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F27EE9-7040-402A-B32F-C95DA791F9B2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27E808-3F2A-456F-8323-B111844C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85926"/>
            <a:ext cx="5429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Мінімізація </a:t>
            </a:r>
            <a:r>
              <a:rPr lang="uk-UA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булевих</a:t>
            </a: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функцій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85813"/>
            <a:ext cx="7467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781050"/>
            <a:ext cx="74390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776288"/>
            <a:ext cx="74390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81050"/>
            <a:ext cx="7458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90575"/>
            <a:ext cx="74580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790575"/>
            <a:ext cx="74485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495425"/>
            <a:ext cx="74390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95338"/>
            <a:ext cx="74580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85813"/>
            <a:ext cx="7467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1670" y="1000115"/>
          <a:ext cx="5000659" cy="4572031"/>
        </p:xfrm>
        <a:graphic>
          <a:graphicData uri="http://schemas.openxmlformats.org/drawingml/2006/table">
            <a:tbl>
              <a:tblPr/>
              <a:tblGrid>
                <a:gridCol w="672512"/>
                <a:gridCol w="816563"/>
                <a:gridCol w="817386"/>
                <a:gridCol w="816563"/>
                <a:gridCol w="1877635"/>
              </a:tblGrid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X1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X2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X3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X4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Десяткове число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76288"/>
            <a:ext cx="74580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785813"/>
            <a:ext cx="7439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766763"/>
            <a:ext cx="75057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85813"/>
            <a:ext cx="7467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785813"/>
            <a:ext cx="7439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781050"/>
            <a:ext cx="74485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85813"/>
            <a:ext cx="7458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66763"/>
            <a:ext cx="74580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814388"/>
            <a:ext cx="7458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81050"/>
            <a:ext cx="7467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862013"/>
            <a:ext cx="74485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90575"/>
            <a:ext cx="74580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781050"/>
            <a:ext cx="74390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776288"/>
            <a:ext cx="7505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91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13</cp:revision>
  <dcterms:created xsi:type="dcterms:W3CDTF">2022-05-05T06:26:09Z</dcterms:created>
  <dcterms:modified xsi:type="dcterms:W3CDTF">2022-05-14T16:34:58Z</dcterms:modified>
</cp:coreProperties>
</file>