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6" r:id="rId10"/>
    <p:sldId id="267" r:id="rId11"/>
    <p:sldId id="262" r:id="rId12"/>
    <p:sldId id="263" r:id="rId13"/>
    <p:sldId id="271" r:id="rId14"/>
    <p:sldId id="268" r:id="rId15"/>
    <p:sldId id="273" r:id="rId16"/>
    <p:sldId id="269" r:id="rId17"/>
    <p:sldId id="270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9" r:id="rId33"/>
    <p:sldId id="288" r:id="rId34"/>
    <p:sldId id="290" r:id="rId35"/>
    <p:sldId id="294" r:id="rId36"/>
    <p:sldId id="295" r:id="rId37"/>
    <p:sldId id="296" r:id="rId38"/>
    <p:sldId id="297" r:id="rId39"/>
    <p:sldId id="291" r:id="rId40"/>
    <p:sldId id="293" r:id="rId41"/>
    <p:sldId id="292" r:id="rId42"/>
    <p:sldId id="298" r:id="rId43"/>
    <p:sldId id="299" r:id="rId44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F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Relationship Id="rId5" Type="http://schemas.openxmlformats.org/officeDocument/2006/relationships/image" Target="../media/image34.wmf"/><Relationship Id="rId4" Type="http://schemas.openxmlformats.org/officeDocument/2006/relationships/image" Target="../media/image44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6.wmf"/><Relationship Id="rId1" Type="http://schemas.openxmlformats.org/officeDocument/2006/relationships/image" Target="../media/image45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image" Target="../media/image49.wmf"/><Relationship Id="rId1" Type="http://schemas.openxmlformats.org/officeDocument/2006/relationships/image" Target="../media/image48.wmf"/></Relationships>
</file>

<file path=ppt/drawings/_rels/vmlDrawing13.vml.rels><?xml version="1.0" encoding="UTF-8" standalone="yes"?>
<Relationships xmlns="http://schemas.openxmlformats.org/package/2006/relationships"><Relationship Id="rId8" Type="http://schemas.openxmlformats.org/officeDocument/2006/relationships/image" Target="../media/image58.wmf"/><Relationship Id="rId13" Type="http://schemas.openxmlformats.org/officeDocument/2006/relationships/image" Target="../media/image63.wmf"/><Relationship Id="rId3" Type="http://schemas.openxmlformats.org/officeDocument/2006/relationships/image" Target="../media/image53.wmf"/><Relationship Id="rId7" Type="http://schemas.openxmlformats.org/officeDocument/2006/relationships/image" Target="../media/image57.wmf"/><Relationship Id="rId12" Type="http://schemas.openxmlformats.org/officeDocument/2006/relationships/image" Target="../media/image62.wmf"/><Relationship Id="rId2" Type="http://schemas.openxmlformats.org/officeDocument/2006/relationships/image" Target="../media/image52.wmf"/><Relationship Id="rId1" Type="http://schemas.openxmlformats.org/officeDocument/2006/relationships/image" Target="../media/image51.wmf"/><Relationship Id="rId6" Type="http://schemas.openxmlformats.org/officeDocument/2006/relationships/image" Target="../media/image56.wmf"/><Relationship Id="rId11" Type="http://schemas.openxmlformats.org/officeDocument/2006/relationships/image" Target="../media/image61.wmf"/><Relationship Id="rId5" Type="http://schemas.openxmlformats.org/officeDocument/2006/relationships/image" Target="../media/image55.wmf"/><Relationship Id="rId10" Type="http://schemas.openxmlformats.org/officeDocument/2006/relationships/image" Target="../media/image60.wmf"/><Relationship Id="rId4" Type="http://schemas.openxmlformats.org/officeDocument/2006/relationships/image" Target="../media/image54.wmf"/><Relationship Id="rId9" Type="http://schemas.openxmlformats.org/officeDocument/2006/relationships/image" Target="../media/image59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66.wmf"/><Relationship Id="rId7" Type="http://schemas.openxmlformats.org/officeDocument/2006/relationships/image" Target="../media/image70.wmf"/><Relationship Id="rId2" Type="http://schemas.openxmlformats.org/officeDocument/2006/relationships/image" Target="../media/image65.wmf"/><Relationship Id="rId1" Type="http://schemas.openxmlformats.org/officeDocument/2006/relationships/image" Target="../media/image64.wmf"/><Relationship Id="rId6" Type="http://schemas.openxmlformats.org/officeDocument/2006/relationships/image" Target="../media/image69.wmf"/><Relationship Id="rId5" Type="http://schemas.openxmlformats.org/officeDocument/2006/relationships/image" Target="../media/image68.wmf"/><Relationship Id="rId4" Type="http://schemas.openxmlformats.org/officeDocument/2006/relationships/image" Target="../media/image67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73.wmf"/><Relationship Id="rId2" Type="http://schemas.openxmlformats.org/officeDocument/2006/relationships/image" Target="../media/image72.wmf"/><Relationship Id="rId1" Type="http://schemas.openxmlformats.org/officeDocument/2006/relationships/image" Target="../media/image71.wmf"/><Relationship Id="rId4" Type="http://schemas.openxmlformats.org/officeDocument/2006/relationships/image" Target="../media/image74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76.wmf"/><Relationship Id="rId1" Type="http://schemas.openxmlformats.org/officeDocument/2006/relationships/image" Target="../media/image75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79.wmf"/><Relationship Id="rId2" Type="http://schemas.openxmlformats.org/officeDocument/2006/relationships/image" Target="../media/image78.wmf"/><Relationship Id="rId1" Type="http://schemas.openxmlformats.org/officeDocument/2006/relationships/image" Target="../media/image77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82.wmf"/><Relationship Id="rId2" Type="http://schemas.openxmlformats.org/officeDocument/2006/relationships/image" Target="../media/image81.wmf"/><Relationship Id="rId1" Type="http://schemas.openxmlformats.org/officeDocument/2006/relationships/image" Target="../media/image80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85.wmf"/><Relationship Id="rId2" Type="http://schemas.openxmlformats.org/officeDocument/2006/relationships/image" Target="../media/image84.wmf"/><Relationship Id="rId1" Type="http://schemas.openxmlformats.org/officeDocument/2006/relationships/image" Target="../media/image83.wmf"/><Relationship Id="rId4" Type="http://schemas.openxmlformats.org/officeDocument/2006/relationships/image" Target="../media/image8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89.wmf"/><Relationship Id="rId2" Type="http://schemas.openxmlformats.org/officeDocument/2006/relationships/image" Target="../media/image88.wmf"/><Relationship Id="rId1" Type="http://schemas.openxmlformats.org/officeDocument/2006/relationships/image" Target="../media/image87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2.wmf"/><Relationship Id="rId2" Type="http://schemas.openxmlformats.org/officeDocument/2006/relationships/image" Target="../media/image91.wmf"/><Relationship Id="rId1" Type="http://schemas.openxmlformats.org/officeDocument/2006/relationships/image" Target="../media/image90.wmf"/></Relationships>
</file>

<file path=ppt/drawings/_rels/vmlDrawing2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wmf"/><Relationship Id="rId3" Type="http://schemas.openxmlformats.org/officeDocument/2006/relationships/image" Target="../media/image95.wmf"/><Relationship Id="rId7" Type="http://schemas.openxmlformats.org/officeDocument/2006/relationships/image" Target="../media/image99.wmf"/><Relationship Id="rId2" Type="http://schemas.openxmlformats.org/officeDocument/2006/relationships/image" Target="../media/image94.wmf"/><Relationship Id="rId1" Type="http://schemas.openxmlformats.org/officeDocument/2006/relationships/image" Target="../media/image93.wmf"/><Relationship Id="rId6" Type="http://schemas.openxmlformats.org/officeDocument/2006/relationships/image" Target="../media/image98.wmf"/><Relationship Id="rId5" Type="http://schemas.openxmlformats.org/officeDocument/2006/relationships/image" Target="../media/image97.wmf"/><Relationship Id="rId4" Type="http://schemas.openxmlformats.org/officeDocument/2006/relationships/image" Target="../media/image96.wmf"/><Relationship Id="rId9" Type="http://schemas.openxmlformats.org/officeDocument/2006/relationships/image" Target="../media/image101.wmf"/></Relationships>
</file>

<file path=ppt/drawings/_rels/vmlDrawing2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8.wmf"/><Relationship Id="rId3" Type="http://schemas.openxmlformats.org/officeDocument/2006/relationships/image" Target="../media/image103.wmf"/><Relationship Id="rId7" Type="http://schemas.openxmlformats.org/officeDocument/2006/relationships/image" Target="../media/image107.wmf"/><Relationship Id="rId12" Type="http://schemas.openxmlformats.org/officeDocument/2006/relationships/image" Target="../media/image112.wmf"/><Relationship Id="rId2" Type="http://schemas.openxmlformats.org/officeDocument/2006/relationships/image" Target="../media/image102.wmf"/><Relationship Id="rId1" Type="http://schemas.openxmlformats.org/officeDocument/2006/relationships/image" Target="../media/image87.wmf"/><Relationship Id="rId6" Type="http://schemas.openxmlformats.org/officeDocument/2006/relationships/image" Target="../media/image106.wmf"/><Relationship Id="rId11" Type="http://schemas.openxmlformats.org/officeDocument/2006/relationships/image" Target="../media/image111.wmf"/><Relationship Id="rId5" Type="http://schemas.openxmlformats.org/officeDocument/2006/relationships/image" Target="../media/image105.wmf"/><Relationship Id="rId10" Type="http://schemas.openxmlformats.org/officeDocument/2006/relationships/image" Target="../media/image110.wmf"/><Relationship Id="rId4" Type="http://schemas.openxmlformats.org/officeDocument/2006/relationships/image" Target="../media/image104.wmf"/><Relationship Id="rId9" Type="http://schemas.openxmlformats.org/officeDocument/2006/relationships/image" Target="../media/image109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wmf"/><Relationship Id="rId2" Type="http://schemas.openxmlformats.org/officeDocument/2006/relationships/image" Target="../media/image114.wmf"/><Relationship Id="rId1" Type="http://schemas.openxmlformats.org/officeDocument/2006/relationships/image" Target="../media/image113.wmf"/><Relationship Id="rId6" Type="http://schemas.openxmlformats.org/officeDocument/2006/relationships/image" Target="../media/image118.wmf"/><Relationship Id="rId5" Type="http://schemas.openxmlformats.org/officeDocument/2006/relationships/image" Target="../media/image117.wmf"/><Relationship Id="rId4" Type="http://schemas.openxmlformats.org/officeDocument/2006/relationships/image" Target="../media/image116.w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wmf"/><Relationship Id="rId2" Type="http://schemas.openxmlformats.org/officeDocument/2006/relationships/image" Target="../media/image120.wmf"/><Relationship Id="rId1" Type="http://schemas.openxmlformats.org/officeDocument/2006/relationships/image" Target="../media/image119.wmf"/><Relationship Id="rId4" Type="http://schemas.openxmlformats.org/officeDocument/2006/relationships/image" Target="../media/image122.wmf"/></Relationships>
</file>

<file path=ppt/drawings/_rels/vmlDrawing2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4.wmf"/><Relationship Id="rId1" Type="http://schemas.openxmlformats.org/officeDocument/2006/relationships/image" Target="../media/image123.wmf"/></Relationships>
</file>

<file path=ppt/drawings/_rels/vmlDrawing2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wmf"/><Relationship Id="rId2" Type="http://schemas.openxmlformats.org/officeDocument/2006/relationships/image" Target="../media/image126.wmf"/><Relationship Id="rId1" Type="http://schemas.openxmlformats.org/officeDocument/2006/relationships/image" Target="../media/image125.wmf"/><Relationship Id="rId4" Type="http://schemas.openxmlformats.org/officeDocument/2006/relationships/image" Target="../media/image128.wmf"/></Relationships>
</file>

<file path=ppt/drawings/_rels/vmlDrawing2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wmf"/><Relationship Id="rId1" Type="http://schemas.openxmlformats.org/officeDocument/2006/relationships/image" Target="../media/image129.wmf"/></Relationships>
</file>

<file path=ppt/drawings/_rels/vmlDrawing2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2.wmf"/><Relationship Id="rId1" Type="http://schemas.openxmlformats.org/officeDocument/2006/relationships/image" Target="../media/image13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5" Type="http://schemas.openxmlformats.org/officeDocument/2006/relationships/image" Target="../media/image22.wmf"/><Relationship Id="rId4" Type="http://schemas.openxmlformats.org/officeDocument/2006/relationships/image" Target="../media/image21.wmf"/></Relationships>
</file>

<file path=ppt/drawings/_rels/vmlDrawing3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wmf"/><Relationship Id="rId2" Type="http://schemas.openxmlformats.org/officeDocument/2006/relationships/image" Target="../media/image135.wmf"/><Relationship Id="rId1" Type="http://schemas.openxmlformats.org/officeDocument/2006/relationships/image" Target="../media/image134.wmf"/><Relationship Id="rId6" Type="http://schemas.openxmlformats.org/officeDocument/2006/relationships/image" Target="../media/image139.wmf"/><Relationship Id="rId5" Type="http://schemas.openxmlformats.org/officeDocument/2006/relationships/image" Target="../media/image138.wmf"/><Relationship Id="rId4" Type="http://schemas.openxmlformats.org/officeDocument/2006/relationships/image" Target="../media/image137.wmf"/></Relationships>
</file>

<file path=ppt/drawings/_rels/vmlDrawing3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wmf"/><Relationship Id="rId2" Type="http://schemas.openxmlformats.org/officeDocument/2006/relationships/image" Target="../media/image141.wmf"/><Relationship Id="rId1" Type="http://schemas.openxmlformats.org/officeDocument/2006/relationships/image" Target="../media/image140.wmf"/><Relationship Id="rId6" Type="http://schemas.openxmlformats.org/officeDocument/2006/relationships/image" Target="../media/image145.wmf"/><Relationship Id="rId5" Type="http://schemas.openxmlformats.org/officeDocument/2006/relationships/image" Target="../media/image144.wmf"/><Relationship Id="rId4" Type="http://schemas.openxmlformats.org/officeDocument/2006/relationships/image" Target="../media/image143.wmf"/></Relationships>
</file>

<file path=ppt/drawings/_rels/vmlDrawing3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7.wmf"/><Relationship Id="rId1" Type="http://schemas.openxmlformats.org/officeDocument/2006/relationships/image" Target="../media/image146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4" Type="http://schemas.openxmlformats.org/officeDocument/2006/relationships/image" Target="../media/image26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Relationship Id="rId4" Type="http://schemas.openxmlformats.org/officeDocument/2006/relationships/image" Target="../media/image35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40.wmf"/><Relationship Id="rId1" Type="http://schemas.openxmlformats.org/officeDocument/2006/relationships/image" Target="../media/image3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FFB850-A809-47B3-BA17-9FACBAAA35F8}" type="datetimeFigureOut">
              <a:rPr lang="uk-UA" smtClean="0"/>
              <a:t>17.10.2019</a:t>
            </a:fld>
            <a:endParaRPr lang="uk-UA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391E6C-8A73-403C-A1EE-13AB832AEB2E}" type="slidenum">
              <a:rPr lang="uk-UA" smtClean="0"/>
              <a:t>‹#›</a:t>
            </a:fld>
            <a:endParaRPr lang="uk-UA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FFB850-A809-47B3-BA17-9FACBAAA35F8}" type="datetimeFigureOut">
              <a:rPr lang="uk-UA" smtClean="0"/>
              <a:t>17.10.2019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391E6C-8A73-403C-A1EE-13AB832AEB2E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FFB850-A809-47B3-BA17-9FACBAAA35F8}" type="datetimeFigureOut">
              <a:rPr lang="uk-UA" smtClean="0"/>
              <a:t>17.10.2019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391E6C-8A73-403C-A1EE-13AB832AEB2E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FFB850-A809-47B3-BA17-9FACBAAA35F8}" type="datetimeFigureOut">
              <a:rPr lang="uk-UA" smtClean="0"/>
              <a:t>17.10.2019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391E6C-8A73-403C-A1EE-13AB832AEB2E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FFB850-A809-47B3-BA17-9FACBAAA35F8}" type="datetimeFigureOut">
              <a:rPr lang="uk-UA" smtClean="0"/>
              <a:t>17.10.2019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391E6C-8A73-403C-A1EE-13AB832AEB2E}" type="slidenum">
              <a:rPr lang="uk-UA" smtClean="0"/>
              <a:t>‹#›</a:t>
            </a:fld>
            <a:endParaRPr lang="uk-UA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FFB850-A809-47B3-BA17-9FACBAAA35F8}" type="datetimeFigureOut">
              <a:rPr lang="uk-UA" smtClean="0"/>
              <a:t>17.10.2019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391E6C-8A73-403C-A1EE-13AB832AEB2E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FFB850-A809-47B3-BA17-9FACBAAA35F8}" type="datetimeFigureOut">
              <a:rPr lang="uk-UA" smtClean="0"/>
              <a:t>17.10.2019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391E6C-8A73-403C-A1EE-13AB832AEB2E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FFB850-A809-47B3-BA17-9FACBAAA35F8}" type="datetimeFigureOut">
              <a:rPr lang="uk-UA" smtClean="0"/>
              <a:t>17.10.2019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391E6C-8A73-403C-A1EE-13AB832AEB2E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FFB850-A809-47B3-BA17-9FACBAAA35F8}" type="datetimeFigureOut">
              <a:rPr lang="uk-UA" smtClean="0"/>
              <a:t>17.10.2019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391E6C-8A73-403C-A1EE-13AB832AEB2E}" type="slidenum">
              <a:rPr lang="uk-UA" smtClean="0"/>
              <a:t>‹#›</a:t>
            </a:fld>
            <a:endParaRPr lang="uk-UA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FFB850-A809-47B3-BA17-9FACBAAA35F8}" type="datetimeFigureOut">
              <a:rPr lang="uk-UA" smtClean="0"/>
              <a:t>17.10.2019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391E6C-8A73-403C-A1EE-13AB832AEB2E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FFB850-A809-47B3-BA17-9FACBAAA35F8}" type="datetimeFigureOut">
              <a:rPr lang="uk-UA" smtClean="0"/>
              <a:t>17.10.2019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391E6C-8A73-403C-A1EE-13AB832AEB2E}" type="slidenum">
              <a:rPr lang="uk-UA" smtClean="0"/>
              <a:t>‹#›</a:t>
            </a:fld>
            <a:endParaRPr lang="uk-UA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1FFB850-A809-47B3-BA17-9FACBAAA35F8}" type="datetimeFigureOut">
              <a:rPr lang="uk-UA" smtClean="0"/>
              <a:t>17.10.2019</a:t>
            </a:fld>
            <a:endParaRPr lang="uk-UA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uk-UA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B391E6C-8A73-403C-A1EE-13AB832AEB2E}" type="slidenum">
              <a:rPr lang="uk-UA" smtClean="0"/>
              <a:t>‹#›</a:t>
            </a:fld>
            <a:endParaRPr lang="uk-UA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14.bin"/><Relationship Id="rId10" Type="http://schemas.openxmlformats.org/officeDocument/2006/relationships/image" Target="../media/image26.wmf"/><Relationship Id="rId4" Type="http://schemas.openxmlformats.org/officeDocument/2006/relationships/image" Target="../media/image23.wmf"/><Relationship Id="rId9" Type="http://schemas.openxmlformats.org/officeDocument/2006/relationships/oleObject" Target="../embeddings/oleObject16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27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0.wmf"/><Relationship Id="rId5" Type="http://schemas.openxmlformats.org/officeDocument/2006/relationships/oleObject" Target="../embeddings/oleObject20.bin"/><Relationship Id="rId4" Type="http://schemas.openxmlformats.org/officeDocument/2006/relationships/image" Target="../media/image29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3" Type="http://schemas.openxmlformats.org/officeDocument/2006/relationships/oleObject" Target="../embeddings/oleObject22.bin"/><Relationship Id="rId7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3.wmf"/><Relationship Id="rId5" Type="http://schemas.openxmlformats.org/officeDocument/2006/relationships/oleObject" Target="../embeddings/oleObject23.bin"/><Relationship Id="rId10" Type="http://schemas.openxmlformats.org/officeDocument/2006/relationships/image" Target="../media/image35.wmf"/><Relationship Id="rId4" Type="http://schemas.openxmlformats.org/officeDocument/2006/relationships/image" Target="../media/image32.wmf"/><Relationship Id="rId9" Type="http://schemas.openxmlformats.org/officeDocument/2006/relationships/oleObject" Target="../embeddings/oleObject25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3" Type="http://schemas.openxmlformats.org/officeDocument/2006/relationships/oleObject" Target="../embeddings/oleObject26.bin"/><Relationship Id="rId7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7.wmf"/><Relationship Id="rId5" Type="http://schemas.openxmlformats.org/officeDocument/2006/relationships/oleObject" Target="../embeddings/oleObject27.bin"/><Relationship Id="rId4" Type="http://schemas.openxmlformats.org/officeDocument/2006/relationships/image" Target="../media/image36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40.wmf"/><Relationship Id="rId5" Type="http://schemas.openxmlformats.org/officeDocument/2006/relationships/oleObject" Target="../embeddings/oleObject30.bin"/><Relationship Id="rId4" Type="http://schemas.openxmlformats.org/officeDocument/2006/relationships/image" Target="../media/image39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3" Type="http://schemas.openxmlformats.org/officeDocument/2006/relationships/oleObject" Target="../embeddings/oleObject31.bin"/><Relationship Id="rId7" Type="http://schemas.openxmlformats.org/officeDocument/2006/relationships/oleObject" Target="../embeddings/oleObject33.bin"/><Relationship Id="rId12" Type="http://schemas.openxmlformats.org/officeDocument/2006/relationships/image" Target="../media/image3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42.wmf"/><Relationship Id="rId11" Type="http://schemas.openxmlformats.org/officeDocument/2006/relationships/oleObject" Target="../embeddings/oleObject35.bin"/><Relationship Id="rId5" Type="http://schemas.openxmlformats.org/officeDocument/2006/relationships/oleObject" Target="../embeddings/oleObject32.bin"/><Relationship Id="rId10" Type="http://schemas.openxmlformats.org/officeDocument/2006/relationships/image" Target="../media/image44.wmf"/><Relationship Id="rId4" Type="http://schemas.openxmlformats.org/officeDocument/2006/relationships/image" Target="../media/image41.wmf"/><Relationship Id="rId9" Type="http://schemas.openxmlformats.org/officeDocument/2006/relationships/oleObject" Target="../embeddings/oleObject34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wmf"/><Relationship Id="rId3" Type="http://schemas.openxmlformats.org/officeDocument/2006/relationships/oleObject" Target="../embeddings/oleObject36.bin"/><Relationship Id="rId7" Type="http://schemas.openxmlformats.org/officeDocument/2006/relationships/oleObject" Target="../embeddings/oleObject3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46.wmf"/><Relationship Id="rId5" Type="http://schemas.openxmlformats.org/officeDocument/2006/relationships/oleObject" Target="../embeddings/oleObject37.bin"/><Relationship Id="rId4" Type="http://schemas.openxmlformats.org/officeDocument/2006/relationships/image" Target="../media/image45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wmf"/><Relationship Id="rId3" Type="http://schemas.openxmlformats.org/officeDocument/2006/relationships/oleObject" Target="../embeddings/oleObject39.bin"/><Relationship Id="rId7" Type="http://schemas.openxmlformats.org/officeDocument/2006/relationships/oleObject" Target="../embeddings/oleObject4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49.wmf"/><Relationship Id="rId5" Type="http://schemas.openxmlformats.org/officeDocument/2006/relationships/oleObject" Target="../embeddings/oleObject40.bin"/><Relationship Id="rId4" Type="http://schemas.openxmlformats.org/officeDocument/2006/relationships/image" Target="../media/image48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wmf"/><Relationship Id="rId13" Type="http://schemas.openxmlformats.org/officeDocument/2006/relationships/oleObject" Target="../embeddings/oleObject47.bin"/><Relationship Id="rId18" Type="http://schemas.openxmlformats.org/officeDocument/2006/relationships/image" Target="../media/image58.wmf"/><Relationship Id="rId26" Type="http://schemas.openxmlformats.org/officeDocument/2006/relationships/image" Target="../media/image62.wmf"/><Relationship Id="rId3" Type="http://schemas.openxmlformats.org/officeDocument/2006/relationships/oleObject" Target="../embeddings/oleObject42.bin"/><Relationship Id="rId21" Type="http://schemas.openxmlformats.org/officeDocument/2006/relationships/oleObject" Target="../embeddings/oleObject51.bin"/><Relationship Id="rId7" Type="http://schemas.openxmlformats.org/officeDocument/2006/relationships/oleObject" Target="../embeddings/oleObject44.bin"/><Relationship Id="rId12" Type="http://schemas.openxmlformats.org/officeDocument/2006/relationships/image" Target="../media/image55.wmf"/><Relationship Id="rId17" Type="http://schemas.openxmlformats.org/officeDocument/2006/relationships/oleObject" Target="../embeddings/oleObject49.bin"/><Relationship Id="rId25" Type="http://schemas.openxmlformats.org/officeDocument/2006/relationships/oleObject" Target="../embeddings/oleObject53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7.wmf"/><Relationship Id="rId20" Type="http://schemas.openxmlformats.org/officeDocument/2006/relationships/image" Target="../media/image59.wmf"/><Relationship Id="rId1" Type="http://schemas.openxmlformats.org/officeDocument/2006/relationships/vmlDrawing" Target="../drawings/vmlDrawing13.vml"/><Relationship Id="rId6" Type="http://schemas.openxmlformats.org/officeDocument/2006/relationships/image" Target="../media/image52.wmf"/><Relationship Id="rId11" Type="http://schemas.openxmlformats.org/officeDocument/2006/relationships/oleObject" Target="../embeddings/oleObject46.bin"/><Relationship Id="rId24" Type="http://schemas.openxmlformats.org/officeDocument/2006/relationships/image" Target="../media/image61.wmf"/><Relationship Id="rId5" Type="http://schemas.openxmlformats.org/officeDocument/2006/relationships/oleObject" Target="../embeddings/oleObject43.bin"/><Relationship Id="rId15" Type="http://schemas.openxmlformats.org/officeDocument/2006/relationships/oleObject" Target="../embeddings/oleObject48.bin"/><Relationship Id="rId23" Type="http://schemas.openxmlformats.org/officeDocument/2006/relationships/oleObject" Target="../embeddings/oleObject52.bin"/><Relationship Id="rId28" Type="http://schemas.openxmlformats.org/officeDocument/2006/relationships/image" Target="../media/image63.wmf"/><Relationship Id="rId10" Type="http://schemas.openxmlformats.org/officeDocument/2006/relationships/image" Target="../media/image54.wmf"/><Relationship Id="rId19" Type="http://schemas.openxmlformats.org/officeDocument/2006/relationships/oleObject" Target="../embeddings/oleObject50.bin"/><Relationship Id="rId4" Type="http://schemas.openxmlformats.org/officeDocument/2006/relationships/image" Target="../media/image51.wmf"/><Relationship Id="rId9" Type="http://schemas.openxmlformats.org/officeDocument/2006/relationships/oleObject" Target="../embeddings/oleObject45.bin"/><Relationship Id="rId14" Type="http://schemas.openxmlformats.org/officeDocument/2006/relationships/image" Target="../media/image56.wmf"/><Relationship Id="rId22" Type="http://schemas.openxmlformats.org/officeDocument/2006/relationships/image" Target="../media/image60.wmf"/><Relationship Id="rId27" Type="http://schemas.openxmlformats.org/officeDocument/2006/relationships/oleObject" Target="../embeddings/oleObject54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wmf"/><Relationship Id="rId13" Type="http://schemas.openxmlformats.org/officeDocument/2006/relationships/oleObject" Target="../embeddings/oleObject60.bin"/><Relationship Id="rId3" Type="http://schemas.openxmlformats.org/officeDocument/2006/relationships/oleObject" Target="../embeddings/oleObject55.bin"/><Relationship Id="rId7" Type="http://schemas.openxmlformats.org/officeDocument/2006/relationships/oleObject" Target="../embeddings/oleObject57.bin"/><Relationship Id="rId12" Type="http://schemas.openxmlformats.org/officeDocument/2006/relationships/image" Target="../media/image68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0.wmf"/><Relationship Id="rId1" Type="http://schemas.openxmlformats.org/officeDocument/2006/relationships/vmlDrawing" Target="../drawings/vmlDrawing14.vml"/><Relationship Id="rId6" Type="http://schemas.openxmlformats.org/officeDocument/2006/relationships/image" Target="../media/image65.wmf"/><Relationship Id="rId11" Type="http://schemas.openxmlformats.org/officeDocument/2006/relationships/oleObject" Target="../embeddings/oleObject59.bin"/><Relationship Id="rId5" Type="http://schemas.openxmlformats.org/officeDocument/2006/relationships/oleObject" Target="../embeddings/oleObject56.bin"/><Relationship Id="rId15" Type="http://schemas.openxmlformats.org/officeDocument/2006/relationships/oleObject" Target="../embeddings/oleObject61.bin"/><Relationship Id="rId10" Type="http://schemas.openxmlformats.org/officeDocument/2006/relationships/image" Target="../media/image67.wmf"/><Relationship Id="rId4" Type="http://schemas.openxmlformats.org/officeDocument/2006/relationships/image" Target="../media/image64.wmf"/><Relationship Id="rId9" Type="http://schemas.openxmlformats.org/officeDocument/2006/relationships/oleObject" Target="../embeddings/oleObject58.bin"/><Relationship Id="rId14" Type="http://schemas.openxmlformats.org/officeDocument/2006/relationships/image" Target="../media/image69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wmf"/><Relationship Id="rId3" Type="http://schemas.openxmlformats.org/officeDocument/2006/relationships/oleObject" Target="../embeddings/oleObject62.bin"/><Relationship Id="rId7" Type="http://schemas.openxmlformats.org/officeDocument/2006/relationships/oleObject" Target="../embeddings/oleObject6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72.wmf"/><Relationship Id="rId5" Type="http://schemas.openxmlformats.org/officeDocument/2006/relationships/oleObject" Target="../embeddings/oleObject63.bin"/><Relationship Id="rId10" Type="http://schemas.openxmlformats.org/officeDocument/2006/relationships/image" Target="../media/image74.wmf"/><Relationship Id="rId4" Type="http://schemas.openxmlformats.org/officeDocument/2006/relationships/image" Target="../media/image71.wmf"/><Relationship Id="rId9" Type="http://schemas.openxmlformats.org/officeDocument/2006/relationships/oleObject" Target="../embeddings/oleObject65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76.wmf"/><Relationship Id="rId5" Type="http://schemas.openxmlformats.org/officeDocument/2006/relationships/oleObject" Target="../embeddings/oleObject67.bin"/><Relationship Id="rId4" Type="http://schemas.openxmlformats.org/officeDocument/2006/relationships/image" Target="../media/image75.w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wmf"/><Relationship Id="rId3" Type="http://schemas.openxmlformats.org/officeDocument/2006/relationships/oleObject" Target="../embeddings/oleObject68.bin"/><Relationship Id="rId7" Type="http://schemas.openxmlformats.org/officeDocument/2006/relationships/oleObject" Target="../embeddings/oleObject7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78.wmf"/><Relationship Id="rId5" Type="http://schemas.openxmlformats.org/officeDocument/2006/relationships/oleObject" Target="../embeddings/oleObject69.bin"/><Relationship Id="rId4" Type="http://schemas.openxmlformats.org/officeDocument/2006/relationships/image" Target="../media/image77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wmf"/><Relationship Id="rId3" Type="http://schemas.openxmlformats.org/officeDocument/2006/relationships/oleObject" Target="../embeddings/oleObject71.bin"/><Relationship Id="rId7" Type="http://schemas.openxmlformats.org/officeDocument/2006/relationships/oleObject" Target="../embeddings/oleObject7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81.wmf"/><Relationship Id="rId5" Type="http://schemas.openxmlformats.org/officeDocument/2006/relationships/oleObject" Target="../embeddings/oleObject72.bin"/><Relationship Id="rId4" Type="http://schemas.openxmlformats.org/officeDocument/2006/relationships/image" Target="../media/image80.w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wmf"/><Relationship Id="rId3" Type="http://schemas.openxmlformats.org/officeDocument/2006/relationships/oleObject" Target="../embeddings/oleObject74.bin"/><Relationship Id="rId7" Type="http://schemas.openxmlformats.org/officeDocument/2006/relationships/oleObject" Target="../embeddings/oleObject7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84.wmf"/><Relationship Id="rId5" Type="http://schemas.openxmlformats.org/officeDocument/2006/relationships/oleObject" Target="../embeddings/oleObject75.bin"/><Relationship Id="rId10" Type="http://schemas.openxmlformats.org/officeDocument/2006/relationships/image" Target="../media/image86.wmf"/><Relationship Id="rId4" Type="http://schemas.openxmlformats.org/officeDocument/2006/relationships/image" Target="../media/image83.wmf"/><Relationship Id="rId9" Type="http://schemas.openxmlformats.org/officeDocument/2006/relationships/oleObject" Target="../embeddings/oleObject77.bin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wmf"/><Relationship Id="rId3" Type="http://schemas.openxmlformats.org/officeDocument/2006/relationships/oleObject" Target="../embeddings/oleObject78.bin"/><Relationship Id="rId7" Type="http://schemas.openxmlformats.org/officeDocument/2006/relationships/oleObject" Target="../embeddings/oleObject8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88.wmf"/><Relationship Id="rId5" Type="http://schemas.openxmlformats.org/officeDocument/2006/relationships/oleObject" Target="../embeddings/oleObject79.bin"/><Relationship Id="rId4" Type="http://schemas.openxmlformats.org/officeDocument/2006/relationships/image" Target="../media/image87.w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wmf"/><Relationship Id="rId3" Type="http://schemas.openxmlformats.org/officeDocument/2006/relationships/oleObject" Target="../embeddings/oleObject81.bin"/><Relationship Id="rId7" Type="http://schemas.openxmlformats.org/officeDocument/2006/relationships/oleObject" Target="../embeddings/oleObject8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91.wmf"/><Relationship Id="rId5" Type="http://schemas.openxmlformats.org/officeDocument/2006/relationships/oleObject" Target="../embeddings/oleObject82.bin"/><Relationship Id="rId4" Type="http://schemas.openxmlformats.org/officeDocument/2006/relationships/image" Target="../media/image90.w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wmf"/><Relationship Id="rId13" Type="http://schemas.openxmlformats.org/officeDocument/2006/relationships/oleObject" Target="../embeddings/oleObject89.bin"/><Relationship Id="rId18" Type="http://schemas.openxmlformats.org/officeDocument/2006/relationships/image" Target="../media/image100.wmf"/><Relationship Id="rId3" Type="http://schemas.openxmlformats.org/officeDocument/2006/relationships/oleObject" Target="../embeddings/oleObject84.bin"/><Relationship Id="rId7" Type="http://schemas.openxmlformats.org/officeDocument/2006/relationships/oleObject" Target="../embeddings/oleObject86.bin"/><Relationship Id="rId12" Type="http://schemas.openxmlformats.org/officeDocument/2006/relationships/image" Target="../media/image97.wmf"/><Relationship Id="rId17" Type="http://schemas.openxmlformats.org/officeDocument/2006/relationships/oleObject" Target="../embeddings/oleObject91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99.wmf"/><Relationship Id="rId20" Type="http://schemas.openxmlformats.org/officeDocument/2006/relationships/image" Target="../media/image101.wmf"/><Relationship Id="rId1" Type="http://schemas.openxmlformats.org/officeDocument/2006/relationships/vmlDrawing" Target="../drawings/vmlDrawing22.vml"/><Relationship Id="rId6" Type="http://schemas.openxmlformats.org/officeDocument/2006/relationships/image" Target="../media/image94.wmf"/><Relationship Id="rId11" Type="http://schemas.openxmlformats.org/officeDocument/2006/relationships/oleObject" Target="../embeddings/oleObject88.bin"/><Relationship Id="rId5" Type="http://schemas.openxmlformats.org/officeDocument/2006/relationships/oleObject" Target="../embeddings/oleObject85.bin"/><Relationship Id="rId15" Type="http://schemas.openxmlformats.org/officeDocument/2006/relationships/oleObject" Target="../embeddings/oleObject90.bin"/><Relationship Id="rId10" Type="http://schemas.openxmlformats.org/officeDocument/2006/relationships/image" Target="../media/image96.wmf"/><Relationship Id="rId19" Type="http://schemas.openxmlformats.org/officeDocument/2006/relationships/oleObject" Target="../embeddings/oleObject92.bin"/><Relationship Id="rId4" Type="http://schemas.openxmlformats.org/officeDocument/2006/relationships/image" Target="../media/image93.wmf"/><Relationship Id="rId9" Type="http://schemas.openxmlformats.org/officeDocument/2006/relationships/oleObject" Target="../embeddings/oleObject87.bin"/><Relationship Id="rId14" Type="http://schemas.openxmlformats.org/officeDocument/2006/relationships/image" Target="../media/image98.w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wmf"/><Relationship Id="rId13" Type="http://schemas.openxmlformats.org/officeDocument/2006/relationships/oleObject" Target="../embeddings/oleObject98.bin"/><Relationship Id="rId18" Type="http://schemas.openxmlformats.org/officeDocument/2006/relationships/image" Target="../media/image108.wmf"/><Relationship Id="rId26" Type="http://schemas.openxmlformats.org/officeDocument/2006/relationships/image" Target="../media/image112.wmf"/><Relationship Id="rId3" Type="http://schemas.openxmlformats.org/officeDocument/2006/relationships/oleObject" Target="../embeddings/oleObject93.bin"/><Relationship Id="rId21" Type="http://schemas.openxmlformats.org/officeDocument/2006/relationships/oleObject" Target="../embeddings/oleObject102.bin"/><Relationship Id="rId7" Type="http://schemas.openxmlformats.org/officeDocument/2006/relationships/oleObject" Target="../embeddings/oleObject95.bin"/><Relationship Id="rId12" Type="http://schemas.openxmlformats.org/officeDocument/2006/relationships/image" Target="../media/image105.wmf"/><Relationship Id="rId17" Type="http://schemas.openxmlformats.org/officeDocument/2006/relationships/oleObject" Target="../embeddings/oleObject100.bin"/><Relationship Id="rId25" Type="http://schemas.openxmlformats.org/officeDocument/2006/relationships/oleObject" Target="../embeddings/oleObject104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07.wmf"/><Relationship Id="rId20" Type="http://schemas.openxmlformats.org/officeDocument/2006/relationships/image" Target="../media/image109.wmf"/><Relationship Id="rId1" Type="http://schemas.openxmlformats.org/officeDocument/2006/relationships/vmlDrawing" Target="../drawings/vmlDrawing23.vml"/><Relationship Id="rId6" Type="http://schemas.openxmlformats.org/officeDocument/2006/relationships/image" Target="../media/image102.wmf"/><Relationship Id="rId11" Type="http://schemas.openxmlformats.org/officeDocument/2006/relationships/oleObject" Target="../embeddings/oleObject97.bin"/><Relationship Id="rId24" Type="http://schemas.openxmlformats.org/officeDocument/2006/relationships/image" Target="../media/image111.wmf"/><Relationship Id="rId5" Type="http://schemas.openxmlformats.org/officeDocument/2006/relationships/oleObject" Target="../embeddings/oleObject94.bin"/><Relationship Id="rId15" Type="http://schemas.openxmlformats.org/officeDocument/2006/relationships/oleObject" Target="../embeddings/oleObject99.bin"/><Relationship Id="rId23" Type="http://schemas.openxmlformats.org/officeDocument/2006/relationships/oleObject" Target="../embeddings/oleObject103.bin"/><Relationship Id="rId10" Type="http://schemas.openxmlformats.org/officeDocument/2006/relationships/image" Target="../media/image104.wmf"/><Relationship Id="rId19" Type="http://schemas.openxmlformats.org/officeDocument/2006/relationships/oleObject" Target="../embeddings/oleObject101.bin"/><Relationship Id="rId4" Type="http://schemas.openxmlformats.org/officeDocument/2006/relationships/image" Target="../media/image87.wmf"/><Relationship Id="rId9" Type="http://schemas.openxmlformats.org/officeDocument/2006/relationships/oleObject" Target="../embeddings/oleObject96.bin"/><Relationship Id="rId14" Type="http://schemas.openxmlformats.org/officeDocument/2006/relationships/image" Target="../media/image106.wmf"/><Relationship Id="rId22" Type="http://schemas.openxmlformats.org/officeDocument/2006/relationships/image" Target="../media/image110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5.wmf"/><Relationship Id="rId13" Type="http://schemas.openxmlformats.org/officeDocument/2006/relationships/oleObject" Target="../embeddings/oleObject110.bin"/><Relationship Id="rId3" Type="http://schemas.openxmlformats.org/officeDocument/2006/relationships/oleObject" Target="../embeddings/oleObject105.bin"/><Relationship Id="rId7" Type="http://schemas.openxmlformats.org/officeDocument/2006/relationships/oleObject" Target="../embeddings/oleObject107.bin"/><Relationship Id="rId12" Type="http://schemas.openxmlformats.org/officeDocument/2006/relationships/image" Target="../media/image11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114.wmf"/><Relationship Id="rId11" Type="http://schemas.openxmlformats.org/officeDocument/2006/relationships/oleObject" Target="../embeddings/oleObject109.bin"/><Relationship Id="rId5" Type="http://schemas.openxmlformats.org/officeDocument/2006/relationships/oleObject" Target="../embeddings/oleObject106.bin"/><Relationship Id="rId10" Type="http://schemas.openxmlformats.org/officeDocument/2006/relationships/image" Target="../media/image116.wmf"/><Relationship Id="rId4" Type="http://schemas.openxmlformats.org/officeDocument/2006/relationships/image" Target="../media/image113.wmf"/><Relationship Id="rId9" Type="http://schemas.openxmlformats.org/officeDocument/2006/relationships/oleObject" Target="../embeddings/oleObject108.bin"/><Relationship Id="rId14" Type="http://schemas.openxmlformats.org/officeDocument/2006/relationships/image" Target="../media/image118.w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1.wmf"/><Relationship Id="rId3" Type="http://schemas.openxmlformats.org/officeDocument/2006/relationships/oleObject" Target="../embeddings/oleObject111.bin"/><Relationship Id="rId7" Type="http://schemas.openxmlformats.org/officeDocument/2006/relationships/oleObject" Target="../embeddings/oleObject1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120.wmf"/><Relationship Id="rId5" Type="http://schemas.openxmlformats.org/officeDocument/2006/relationships/oleObject" Target="../embeddings/oleObject112.bin"/><Relationship Id="rId10" Type="http://schemas.openxmlformats.org/officeDocument/2006/relationships/image" Target="../media/image122.wmf"/><Relationship Id="rId4" Type="http://schemas.openxmlformats.org/officeDocument/2006/relationships/image" Target="../media/image119.wmf"/><Relationship Id="rId9" Type="http://schemas.openxmlformats.org/officeDocument/2006/relationships/oleObject" Target="../embeddings/oleObject114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124.wmf"/><Relationship Id="rId5" Type="http://schemas.openxmlformats.org/officeDocument/2006/relationships/oleObject" Target="../embeddings/oleObject116.bin"/><Relationship Id="rId4" Type="http://schemas.openxmlformats.org/officeDocument/2006/relationships/image" Target="../media/image123.wmf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7.wmf"/><Relationship Id="rId3" Type="http://schemas.openxmlformats.org/officeDocument/2006/relationships/oleObject" Target="../embeddings/oleObject117.bin"/><Relationship Id="rId7" Type="http://schemas.openxmlformats.org/officeDocument/2006/relationships/oleObject" Target="../embeddings/oleObject1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Relationship Id="rId6" Type="http://schemas.openxmlformats.org/officeDocument/2006/relationships/image" Target="../media/image126.wmf"/><Relationship Id="rId5" Type="http://schemas.openxmlformats.org/officeDocument/2006/relationships/oleObject" Target="../embeddings/oleObject118.bin"/><Relationship Id="rId10" Type="http://schemas.openxmlformats.org/officeDocument/2006/relationships/image" Target="../media/image128.wmf"/><Relationship Id="rId4" Type="http://schemas.openxmlformats.org/officeDocument/2006/relationships/image" Target="../media/image125.wmf"/><Relationship Id="rId9" Type="http://schemas.openxmlformats.org/officeDocument/2006/relationships/oleObject" Target="../embeddings/oleObject120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8.vml"/><Relationship Id="rId6" Type="http://schemas.openxmlformats.org/officeDocument/2006/relationships/image" Target="../media/image130.wmf"/><Relationship Id="rId5" Type="http://schemas.openxmlformats.org/officeDocument/2006/relationships/oleObject" Target="../embeddings/oleObject122.bin"/><Relationship Id="rId4" Type="http://schemas.openxmlformats.org/officeDocument/2006/relationships/image" Target="../media/image129.w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3.bin"/><Relationship Id="rId7" Type="http://schemas.openxmlformats.org/officeDocument/2006/relationships/image" Target="../media/image13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9.vml"/><Relationship Id="rId6" Type="http://schemas.openxmlformats.org/officeDocument/2006/relationships/image" Target="../media/image132.wmf"/><Relationship Id="rId5" Type="http://schemas.openxmlformats.org/officeDocument/2006/relationships/oleObject" Target="../embeddings/oleObject124.bin"/><Relationship Id="rId4" Type="http://schemas.openxmlformats.org/officeDocument/2006/relationships/image" Target="../media/image131.wmf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6.wmf"/><Relationship Id="rId13" Type="http://schemas.openxmlformats.org/officeDocument/2006/relationships/oleObject" Target="../embeddings/oleObject130.bin"/><Relationship Id="rId3" Type="http://schemas.openxmlformats.org/officeDocument/2006/relationships/oleObject" Target="../embeddings/oleObject125.bin"/><Relationship Id="rId7" Type="http://schemas.openxmlformats.org/officeDocument/2006/relationships/oleObject" Target="../embeddings/oleObject127.bin"/><Relationship Id="rId12" Type="http://schemas.openxmlformats.org/officeDocument/2006/relationships/image" Target="../media/image13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0.vml"/><Relationship Id="rId6" Type="http://schemas.openxmlformats.org/officeDocument/2006/relationships/image" Target="../media/image135.wmf"/><Relationship Id="rId11" Type="http://schemas.openxmlformats.org/officeDocument/2006/relationships/oleObject" Target="../embeddings/oleObject129.bin"/><Relationship Id="rId5" Type="http://schemas.openxmlformats.org/officeDocument/2006/relationships/oleObject" Target="../embeddings/oleObject126.bin"/><Relationship Id="rId10" Type="http://schemas.openxmlformats.org/officeDocument/2006/relationships/image" Target="../media/image137.wmf"/><Relationship Id="rId4" Type="http://schemas.openxmlformats.org/officeDocument/2006/relationships/image" Target="../media/image134.wmf"/><Relationship Id="rId9" Type="http://schemas.openxmlformats.org/officeDocument/2006/relationships/oleObject" Target="../embeddings/oleObject128.bin"/><Relationship Id="rId14" Type="http://schemas.openxmlformats.org/officeDocument/2006/relationships/image" Target="../media/image139.wmf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2.wmf"/><Relationship Id="rId13" Type="http://schemas.openxmlformats.org/officeDocument/2006/relationships/oleObject" Target="../embeddings/oleObject136.bin"/><Relationship Id="rId3" Type="http://schemas.openxmlformats.org/officeDocument/2006/relationships/oleObject" Target="../embeddings/oleObject131.bin"/><Relationship Id="rId7" Type="http://schemas.openxmlformats.org/officeDocument/2006/relationships/oleObject" Target="../embeddings/oleObject133.bin"/><Relationship Id="rId12" Type="http://schemas.openxmlformats.org/officeDocument/2006/relationships/image" Target="../media/image14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1.vml"/><Relationship Id="rId6" Type="http://schemas.openxmlformats.org/officeDocument/2006/relationships/image" Target="../media/image141.wmf"/><Relationship Id="rId11" Type="http://schemas.openxmlformats.org/officeDocument/2006/relationships/oleObject" Target="../embeddings/oleObject135.bin"/><Relationship Id="rId5" Type="http://schemas.openxmlformats.org/officeDocument/2006/relationships/oleObject" Target="../embeddings/oleObject132.bin"/><Relationship Id="rId10" Type="http://schemas.openxmlformats.org/officeDocument/2006/relationships/image" Target="../media/image143.wmf"/><Relationship Id="rId4" Type="http://schemas.openxmlformats.org/officeDocument/2006/relationships/image" Target="../media/image140.wmf"/><Relationship Id="rId9" Type="http://schemas.openxmlformats.org/officeDocument/2006/relationships/oleObject" Target="../embeddings/oleObject134.bin"/><Relationship Id="rId14" Type="http://schemas.openxmlformats.org/officeDocument/2006/relationships/image" Target="../media/image145.w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7.bin"/><Relationship Id="rId7" Type="http://schemas.openxmlformats.org/officeDocument/2006/relationships/image" Target="../media/image14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2.vml"/><Relationship Id="rId6" Type="http://schemas.openxmlformats.org/officeDocument/2006/relationships/image" Target="../media/image147.wmf"/><Relationship Id="rId5" Type="http://schemas.openxmlformats.org/officeDocument/2006/relationships/oleObject" Target="../embeddings/oleObject138.bin"/><Relationship Id="rId4" Type="http://schemas.openxmlformats.org/officeDocument/2006/relationships/image" Target="../media/image146.w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3.png"/><Relationship Id="rId2" Type="http://schemas.openxmlformats.org/officeDocument/2006/relationships/image" Target="../media/image15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png"/><Relationship Id="rId2" Type="http://schemas.openxmlformats.org/officeDocument/2006/relationships/image" Target="../media/image15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1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12" Type="http://schemas.openxmlformats.org/officeDocument/2006/relationships/image" Target="../media/image1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4.wmf"/><Relationship Id="rId11" Type="http://schemas.openxmlformats.org/officeDocument/2006/relationships/oleObject" Target="../embeddings/oleObject7.bin"/><Relationship Id="rId5" Type="http://schemas.openxmlformats.org/officeDocument/2006/relationships/oleObject" Target="../embeddings/oleObject4.bin"/><Relationship Id="rId10" Type="http://schemas.openxmlformats.org/officeDocument/2006/relationships/image" Target="../media/image16.wmf"/><Relationship Id="rId4" Type="http://schemas.openxmlformats.org/officeDocument/2006/relationships/image" Target="../media/image13.wmf"/><Relationship Id="rId9" Type="http://schemas.openxmlformats.org/officeDocument/2006/relationships/oleObject" Target="../embeddings/oleObject6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12" Type="http://schemas.openxmlformats.org/officeDocument/2006/relationships/image" Target="../media/image2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9.wmf"/><Relationship Id="rId11" Type="http://schemas.openxmlformats.org/officeDocument/2006/relationships/oleObject" Target="../embeddings/oleObject12.bin"/><Relationship Id="rId5" Type="http://schemas.openxmlformats.org/officeDocument/2006/relationships/oleObject" Target="../embeddings/oleObject9.bin"/><Relationship Id="rId10" Type="http://schemas.openxmlformats.org/officeDocument/2006/relationships/image" Target="../media/image21.wmf"/><Relationship Id="rId4" Type="http://schemas.openxmlformats.org/officeDocument/2006/relationships/image" Target="../media/image18.wmf"/><Relationship Id="rId9" Type="http://schemas.openxmlformats.org/officeDocument/2006/relationships/oleObject" Target="../embeddings/oleObject1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7290" y="2857496"/>
            <a:ext cx="7406640" cy="1472184"/>
          </a:xfrm>
        </p:spPr>
        <p:txBody>
          <a:bodyPr>
            <a:noAutofit/>
          </a:bodyPr>
          <a:lstStyle/>
          <a:p>
            <a:pPr algn="ctr"/>
            <a:r>
              <a:rPr lang="uk-UA" sz="4800" b="1" dirty="0" smtClean="0"/>
              <a:t>Тема </a:t>
            </a:r>
            <a:r>
              <a:rPr lang="en-US" sz="4800" b="1" smtClean="0"/>
              <a:t>3</a:t>
            </a:r>
            <a:r>
              <a:rPr lang="uk-UA" sz="4800" b="1" dirty="0" smtClean="0"/>
              <a:t/>
            </a:r>
            <a:br>
              <a:rPr lang="uk-UA" sz="4800" b="1" dirty="0" smtClean="0"/>
            </a:br>
            <a:r>
              <a:rPr lang="uk-UA" sz="4800" b="1" dirty="0" smtClean="0">
                <a:effectLst/>
              </a:rPr>
              <a:t>Методи розв'язання систем</a:t>
            </a:r>
            <a:r>
              <a:rPr lang="en-US" sz="4800" b="1" dirty="0" smtClean="0">
                <a:effectLst/>
              </a:rPr>
              <a:t> </a:t>
            </a:r>
            <a:r>
              <a:rPr lang="uk-UA" sz="4800" b="1" dirty="0" smtClean="0">
                <a:effectLst/>
              </a:rPr>
              <a:t>лінійних і</a:t>
            </a:r>
            <a:br>
              <a:rPr lang="uk-UA" sz="4800" b="1" dirty="0" smtClean="0">
                <a:effectLst/>
              </a:rPr>
            </a:br>
            <a:r>
              <a:rPr lang="uk-UA" sz="4800" b="1" dirty="0" smtClean="0">
                <a:effectLst/>
              </a:rPr>
              <a:t>нелінійних рівнянь</a:t>
            </a:r>
            <a:endParaRPr lang="uk-UA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0"/>
            <a:ext cx="81439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Розв’язати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систему лінійних рівнянь методом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Гауса.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4577" name="Object 1"/>
          <p:cNvGraphicFramePr>
            <a:graphicFrameLocks noChangeAspect="1"/>
          </p:cNvGraphicFramePr>
          <p:nvPr/>
        </p:nvGraphicFramePr>
        <p:xfrm>
          <a:off x="2071670" y="928670"/>
          <a:ext cx="4891451" cy="16430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35" name="Формула" r:id="rId3" imgW="2463800" imgH="825500" progId="Equation.3">
                  <p:embed/>
                </p:oleObj>
              </mc:Choice>
              <mc:Fallback>
                <p:oleObj name="Формула" r:id="rId3" imgW="2463800" imgH="82550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1670" y="928670"/>
                        <a:ext cx="4891451" cy="164307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071538" y="2500306"/>
          <a:ext cx="7929591" cy="3943939"/>
        </p:xfrm>
        <a:graphic>
          <a:graphicData uri="http://schemas.openxmlformats.org/drawingml/2006/table">
            <a:tbl>
              <a:tblPr/>
              <a:tblGrid>
                <a:gridCol w="857256"/>
                <a:gridCol w="1214446"/>
                <a:gridCol w="1214446"/>
                <a:gridCol w="1214446"/>
                <a:gridCol w="3428997"/>
              </a:tblGrid>
              <a:tr h="771530">
                <a:tc gridSpan="3"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 pitchFamily="18" charset="0"/>
                          <a:ea typeface="TimesNewRoman"/>
                          <a:cs typeface="Times New Roman" pitchFamily="18" charset="0"/>
                        </a:rPr>
                        <a:t>Коефіцієнти системи</a:t>
                      </a:r>
                      <a:endParaRPr lang="uk-UA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 pitchFamily="18" charset="0"/>
                          <a:ea typeface="TimesNewRoman"/>
                          <a:cs typeface="Times New Roman" pitchFamily="18" charset="0"/>
                        </a:rPr>
                        <a:t>Права</a:t>
                      </a:r>
                      <a:endParaRPr lang="uk-UA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 pitchFamily="18" charset="0"/>
                          <a:ea typeface="TimesNewRoman"/>
                          <a:cs typeface="Times New Roman" pitchFamily="18" charset="0"/>
                        </a:rPr>
                        <a:t>частина</a:t>
                      </a:r>
                      <a:endParaRPr lang="uk-UA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 pitchFamily="18" charset="0"/>
                          <a:ea typeface="TimesNewRoman"/>
                          <a:cs typeface="Times New Roman" pitchFamily="18" charset="0"/>
                        </a:rPr>
                        <a:t>Зворотній хід</a:t>
                      </a:r>
                      <a:endParaRPr lang="uk-UA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5765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latin typeface="Times New Roman" pitchFamily="18" charset="0"/>
                          <a:ea typeface="TimesNewRoman"/>
                          <a:cs typeface="Times New Roman" pitchFamily="18" charset="0"/>
                        </a:rPr>
                        <a:t>0.32</a:t>
                      </a:r>
                      <a:endParaRPr lang="uk-UA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latin typeface="Times New Roman" pitchFamily="18" charset="0"/>
                          <a:ea typeface="TimesNewRoman"/>
                          <a:cs typeface="Times New Roman" pitchFamily="18" charset="0"/>
                        </a:rPr>
                        <a:t>0.55</a:t>
                      </a:r>
                      <a:endParaRPr lang="uk-UA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F8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latin typeface="Times New Roman" pitchFamily="18" charset="0"/>
                          <a:ea typeface="TimesNewRoman"/>
                          <a:cs typeface="Times New Roman" pitchFamily="18" charset="0"/>
                        </a:rPr>
                        <a:t>0.61</a:t>
                      </a:r>
                      <a:endParaRPr lang="uk-UA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F8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 pitchFamily="18" charset="0"/>
                          <a:ea typeface="TimesNewRoman"/>
                          <a:cs typeface="Times New Roman" pitchFamily="18" charset="0"/>
                        </a:rPr>
                        <a:t>2.25</a:t>
                      </a:r>
                      <a:endParaRPr lang="uk-UA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F8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uk-UA" sz="2000" dirty="0">
                        <a:latin typeface="Times New Roman" pitchFamily="18" charset="0"/>
                        <a:ea typeface="TimesNew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5765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latin typeface="Times New Roman" pitchFamily="18" charset="0"/>
                          <a:ea typeface="TimesNewRoman"/>
                          <a:cs typeface="Times New Roman" pitchFamily="18" charset="0"/>
                        </a:rPr>
                        <a:t>0.70</a:t>
                      </a:r>
                      <a:endParaRPr lang="uk-UA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F8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latin typeface="Times New Roman" pitchFamily="18" charset="0"/>
                          <a:ea typeface="TimesNewRoman"/>
                          <a:cs typeface="Times New Roman" pitchFamily="18" charset="0"/>
                        </a:rPr>
                        <a:t>-0.65</a:t>
                      </a:r>
                      <a:endParaRPr lang="uk-UA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F8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latin typeface="Times New Roman" pitchFamily="18" charset="0"/>
                          <a:ea typeface="TimesNewRoman"/>
                          <a:cs typeface="Times New Roman" pitchFamily="18" charset="0"/>
                        </a:rPr>
                        <a:t>-0.26</a:t>
                      </a:r>
                      <a:endParaRPr lang="uk-UA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F8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 pitchFamily="18" charset="0"/>
                          <a:ea typeface="TimesNewRoman"/>
                          <a:cs typeface="Times New Roman" pitchFamily="18" charset="0"/>
                        </a:rPr>
                        <a:t>-0.12</a:t>
                      </a:r>
                      <a:endParaRPr lang="uk-UA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F8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uk-UA" sz="2000">
                        <a:latin typeface="Times New Roman" pitchFamily="18" charset="0"/>
                        <a:ea typeface="TimesNew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910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latin typeface="Times New Roman" pitchFamily="18" charset="0"/>
                          <a:ea typeface="TimesNewRoman"/>
                          <a:cs typeface="Times New Roman" pitchFamily="18" charset="0"/>
                        </a:rPr>
                        <a:t>1.20</a:t>
                      </a:r>
                      <a:endParaRPr lang="uk-UA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F8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latin typeface="Times New Roman" pitchFamily="18" charset="0"/>
                          <a:ea typeface="TimesNewRoman"/>
                          <a:cs typeface="Times New Roman" pitchFamily="18" charset="0"/>
                        </a:rPr>
                        <a:t>-2.32</a:t>
                      </a:r>
                      <a:endParaRPr lang="uk-UA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F8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latin typeface="Times New Roman" pitchFamily="18" charset="0"/>
                          <a:ea typeface="TimesNewRoman"/>
                          <a:cs typeface="Times New Roman" pitchFamily="18" charset="0"/>
                        </a:rPr>
                        <a:t>0.75</a:t>
                      </a:r>
                      <a:endParaRPr lang="uk-UA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F8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TimesNewRoman"/>
                          <a:cs typeface="Times New Roman" pitchFamily="18" charset="0"/>
                        </a:rPr>
                        <a:t>0.98</a:t>
                      </a:r>
                      <a:endParaRPr lang="uk-UA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F8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uk-UA" sz="2000">
                        <a:latin typeface="Times New Roman" pitchFamily="18" charset="0"/>
                        <a:ea typeface="TimesNew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5765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TimesNewRoman"/>
                          <a:cs typeface="Times New Roman" pitchFamily="18" charset="0"/>
                        </a:rPr>
                        <a:t>1</a:t>
                      </a:r>
                      <a:endParaRPr lang="uk-UA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latin typeface="Times New Roman" pitchFamily="18" charset="0"/>
                          <a:ea typeface="TimesNewRoman"/>
                          <a:cs typeface="Times New Roman" pitchFamily="18" charset="0"/>
                        </a:rPr>
                        <a:t>1.71875</a:t>
                      </a:r>
                      <a:endParaRPr lang="uk-UA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latin typeface="Times New Roman" pitchFamily="18" charset="0"/>
                          <a:ea typeface="TimesNewRoman"/>
                          <a:cs typeface="Times New Roman" pitchFamily="18" charset="0"/>
                        </a:rPr>
                        <a:t>1.90625</a:t>
                      </a:r>
                      <a:endParaRPr lang="uk-UA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latin typeface="Times New Roman" pitchFamily="18" charset="0"/>
                          <a:ea typeface="TimesNewRoman"/>
                          <a:cs typeface="Times New Roman" pitchFamily="18" charset="0"/>
                        </a:rPr>
                        <a:t>7.03125</a:t>
                      </a:r>
                      <a:endParaRPr lang="uk-UA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uk-UA" sz="2000" dirty="0">
                        <a:latin typeface="Times New Roman" pitchFamily="18" charset="0"/>
                        <a:ea typeface="TimesNew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5765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 pitchFamily="18" charset="0"/>
                          <a:ea typeface="TimesNewRoman"/>
                          <a:cs typeface="Times New Roman" pitchFamily="18" charset="0"/>
                        </a:rPr>
                        <a:t>0</a:t>
                      </a:r>
                      <a:endParaRPr lang="uk-UA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latin typeface="Times New Roman" pitchFamily="18" charset="0"/>
                          <a:ea typeface="TimesNewRoman"/>
                          <a:cs typeface="Times New Roman" pitchFamily="18" charset="0"/>
                        </a:rPr>
                        <a:t>-1.85313</a:t>
                      </a:r>
                      <a:endParaRPr lang="uk-UA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latin typeface="Times New Roman" pitchFamily="18" charset="0"/>
                          <a:ea typeface="TimesNewRoman"/>
                          <a:cs typeface="Times New Roman" pitchFamily="18" charset="0"/>
                        </a:rPr>
                        <a:t>-1.59437</a:t>
                      </a:r>
                      <a:endParaRPr lang="uk-UA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latin typeface="Times New Roman" pitchFamily="18" charset="0"/>
                          <a:ea typeface="TimesNewRoman"/>
                          <a:cs typeface="Times New Roman" pitchFamily="18" charset="0"/>
                        </a:rPr>
                        <a:t>-5.04188</a:t>
                      </a:r>
                      <a:endParaRPr lang="uk-UA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uk-UA" sz="2000" dirty="0">
                        <a:latin typeface="Times New Roman" pitchFamily="18" charset="0"/>
                        <a:ea typeface="TimesNew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5765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 pitchFamily="18" charset="0"/>
                          <a:ea typeface="TimesNewRoman"/>
                          <a:cs typeface="Times New Roman" pitchFamily="18" charset="0"/>
                        </a:rPr>
                        <a:t>0</a:t>
                      </a:r>
                      <a:endParaRPr lang="uk-UA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latin typeface="Times New Roman" pitchFamily="18" charset="0"/>
                          <a:ea typeface="TimesNewRoman"/>
                          <a:cs typeface="Times New Roman" pitchFamily="18" charset="0"/>
                        </a:rPr>
                        <a:t>-4.3825</a:t>
                      </a:r>
                      <a:endParaRPr lang="uk-UA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latin typeface="Times New Roman" pitchFamily="18" charset="0"/>
                          <a:ea typeface="TimesNewRoman"/>
                          <a:cs typeface="Times New Roman" pitchFamily="18" charset="0"/>
                        </a:rPr>
                        <a:t>-1.5375</a:t>
                      </a:r>
                      <a:endParaRPr lang="uk-UA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latin typeface="Times New Roman" pitchFamily="18" charset="0"/>
                          <a:ea typeface="TimesNewRoman"/>
                          <a:cs typeface="Times New Roman" pitchFamily="18" charset="0"/>
                        </a:rPr>
                        <a:t>-7.4575</a:t>
                      </a:r>
                      <a:endParaRPr lang="uk-UA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uk-UA" sz="2000" dirty="0">
                        <a:latin typeface="Times New Roman" pitchFamily="18" charset="0"/>
                        <a:ea typeface="TimesNew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5765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atin typeface="Times New Roman" pitchFamily="18" charset="0"/>
                        <a:ea typeface="TimesNew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TimesNewRoman"/>
                          <a:cs typeface="Times New Roman" pitchFamily="18" charset="0"/>
                        </a:rPr>
                        <a:t>1</a:t>
                      </a:r>
                      <a:endParaRPr lang="uk-UA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latin typeface="Times New Roman" pitchFamily="18" charset="0"/>
                          <a:ea typeface="TimesNewRoman"/>
                          <a:cs typeface="Times New Roman" pitchFamily="18" charset="0"/>
                        </a:rPr>
                        <a:t>0.86037</a:t>
                      </a:r>
                      <a:endParaRPr lang="uk-UA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latin typeface="Times New Roman" pitchFamily="18" charset="0"/>
                          <a:ea typeface="TimesNewRoman"/>
                          <a:cs typeface="Times New Roman" pitchFamily="18" charset="0"/>
                        </a:rPr>
                        <a:t>2.72074</a:t>
                      </a:r>
                      <a:endParaRPr lang="uk-UA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uk-UA" sz="2000" dirty="0">
                        <a:latin typeface="Times New Roman" pitchFamily="18" charset="0"/>
                        <a:ea typeface="TimesNew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5765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uk-UA" sz="2000">
                        <a:latin typeface="Times New Roman" pitchFamily="18" charset="0"/>
                        <a:ea typeface="TimesNew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 pitchFamily="18" charset="0"/>
                          <a:ea typeface="TimesNewRoman"/>
                          <a:cs typeface="Times New Roman" pitchFamily="18" charset="0"/>
                        </a:rPr>
                        <a:t>0</a:t>
                      </a:r>
                      <a:endParaRPr lang="uk-UA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latin typeface="Times New Roman" pitchFamily="18" charset="0"/>
                          <a:ea typeface="TimesNewRoman"/>
                          <a:cs typeface="Times New Roman" pitchFamily="18" charset="0"/>
                        </a:rPr>
                        <a:t>2.23307</a:t>
                      </a:r>
                      <a:endParaRPr lang="uk-UA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latin typeface="Times New Roman" pitchFamily="18" charset="0"/>
                          <a:ea typeface="TimesNewRoman"/>
                          <a:cs typeface="Times New Roman" pitchFamily="18" charset="0"/>
                        </a:rPr>
                        <a:t>4.46614</a:t>
                      </a:r>
                      <a:endParaRPr lang="uk-UA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uk-UA" sz="2000" dirty="0">
                        <a:latin typeface="Times New Roman" pitchFamily="18" charset="0"/>
                        <a:ea typeface="TimesNew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45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4586" name="Object 10"/>
          <p:cNvGraphicFramePr>
            <a:graphicFrameLocks noChangeAspect="1"/>
          </p:cNvGraphicFramePr>
          <p:nvPr/>
        </p:nvGraphicFramePr>
        <p:xfrm>
          <a:off x="5786446" y="6072206"/>
          <a:ext cx="2714644" cy="359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36" name="Формула" r:id="rId5" imgW="1803400" imgH="241300" progId="Equation.3">
                  <p:embed/>
                </p:oleObj>
              </mc:Choice>
              <mc:Fallback>
                <p:oleObj name="Формула" r:id="rId5" imgW="1803400" imgH="24130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86446" y="6072206"/>
                        <a:ext cx="2714644" cy="35908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4588" name="Object 12"/>
          <p:cNvGraphicFramePr>
            <a:graphicFrameLocks noChangeAspect="1"/>
          </p:cNvGraphicFramePr>
          <p:nvPr/>
        </p:nvGraphicFramePr>
        <p:xfrm>
          <a:off x="5643570" y="5643578"/>
          <a:ext cx="3257573" cy="357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37" name="Формула" r:id="rId7" imgW="2171700" imgH="241300" progId="Equation.3">
                  <p:embed/>
                </p:oleObj>
              </mc:Choice>
              <mc:Fallback>
                <p:oleObj name="Формула" r:id="rId7" imgW="2171700" imgH="24130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43570" y="5643578"/>
                        <a:ext cx="3257573" cy="3571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4590" name="Object 14"/>
          <p:cNvGraphicFramePr>
            <a:graphicFrameLocks noChangeAspect="1"/>
          </p:cNvGraphicFramePr>
          <p:nvPr/>
        </p:nvGraphicFramePr>
        <p:xfrm>
          <a:off x="5715008" y="4429132"/>
          <a:ext cx="3116196" cy="7350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38" name="Формула" r:id="rId9" imgW="1688760" imgH="406080" progId="Equation.3">
                  <p:embed/>
                </p:oleObj>
              </mc:Choice>
              <mc:Fallback>
                <p:oleObj name="Формула" r:id="rId9" imgW="1688760" imgH="406080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8" y="4429132"/>
                        <a:ext cx="3116196" cy="73502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7498080" cy="92867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.3 Метод 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розкладу</a:t>
            </a:r>
            <a:endParaRPr lang="uk-UA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00100" y="785795"/>
            <a:ext cx="814390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Невироджену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матрицю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завжди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представити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вигляді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добутку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нижньої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трикутної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матриці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верхньої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трикутної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матриці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U:   A=LU.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матричному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вигляді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dirty="0"/>
          </a:p>
        </p:txBody>
      </p:sp>
      <p:sp>
        <p:nvSpPr>
          <p:cNvPr id="1946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9466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4961735"/>
              </p:ext>
            </p:extLst>
          </p:nvPr>
        </p:nvGraphicFramePr>
        <p:xfrm>
          <a:off x="1180722" y="2636912"/>
          <a:ext cx="6826628" cy="2325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44" name="Формула" r:id="rId3" imgW="3441600" imgH="1168200" progId="Equation.3">
                  <p:embed/>
                </p:oleObj>
              </mc:Choice>
              <mc:Fallback>
                <p:oleObj name="Формула" r:id="rId3" imgW="3441600" imgH="116820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0722" y="2636912"/>
                        <a:ext cx="6826628" cy="23256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1071538" y="5143512"/>
            <a:ext cx="807246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Тоді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розв‘язання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лінійних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рівнянь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представити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46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9468" name="Object 12"/>
          <p:cNvGraphicFramePr>
            <a:graphicFrameLocks noChangeAspect="1"/>
          </p:cNvGraphicFramePr>
          <p:nvPr/>
        </p:nvGraphicFramePr>
        <p:xfrm>
          <a:off x="3286116" y="5715016"/>
          <a:ext cx="2428892" cy="496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45" name="Формула" r:id="rId5" imgW="888614" imgH="177723" progId="Equation.3">
                  <p:embed/>
                </p:oleObj>
              </mc:Choice>
              <mc:Fallback>
                <p:oleObj name="Формула" r:id="rId5" imgW="888614" imgH="177723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6116" y="5715016"/>
                        <a:ext cx="2428892" cy="496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0"/>
            <a:ext cx="8143900" cy="107154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Розв‘язок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такої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розбити на два кроки: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0481" name="Object 1"/>
          <p:cNvGraphicFramePr>
            <a:graphicFrameLocks noChangeAspect="1"/>
          </p:cNvGraphicFramePr>
          <p:nvPr/>
        </p:nvGraphicFramePr>
        <p:xfrm>
          <a:off x="1285852" y="928670"/>
          <a:ext cx="1357322" cy="606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2" name="Формула" r:id="rId3" imgW="444307" imgH="203112" progId="Equation.3">
                  <p:embed/>
                </p:oleObj>
              </mc:Choice>
              <mc:Fallback>
                <p:oleObj name="Формула" r:id="rId3" imgW="444307" imgH="203112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5852" y="928670"/>
                        <a:ext cx="1357322" cy="6064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643174" y="857232"/>
            <a:ext cx="43760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застосовуючи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прямий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хід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0483" name="Object 3"/>
          <p:cNvGraphicFramePr>
            <a:graphicFrameLocks noChangeAspect="1"/>
          </p:cNvGraphicFramePr>
          <p:nvPr/>
        </p:nvGraphicFramePr>
        <p:xfrm>
          <a:off x="1214414" y="1500174"/>
          <a:ext cx="1500198" cy="6429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3" name="Формула" r:id="rId5" imgW="469696" imgH="203112" progId="Equation.3">
                  <p:embed/>
                </p:oleObj>
              </mc:Choice>
              <mc:Fallback>
                <p:oleObj name="Формула" r:id="rId5" imgW="469696" imgH="203112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4414" y="1500174"/>
                        <a:ext cx="1500198" cy="64294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2714612" y="1571612"/>
            <a:ext cx="47339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застосовуючи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зворотній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хід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1000101" y="2143116"/>
            <a:ext cx="8143899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розкладення матриці  на нижню та верхню трикутні матриці застосовують метод виключення </a:t>
            </a:r>
            <a:r>
              <a:rPr kumimoji="0" lang="uk-UA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Гаусса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9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8034974"/>
              </p:ext>
            </p:extLst>
          </p:nvPr>
        </p:nvGraphicFramePr>
        <p:xfrm>
          <a:off x="1000101" y="3212976"/>
          <a:ext cx="7770864" cy="2520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4" name="Формула" r:id="rId7" imgW="2819160" imgH="914400" progId="Equation.3">
                  <p:embed/>
                </p:oleObj>
              </mc:Choice>
              <mc:Fallback>
                <p:oleObj name="Формула" r:id="rId7" imgW="2819160" imgH="914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000101" y="3212976"/>
                        <a:ext cx="7770864" cy="25202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025860" y="5720549"/>
            <a:ext cx="79386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тут 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елементи матриць 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A, L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uk-UA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uk-UA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розмір матриці 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1276" y="0"/>
            <a:ext cx="78581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Приклад.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Розв’язати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систему лінійних рівнянь методом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-розкладу.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296614"/>
              </p:ext>
            </p:extLst>
          </p:nvPr>
        </p:nvGraphicFramePr>
        <p:xfrm>
          <a:off x="2267744" y="954107"/>
          <a:ext cx="3571875" cy="183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19" name="Формула" r:id="rId3" imgW="1612900" imgH="825500" progId="Equation.3">
                  <p:embed/>
                </p:oleObj>
              </mc:Choice>
              <mc:Fallback>
                <p:oleObj name="Формула" r:id="rId3" imgW="1612900" imgH="8255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954107"/>
                        <a:ext cx="3571875" cy="1838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001276" y="2780928"/>
            <a:ext cx="81439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Запишемо матрицю коефіцієнтів та праву частину:</a:t>
            </a:r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6117189"/>
              </p:ext>
            </p:extLst>
          </p:nvPr>
        </p:nvGraphicFramePr>
        <p:xfrm>
          <a:off x="1187624" y="3304148"/>
          <a:ext cx="2571750" cy="1176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20" name="Формула" r:id="rId5" imgW="1231366" imgH="558558" progId="Equation.3">
                  <p:embed/>
                </p:oleObj>
              </mc:Choice>
              <mc:Fallback>
                <p:oleObj name="Формула" r:id="rId5" imgW="1231366" imgH="558558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3304148"/>
                        <a:ext cx="2571750" cy="1176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6362210"/>
              </p:ext>
            </p:extLst>
          </p:nvPr>
        </p:nvGraphicFramePr>
        <p:xfrm>
          <a:off x="4283968" y="3301096"/>
          <a:ext cx="1143000" cy="1123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21" name="Формула" r:id="rId7" imgW="571252" imgH="558558" progId="Equation.3">
                  <p:embed/>
                </p:oleObj>
              </mc:Choice>
              <mc:Fallback>
                <p:oleObj name="Формула" r:id="rId7" imgW="571252" imgH="558558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3968" y="3301096"/>
                        <a:ext cx="1143000" cy="1123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5973277"/>
              </p:ext>
            </p:extLst>
          </p:nvPr>
        </p:nvGraphicFramePr>
        <p:xfrm>
          <a:off x="1200150" y="4887913"/>
          <a:ext cx="7323138" cy="156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22" name="Формула" r:id="rId9" imgW="3340080" imgH="711000" progId="Equation.3">
                  <p:embed/>
                </p:oleObj>
              </mc:Choice>
              <mc:Fallback>
                <p:oleObj name="Формула" r:id="rId9" imgW="3340080" imgH="7110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0150" y="4887913"/>
                        <a:ext cx="7323138" cy="1565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1032968" y="4365104"/>
            <a:ext cx="521497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Розкладання матриці: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47115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1221136" y="25976"/>
            <a:ext cx="291105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uk-UA" sz="2800" dirty="0"/>
              <a:t>Перший рядок U :</a:t>
            </a: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3064584"/>
              </p:ext>
            </p:extLst>
          </p:nvPr>
        </p:nvGraphicFramePr>
        <p:xfrm>
          <a:off x="1221137" y="549196"/>
          <a:ext cx="3854919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4973"/>
                <a:gridCol w="1284973"/>
                <a:gridCol w="128497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uk-UA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uk-UA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  <a:endParaRPr lang="uk-UA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uk-UA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uk-UA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uk-UA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uk-UA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uk-UA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uk-UA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7114730"/>
              </p:ext>
            </p:extLst>
          </p:nvPr>
        </p:nvGraphicFramePr>
        <p:xfrm>
          <a:off x="5508104" y="25976"/>
          <a:ext cx="2209800" cy="180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32" name="Формула" r:id="rId3" imgW="838080" imgH="685800" progId="Equation.3">
                  <p:embed/>
                </p:oleObj>
              </mc:Choice>
              <mc:Fallback>
                <p:oleObj name="Формула" r:id="rId3" imgW="838080" imgH="685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508104" y="25976"/>
                        <a:ext cx="2209800" cy="1809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1307452" y="2231286"/>
            <a:ext cx="335380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uk-UA" sz="2800" dirty="0" smtClean="0"/>
              <a:t>Перший стовпчик </a:t>
            </a:r>
            <a:r>
              <a:rPr lang="uk-UA" sz="2800" dirty="0"/>
              <a:t>L </a:t>
            </a:r>
            <a:r>
              <a:rPr lang="uk-UA" sz="2800" dirty="0" smtClean="0"/>
              <a:t>:</a:t>
            </a:r>
            <a:endParaRPr lang="uk-UA" sz="2800" dirty="0"/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543314"/>
              </p:ext>
            </p:extLst>
          </p:nvPr>
        </p:nvGraphicFramePr>
        <p:xfrm>
          <a:off x="1224228" y="2772446"/>
          <a:ext cx="3854919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4973"/>
                <a:gridCol w="1284973"/>
                <a:gridCol w="128497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uk-UA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uk-UA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  <a:endParaRPr lang="uk-UA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>
                          <a:solidFill>
                            <a:schemeClr val="tx1"/>
                          </a:solidFill>
                        </a:rPr>
                        <a:t>-0,5</a:t>
                      </a:r>
                      <a:endParaRPr lang="uk-UA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uk-UA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uk-UA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>
                          <a:solidFill>
                            <a:schemeClr val="tx1"/>
                          </a:solidFill>
                        </a:rPr>
                        <a:t>0,25</a:t>
                      </a:r>
                      <a:endParaRPr lang="uk-UA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uk-UA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uk-UA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8" name="Объект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9232237"/>
              </p:ext>
            </p:extLst>
          </p:nvPr>
        </p:nvGraphicFramePr>
        <p:xfrm>
          <a:off x="5364088" y="1916832"/>
          <a:ext cx="3482975" cy="2343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33" name="Формула" r:id="rId5" imgW="1320480" imgH="888840" progId="Equation.3">
                  <p:embed/>
                </p:oleObj>
              </mc:Choice>
              <mc:Fallback>
                <p:oleObj name="Формула" r:id="rId5" imgW="1320480" imgH="8888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364088" y="1916832"/>
                        <a:ext cx="3482975" cy="2343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188703" y="4509120"/>
            <a:ext cx="40538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dirty="0" smtClean="0"/>
              <a:t>Другий </a:t>
            </a:r>
            <a:r>
              <a:rPr lang="uk-UA" sz="2800" dirty="0"/>
              <a:t>рядок матриці U:</a:t>
            </a:r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773878"/>
              </p:ext>
            </p:extLst>
          </p:nvPr>
        </p:nvGraphicFramePr>
        <p:xfrm>
          <a:off x="1240914" y="5032340"/>
          <a:ext cx="3854919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4973"/>
                <a:gridCol w="1284973"/>
                <a:gridCol w="128497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uk-UA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uk-UA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  <a:endParaRPr lang="uk-UA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>
                          <a:solidFill>
                            <a:schemeClr val="tx1"/>
                          </a:solidFill>
                        </a:rPr>
                        <a:t>-0,5</a:t>
                      </a:r>
                      <a:endParaRPr lang="uk-UA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>
                          <a:solidFill>
                            <a:schemeClr val="tx1"/>
                          </a:solidFill>
                        </a:rPr>
                        <a:t>-2,5</a:t>
                      </a:r>
                      <a:endParaRPr lang="uk-UA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>
                          <a:solidFill>
                            <a:schemeClr val="tx1"/>
                          </a:solidFill>
                        </a:rPr>
                        <a:t>4,5</a:t>
                      </a:r>
                      <a:endParaRPr lang="uk-UA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>
                          <a:solidFill>
                            <a:schemeClr val="tx1"/>
                          </a:solidFill>
                        </a:rPr>
                        <a:t>0,25</a:t>
                      </a:r>
                      <a:endParaRPr lang="uk-UA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uk-UA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uk-UA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2" name="Объект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6309143"/>
              </p:ext>
            </p:extLst>
          </p:nvPr>
        </p:nvGraphicFramePr>
        <p:xfrm>
          <a:off x="5257800" y="4445000"/>
          <a:ext cx="3683000" cy="241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34" name="Формула" r:id="rId7" imgW="1396800" imgH="914400" progId="Equation.3">
                  <p:embed/>
                </p:oleObj>
              </mc:Choice>
              <mc:Fallback>
                <p:oleObj name="Формула" r:id="rId7" imgW="1396800" imgH="914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257800" y="4445000"/>
                        <a:ext cx="3683000" cy="2413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116632"/>
            <a:ext cx="44965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dirty="0"/>
              <a:t>Д</a:t>
            </a:r>
            <a:r>
              <a:rPr lang="uk-UA" sz="2800" dirty="0" smtClean="0"/>
              <a:t>ругий </a:t>
            </a:r>
            <a:r>
              <a:rPr lang="uk-UA" sz="2800" dirty="0"/>
              <a:t>стовпчик матриці L: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1879887"/>
              </p:ext>
            </p:extLst>
          </p:nvPr>
        </p:nvGraphicFramePr>
        <p:xfrm>
          <a:off x="1201736" y="836712"/>
          <a:ext cx="3854919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4973"/>
                <a:gridCol w="1284973"/>
                <a:gridCol w="128497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uk-UA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uk-UA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  <a:endParaRPr lang="uk-UA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>
                          <a:solidFill>
                            <a:schemeClr val="tx1"/>
                          </a:solidFill>
                        </a:rPr>
                        <a:t>-0,5</a:t>
                      </a:r>
                      <a:endParaRPr lang="uk-UA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>
                          <a:solidFill>
                            <a:schemeClr val="tx1"/>
                          </a:solidFill>
                        </a:rPr>
                        <a:t>-2,5</a:t>
                      </a:r>
                      <a:endParaRPr lang="uk-UA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>
                          <a:solidFill>
                            <a:schemeClr val="tx1"/>
                          </a:solidFill>
                        </a:rPr>
                        <a:t>4,5</a:t>
                      </a:r>
                      <a:endParaRPr lang="uk-UA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>
                          <a:solidFill>
                            <a:schemeClr val="tx1"/>
                          </a:solidFill>
                        </a:rPr>
                        <a:t>0,25</a:t>
                      </a:r>
                      <a:endParaRPr lang="uk-UA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>
                          <a:solidFill>
                            <a:schemeClr val="tx1"/>
                          </a:solidFill>
                        </a:rPr>
                        <a:t>-0,5</a:t>
                      </a:r>
                      <a:endParaRPr lang="uk-UA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uk-UA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259632" y="2883767"/>
            <a:ext cx="38554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dirty="0"/>
              <a:t>Т</a:t>
            </a:r>
            <a:r>
              <a:rPr lang="uk-UA" sz="2800" dirty="0" smtClean="0"/>
              <a:t>ретій </a:t>
            </a:r>
            <a:r>
              <a:rPr lang="uk-UA" sz="2800" dirty="0"/>
              <a:t>рядок матриці U:</a:t>
            </a:r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9135496"/>
              </p:ext>
            </p:extLst>
          </p:nvPr>
        </p:nvGraphicFramePr>
        <p:xfrm>
          <a:off x="5612168" y="120258"/>
          <a:ext cx="3214687" cy="2276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3" name="Формула" r:id="rId3" imgW="1218960" imgH="863280" progId="Equation.3">
                  <p:embed/>
                </p:oleObj>
              </mc:Choice>
              <mc:Fallback>
                <p:oleObj name="Формула" r:id="rId3" imgW="1218960" imgH="863280" progId="Equation.3">
                  <p:embed/>
                  <p:pic>
                    <p:nvPicPr>
                      <p:cNvPr id="0" name="Объект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12168" y="120258"/>
                        <a:ext cx="3214687" cy="2276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196025"/>
              </p:ext>
            </p:extLst>
          </p:nvPr>
        </p:nvGraphicFramePr>
        <p:xfrm>
          <a:off x="1249368" y="3438284"/>
          <a:ext cx="3854919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4973"/>
                <a:gridCol w="1284973"/>
                <a:gridCol w="128497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uk-UA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uk-UA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  <a:endParaRPr lang="uk-UA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>
                          <a:solidFill>
                            <a:schemeClr val="tx1"/>
                          </a:solidFill>
                        </a:rPr>
                        <a:t>-0,5</a:t>
                      </a:r>
                      <a:endParaRPr lang="uk-UA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>
                          <a:solidFill>
                            <a:schemeClr val="tx1"/>
                          </a:solidFill>
                        </a:rPr>
                        <a:t>-2,5</a:t>
                      </a:r>
                      <a:endParaRPr lang="uk-UA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>
                          <a:solidFill>
                            <a:schemeClr val="tx1"/>
                          </a:solidFill>
                        </a:rPr>
                        <a:t>4,5</a:t>
                      </a:r>
                      <a:endParaRPr lang="uk-UA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>
                          <a:solidFill>
                            <a:schemeClr val="tx1"/>
                          </a:solidFill>
                        </a:rPr>
                        <a:t>0,25</a:t>
                      </a:r>
                      <a:endParaRPr lang="uk-UA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>
                          <a:solidFill>
                            <a:schemeClr val="tx1"/>
                          </a:solidFill>
                        </a:rPr>
                        <a:t>-0,5</a:t>
                      </a:r>
                      <a:endParaRPr lang="uk-UA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>
                          <a:solidFill>
                            <a:schemeClr val="tx1"/>
                          </a:solidFill>
                        </a:rPr>
                        <a:t>8,5</a:t>
                      </a:r>
                      <a:endParaRPr lang="uk-UA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2757137"/>
              </p:ext>
            </p:extLst>
          </p:nvPr>
        </p:nvGraphicFramePr>
        <p:xfrm>
          <a:off x="1228651" y="5229200"/>
          <a:ext cx="5474608" cy="1224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4" name="Формула" r:id="rId5" imgW="2044440" imgH="457200" progId="Equation.3">
                  <p:embed/>
                </p:oleObj>
              </mc:Choice>
              <mc:Fallback>
                <p:oleObj name="Формула" r:id="rId5" imgW="204444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28651" y="5229200"/>
                        <a:ext cx="5474608" cy="12241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421343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6625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1847139"/>
              </p:ext>
            </p:extLst>
          </p:nvPr>
        </p:nvGraphicFramePr>
        <p:xfrm>
          <a:off x="1417225" y="116632"/>
          <a:ext cx="6309550" cy="14262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25" name="Формула" r:id="rId3" imgW="2489200" imgH="558800" progId="Equation.3">
                  <p:embed/>
                </p:oleObj>
              </mc:Choice>
              <mc:Fallback>
                <p:oleObj name="Формула" r:id="rId3" imgW="2489200" imgH="55880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17225" y="116632"/>
                        <a:ext cx="6309550" cy="142629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091790" y="1628800"/>
            <a:ext cx="33689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err="1"/>
              <a:t>Розв‘яжемо</a:t>
            </a:r>
            <a:r>
              <a:rPr lang="ru-RU" sz="2800" dirty="0"/>
              <a:t> систему </a:t>
            </a:r>
            <a:endParaRPr lang="uk-UA" sz="2800" dirty="0"/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662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3178313"/>
              </p:ext>
            </p:extLst>
          </p:nvPr>
        </p:nvGraphicFramePr>
        <p:xfrm>
          <a:off x="4460789" y="1655799"/>
          <a:ext cx="2782887" cy="563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26" name="Формула" r:id="rId5" imgW="1104840" imgH="228600" progId="Equation.3">
                  <p:embed/>
                </p:oleObj>
              </mc:Choice>
              <mc:Fallback>
                <p:oleObj name="Формула" r:id="rId5" imgW="1104840" imgH="2286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60789" y="1655799"/>
                        <a:ext cx="2782887" cy="5635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662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5196878"/>
              </p:ext>
            </p:extLst>
          </p:nvPr>
        </p:nvGraphicFramePr>
        <p:xfrm>
          <a:off x="1259632" y="2420888"/>
          <a:ext cx="5692775" cy="1546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27" name="Формула" r:id="rId7" imgW="2628720" imgH="711000" progId="Equation.3">
                  <p:embed/>
                </p:oleObj>
              </mc:Choice>
              <mc:Fallback>
                <p:oleObj name="Формула" r:id="rId7" imgW="2628720" imgH="7110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2420888"/>
                        <a:ext cx="5692775" cy="1546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266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2663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2663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2664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26642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6643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8774061"/>
              </p:ext>
            </p:extLst>
          </p:nvPr>
        </p:nvGraphicFramePr>
        <p:xfrm>
          <a:off x="1547664" y="4149080"/>
          <a:ext cx="5214974" cy="17998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28" name="Формула" r:id="rId9" imgW="2082600" imgH="711000" progId="Equation.3">
                  <p:embed/>
                </p:oleObj>
              </mc:Choice>
              <mc:Fallback>
                <p:oleObj name="Формула" r:id="rId9" imgW="2082600" imgH="711000" progId="Equation.3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664" y="4149080"/>
                        <a:ext cx="5214974" cy="179982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44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9639975"/>
              </p:ext>
            </p:extLst>
          </p:nvPr>
        </p:nvGraphicFramePr>
        <p:xfrm>
          <a:off x="7164288" y="2492896"/>
          <a:ext cx="1143000" cy="1123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29" name="Формула" r:id="rId11" imgW="571252" imgH="558558" progId="Equation.3">
                  <p:embed/>
                </p:oleObj>
              </mc:Choice>
              <mc:Fallback>
                <p:oleObj name="Формула" r:id="rId11" imgW="571252" imgH="558558" progId="Equation.3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4288" y="2492896"/>
                        <a:ext cx="1143000" cy="1123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650" name="Object 2"/>
          <p:cNvGraphicFramePr>
            <a:graphicFrameLocks noChangeAspect="1"/>
          </p:cNvGraphicFramePr>
          <p:nvPr/>
        </p:nvGraphicFramePr>
        <p:xfrm>
          <a:off x="1142976" y="928670"/>
          <a:ext cx="7623175" cy="1544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63" name="Формула" r:id="rId3" imgW="3517560" imgH="711000" progId="Equation.3">
                  <p:embed/>
                </p:oleObj>
              </mc:Choice>
              <mc:Fallback>
                <p:oleObj name="Формула" r:id="rId3" imgW="3517560" imgH="7110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2976" y="928670"/>
                        <a:ext cx="7623175" cy="1544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071538" y="357166"/>
            <a:ext cx="33689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Розв‘яжемо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систему 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7651" name="Object 3"/>
          <p:cNvGraphicFramePr>
            <a:graphicFrameLocks noChangeAspect="1"/>
          </p:cNvGraphicFramePr>
          <p:nvPr/>
        </p:nvGraphicFramePr>
        <p:xfrm>
          <a:off x="4500562" y="285728"/>
          <a:ext cx="3122613" cy="563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64" name="Формула" r:id="rId5" imgW="1257120" imgH="228600" progId="Equation.3">
                  <p:embed/>
                </p:oleObj>
              </mc:Choice>
              <mc:Fallback>
                <p:oleObj name="Формула" r:id="rId5" imgW="1257120" imgH="2286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562" y="285728"/>
                        <a:ext cx="3122613" cy="5635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2"/>
          <p:cNvGraphicFramePr>
            <a:graphicFrameLocks noChangeAspect="1"/>
          </p:cNvGraphicFramePr>
          <p:nvPr/>
        </p:nvGraphicFramePr>
        <p:xfrm>
          <a:off x="1500166" y="2786058"/>
          <a:ext cx="5668963" cy="1544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65" name="Формула" r:id="rId7" imgW="2616120" imgH="711000" progId="Equation.3">
                  <p:embed/>
                </p:oleObj>
              </mc:Choice>
              <mc:Fallback>
                <p:oleObj name="Формула" r:id="rId7" imgW="2616120" imgH="7110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0166" y="2786058"/>
                        <a:ext cx="5668963" cy="15446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3167"/>
            <a:ext cx="7498080" cy="669529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.4 </a:t>
            </a:r>
            <a:r>
              <a:rPr lang="ru-RU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Метод </a:t>
            </a:r>
            <a:r>
              <a:rPr lang="ru-RU" b="1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Холецького</a:t>
            </a:r>
            <a:r>
              <a:rPr lang="ru-RU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764704"/>
            <a:ext cx="810039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матриця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задає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систему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лінійних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рівнянь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симетрична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то метод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розкладу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спростити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так як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матрицю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розкласти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9293567"/>
              </p:ext>
            </p:extLst>
          </p:nvPr>
        </p:nvGraphicFramePr>
        <p:xfrm>
          <a:off x="2532718" y="1987704"/>
          <a:ext cx="1593780" cy="559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50" name="Формула" r:id="rId3" imgW="545863" imgH="190417" progId="Equation.3">
                  <p:embed/>
                </p:oleObj>
              </mc:Choice>
              <mc:Fallback>
                <p:oleObj name="Формула" r:id="rId3" imgW="545863" imgH="190417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32718" y="1987704"/>
                        <a:ext cx="1593780" cy="55922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043608" y="2546925"/>
            <a:ext cx="810039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верхня трикутна матриця. Для обчислення елементів матриці 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застосовуються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наступні формули:</a:t>
            </a:r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4564732"/>
              </p:ext>
            </p:extLst>
          </p:nvPr>
        </p:nvGraphicFramePr>
        <p:xfrm>
          <a:off x="1998663" y="3705225"/>
          <a:ext cx="4497387" cy="1163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51" name="Формула" r:id="rId5" imgW="1879560" imgH="482400" progId="Equation.3">
                  <p:embed/>
                </p:oleObj>
              </mc:Choice>
              <mc:Fallback>
                <p:oleObj name="Формула" r:id="rId5" imgW="1879560" imgH="4824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98663" y="3705225"/>
                        <a:ext cx="4497387" cy="11636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216050"/>
              </p:ext>
            </p:extLst>
          </p:nvPr>
        </p:nvGraphicFramePr>
        <p:xfrm>
          <a:off x="2041525" y="4941888"/>
          <a:ext cx="5276850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52" name="Формула" r:id="rId7" imgW="2184120" imgH="444240" progId="Equation.3">
                  <p:embed/>
                </p:oleObj>
              </mc:Choice>
              <mc:Fallback>
                <p:oleObj name="Формула" r:id="rId7" imgW="2184120" imgH="4442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41525" y="4941888"/>
                        <a:ext cx="5276850" cy="10795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0" y="942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і</a:t>
            </a:r>
            <a:r>
              <a:rPr kumimoji="0" lang="uk-UA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51114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0424930"/>
              </p:ext>
            </p:extLst>
          </p:nvPr>
        </p:nvGraphicFramePr>
        <p:xfrm>
          <a:off x="4355976" y="353966"/>
          <a:ext cx="3205797" cy="15121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32" name="Формула" r:id="rId3" imgW="1511300" imgH="711200" progId="Equation.3">
                  <p:embed/>
                </p:oleObj>
              </mc:Choice>
              <mc:Fallback>
                <p:oleObj name="Формула" r:id="rId3" imgW="1511300" imgH="7112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5976" y="353966"/>
                        <a:ext cx="3205797" cy="151216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625103"/>
              </p:ext>
            </p:extLst>
          </p:nvPr>
        </p:nvGraphicFramePr>
        <p:xfrm>
          <a:off x="7642285" y="414811"/>
          <a:ext cx="1501715" cy="13904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33" name="Формула" r:id="rId5" imgW="774364" imgH="710891" progId="Equation.3">
                  <p:embed/>
                </p:oleObj>
              </mc:Choice>
              <mc:Fallback>
                <p:oleObj name="Формула" r:id="rId5" imgW="774364" imgH="710891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42285" y="414811"/>
                        <a:ext cx="1501715" cy="139047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971600" y="-59531"/>
            <a:ext cx="8172400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800" i="1" dirty="0" smtClean="0">
                <a:latin typeface="Times New Roman" panose="02020603050405020304" pitchFamily="18" charset="0"/>
                <a:ea typeface="TimesNewRoman"/>
                <a:cs typeface="Times New Roman" panose="02020603050405020304" pitchFamily="18" charset="0"/>
              </a:rPr>
              <a:t>Приклад</a:t>
            </a:r>
            <a:r>
              <a:rPr lang="uk-UA" sz="2800" dirty="0" smtClean="0">
                <a:latin typeface="Times New Roman" panose="02020603050405020304" pitchFamily="18" charset="0"/>
                <a:ea typeface="TimesNewRoman"/>
                <a:cs typeface="Times New Roman" panose="02020603050405020304" pitchFamily="18" charset="0"/>
              </a:rPr>
              <a:t>. 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NewRoman"/>
                <a:cs typeface="Times New Roman" panose="02020603050405020304" pitchFamily="18" charset="0"/>
              </a:rPr>
              <a:t>Розв’язати систему лінійних рівнянь методом</a:t>
            </a:r>
            <a:r>
              <a:rPr kumimoji="0" lang="uk-UA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NewRoman"/>
                <a:cs typeface="Times New Roman" panose="02020603050405020304" pitchFamily="18" charset="0"/>
              </a:rPr>
              <a:t> </a:t>
            </a:r>
            <a:r>
              <a:rPr kumimoji="0" lang="uk-UA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NewRoman"/>
                <a:cs typeface="Times New Roman" panose="02020603050405020304" pitchFamily="18" charset="0"/>
              </a:rPr>
              <a:t>Холецького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NewRoman"/>
                <a:cs typeface="Times New Roman" panose="02020603050405020304" pitchFamily="18" charset="0"/>
              </a:rPr>
              <a:t>: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65209" y="1737490"/>
            <a:ext cx="50901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Знайдемо елементи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матриці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5107916"/>
              </p:ext>
            </p:extLst>
          </p:nvPr>
        </p:nvGraphicFramePr>
        <p:xfrm>
          <a:off x="1052513" y="2133600"/>
          <a:ext cx="2046287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34" name="Формула" r:id="rId7" imgW="838080" imgH="241200" progId="Equation.3">
                  <p:embed/>
                </p:oleObj>
              </mc:Choice>
              <mc:Fallback>
                <p:oleObj name="Формула" r:id="rId7" imgW="838080" imgH="2412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2513" y="2133600"/>
                        <a:ext cx="2046287" cy="5778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4065466"/>
              </p:ext>
            </p:extLst>
          </p:nvPr>
        </p:nvGraphicFramePr>
        <p:xfrm>
          <a:off x="1057275" y="2781300"/>
          <a:ext cx="3121025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35" name="Формула" r:id="rId9" imgW="1333440" imgH="279360" progId="Equation.3">
                  <p:embed/>
                </p:oleObj>
              </mc:Choice>
              <mc:Fallback>
                <p:oleObj name="Формула" r:id="rId9" imgW="1333440" imgH="27936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7275" y="2781300"/>
                        <a:ext cx="3121025" cy="6477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638101"/>
              </p:ext>
            </p:extLst>
          </p:nvPr>
        </p:nvGraphicFramePr>
        <p:xfrm>
          <a:off x="2792413" y="3213100"/>
          <a:ext cx="3784600" cy="74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36" name="Формула" r:id="rId11" imgW="1396800" imgH="279360" progId="Equation.3">
                  <p:embed/>
                </p:oleObj>
              </mc:Choice>
              <mc:Fallback>
                <p:oleObj name="Формула" r:id="rId11" imgW="1396800" imgH="27936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92413" y="3213100"/>
                        <a:ext cx="3784600" cy="7461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1373012"/>
              </p:ext>
            </p:extLst>
          </p:nvPr>
        </p:nvGraphicFramePr>
        <p:xfrm>
          <a:off x="3267075" y="2133600"/>
          <a:ext cx="2838450" cy="57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37" name="Формула" r:id="rId13" imgW="1079280" imgH="215640" progId="Equation.3">
                  <p:embed/>
                </p:oleObj>
              </mc:Choice>
              <mc:Fallback>
                <p:oleObj name="Формула" r:id="rId13" imgW="1079280" imgH="21564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67075" y="2133600"/>
                        <a:ext cx="2838450" cy="5746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9829117"/>
              </p:ext>
            </p:extLst>
          </p:nvPr>
        </p:nvGraphicFramePr>
        <p:xfrm>
          <a:off x="4458026" y="2780928"/>
          <a:ext cx="3960440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38" name="Формула" r:id="rId15" imgW="1574640" imgH="228600" progId="Equation.3">
                  <p:embed/>
                </p:oleObj>
              </mc:Choice>
              <mc:Fallback>
                <p:oleObj name="Формула" r:id="rId15" imgW="1574640" imgH="2286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58026" y="2780928"/>
                        <a:ext cx="3960440" cy="5760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606036"/>
              </p:ext>
            </p:extLst>
          </p:nvPr>
        </p:nvGraphicFramePr>
        <p:xfrm>
          <a:off x="6372200" y="2132856"/>
          <a:ext cx="2280253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39" name="Формула" r:id="rId17" imgW="901440" imgH="228600" progId="Equation.3">
                  <p:embed/>
                </p:oleObj>
              </mc:Choice>
              <mc:Fallback>
                <p:oleObj name="Формула" r:id="rId17" imgW="901440" imgH="2286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2200" y="2132856"/>
                        <a:ext cx="2280253" cy="5760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17" name="Rectangle 15"/>
          <p:cNvSpPr>
            <a:spLocks noChangeArrowheads="1"/>
          </p:cNvSpPr>
          <p:nvPr/>
        </p:nvSpPr>
        <p:spPr bwMode="auto">
          <a:xfrm>
            <a:off x="4458026" y="833051"/>
            <a:ext cx="22794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NewRoman"/>
                <a:cs typeface="Arial" pitchFamily="34" charset="0"/>
              </a:rPr>
              <a:t> 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006167" y="3789040"/>
            <a:ext cx="81003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Отже матрицю А можна представити наступним чином:</a:t>
            </a:r>
          </a:p>
        </p:txBody>
      </p:sp>
      <p:sp>
        <p:nvSpPr>
          <p:cNvPr id="23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4" name="Объект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5343542"/>
              </p:ext>
            </p:extLst>
          </p:nvPr>
        </p:nvGraphicFramePr>
        <p:xfrm>
          <a:off x="2387600" y="4302125"/>
          <a:ext cx="4487863" cy="1358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40" name="Формула" r:id="rId19" imgW="2361960" imgH="711000" progId="Equation.3">
                  <p:embed/>
                </p:oleObj>
              </mc:Choice>
              <mc:Fallback>
                <p:oleObj name="Формула" r:id="rId19" imgW="2361960" imgH="71100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87600" y="4302125"/>
                        <a:ext cx="4487863" cy="13589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Объект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0372074"/>
              </p:ext>
            </p:extLst>
          </p:nvPr>
        </p:nvGraphicFramePr>
        <p:xfrm>
          <a:off x="1167096" y="5949280"/>
          <a:ext cx="1165275" cy="5206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41" name="Формула" r:id="rId21" imgW="444307" imgH="203112" progId="Equation.3">
                  <p:embed/>
                </p:oleObj>
              </mc:Choice>
              <mc:Fallback>
                <p:oleObj name="Формула" r:id="rId21" imgW="444307" imgH="203112" progId="Equation.3">
                  <p:embed/>
                  <p:pic>
                    <p:nvPicPr>
                      <p:cNvPr id="0" name="Object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7096" y="5949280"/>
                        <a:ext cx="1165275" cy="52065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Объект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7870004"/>
              </p:ext>
            </p:extLst>
          </p:nvPr>
        </p:nvGraphicFramePr>
        <p:xfrm>
          <a:off x="2339752" y="5517232"/>
          <a:ext cx="1859198" cy="13407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42" name="Формула" r:id="rId23" imgW="990170" imgH="710891" progId="Equation.3">
                  <p:embed/>
                </p:oleObj>
              </mc:Choice>
              <mc:Fallback>
                <p:oleObj name="Формула" r:id="rId23" imgW="990170" imgH="710891" progId="Equation.3">
                  <p:embed/>
                  <p:pic>
                    <p:nvPicPr>
                      <p:cNvPr id="0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752" y="5517232"/>
                        <a:ext cx="1859198" cy="134076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Объект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2675966"/>
              </p:ext>
            </p:extLst>
          </p:nvPr>
        </p:nvGraphicFramePr>
        <p:xfrm>
          <a:off x="5056363" y="5733256"/>
          <a:ext cx="1410411" cy="604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43" name="Формула" r:id="rId25" imgW="533169" imgH="228501" progId="Equation.3">
                  <p:embed/>
                </p:oleObj>
              </mc:Choice>
              <mc:Fallback>
                <p:oleObj name="Формула" r:id="rId25" imgW="533169" imgH="228501" progId="Equation.3">
                  <p:embed/>
                  <p:pic>
                    <p:nvPicPr>
                      <p:cNvPr id="0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56363" y="5733256"/>
                        <a:ext cx="1410411" cy="6044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Объект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6172306"/>
              </p:ext>
            </p:extLst>
          </p:nvPr>
        </p:nvGraphicFramePr>
        <p:xfrm>
          <a:off x="6516215" y="5301208"/>
          <a:ext cx="1992694" cy="15567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44" name="Формула" r:id="rId27" imgW="914400" imgH="711200" progId="Equation.3">
                  <p:embed/>
                </p:oleObj>
              </mc:Choice>
              <mc:Fallback>
                <p:oleObj name="Формула" r:id="rId27" imgW="914400" imgH="711200" progId="Equation.3">
                  <p:embed/>
                  <p:pic>
                    <p:nvPicPr>
                      <p:cNvPr id="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16215" y="5301208"/>
                        <a:ext cx="1992694" cy="155679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Rectangle 4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32" name="Rectangle 47"/>
          <p:cNvSpPr>
            <a:spLocks noChangeArrowheads="1"/>
          </p:cNvSpPr>
          <p:nvPr/>
        </p:nvSpPr>
        <p:spPr bwMode="auto">
          <a:xfrm>
            <a:off x="0" y="1600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NewRoman"/>
                <a:cs typeface="Arial" pitchFamily="34" charset="0"/>
              </a:rPr>
              <a:t> </a:t>
            </a: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4457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8143900" cy="10001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/>
              <a:t>§1 </a:t>
            </a:r>
            <a:r>
              <a:rPr lang="uk-UA" sz="4000" b="1" dirty="0" smtClean="0"/>
              <a:t>Системи лінійних алгебраїчних рівнянь </a:t>
            </a:r>
            <a:endParaRPr lang="uk-UA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1142984"/>
            <a:ext cx="81439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Систему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лінійних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алгебраїчних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рівнянь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складають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коли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йдеться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взаємодію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кількох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кожен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описати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лінійним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рівнянням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Розв’язати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систему –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означає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знайти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взаємодію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Система </a:t>
            </a:r>
            <a:r>
              <a:rPr lang="ru-RU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-лінійних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рівнянь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невідомими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вигляд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3643314"/>
            <a:ext cx="5214974" cy="2417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142976" y="6000768"/>
            <a:ext cx="657229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або в матричному вигляді </a:t>
            </a:r>
            <a:r>
              <a:rPr kumimoji="0" lang="uk-UA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АХ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=</a:t>
            </a:r>
            <a:r>
              <a:rPr kumimoji="0" lang="uk-UA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В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, де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8172400" cy="476672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§</a:t>
            </a:r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Наближені методи</a:t>
            </a:r>
            <a:r>
              <a:rPr lang="en-US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розв'язання</a:t>
            </a:r>
            <a:br>
              <a:rPr lang="uk-UA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686972"/>
            <a:ext cx="63173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Нехай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задана система лінійних рівнянь 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6333914"/>
              </p:ext>
            </p:extLst>
          </p:nvPr>
        </p:nvGraphicFramePr>
        <p:xfrm>
          <a:off x="7347588" y="663174"/>
          <a:ext cx="1291705" cy="4874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98" name="Формула" r:id="rId3" imgW="508000" imgH="190500" progId="Equation.3">
                  <p:embed/>
                </p:oleObj>
              </mc:Choice>
              <mc:Fallback>
                <p:oleObj name="Формула" r:id="rId3" imgW="508000" imgH="1905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47588" y="663174"/>
                        <a:ext cx="1291705" cy="48743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043608" y="1182426"/>
            <a:ext cx="79208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застосування ітераційних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методів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її необхідно привести до еквівалентного вигляду: 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8695717"/>
              </p:ext>
            </p:extLst>
          </p:nvPr>
        </p:nvGraphicFramePr>
        <p:xfrm>
          <a:off x="1078422" y="2136108"/>
          <a:ext cx="2076573" cy="5003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99" name="Формула" r:id="rId5" imgW="787400" imgH="190500" progId="Equation.3">
                  <p:embed/>
                </p:oleObj>
              </mc:Choice>
              <mc:Fallback>
                <p:oleObj name="Формула" r:id="rId5" imgW="787400" imgH="1905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8422" y="2136108"/>
                        <a:ext cx="2076573" cy="50037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7434041"/>
              </p:ext>
            </p:extLst>
          </p:nvPr>
        </p:nvGraphicFramePr>
        <p:xfrm>
          <a:off x="3747913" y="2091131"/>
          <a:ext cx="1806172" cy="5190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00" name="Формула" r:id="rId7" imgW="825500" imgH="241300" progId="Equation.3">
                  <p:embed/>
                </p:oleObj>
              </mc:Choice>
              <mc:Fallback>
                <p:oleObj name="Формула" r:id="rId7" imgW="825500" imgH="2413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47913" y="2091131"/>
                        <a:ext cx="1806172" cy="51901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4755226"/>
              </p:ext>
            </p:extLst>
          </p:nvPr>
        </p:nvGraphicFramePr>
        <p:xfrm>
          <a:off x="6156176" y="2061719"/>
          <a:ext cx="1728192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01" name="Формула" r:id="rId9" imgW="685800" imgH="228600" progId="Equation.3">
                  <p:embed/>
                </p:oleObj>
              </mc:Choice>
              <mc:Fallback>
                <p:oleObj name="Формула" r:id="rId9" imgW="685800" imgH="2286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6176" y="2061719"/>
                        <a:ext cx="1728192" cy="5760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880846"/>
              </p:ext>
            </p:extLst>
          </p:nvPr>
        </p:nvGraphicFramePr>
        <p:xfrm>
          <a:off x="4860032" y="2564904"/>
          <a:ext cx="1810487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02" name="Формула" r:id="rId11" imgW="837836" imgH="203112" progId="Equation.3">
                  <p:embed/>
                </p:oleObj>
              </mc:Choice>
              <mc:Fallback>
                <p:oleObj name="Формула" r:id="rId11" imgW="837836" imgH="203112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0032" y="2564904"/>
                        <a:ext cx="1810487" cy="4320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17" name="Прямоугольник 16"/>
          <p:cNvSpPr/>
          <p:nvPr/>
        </p:nvSpPr>
        <p:spPr>
          <a:xfrm>
            <a:off x="1014268" y="2852936"/>
            <a:ext cx="52849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Задавши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початкове наближення </a:t>
            </a:r>
          </a:p>
        </p:txBody>
      </p:sp>
      <p:sp>
        <p:nvSpPr>
          <p:cNvPr id="1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9" name="Объект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9815440"/>
              </p:ext>
            </p:extLst>
          </p:nvPr>
        </p:nvGraphicFramePr>
        <p:xfrm>
          <a:off x="6299176" y="2885904"/>
          <a:ext cx="2521296" cy="4902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03" name="Формула" r:id="rId13" imgW="1371600" imgH="266700" progId="Equation.3">
                  <p:embed/>
                </p:oleObj>
              </mc:Choice>
              <mc:Fallback>
                <p:oleObj name="Формула" r:id="rId13" imgW="1371600" imgH="2667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99176" y="2885904"/>
                        <a:ext cx="2521296" cy="4902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Прямоугольник 19"/>
          <p:cNvSpPr/>
          <p:nvPr/>
        </p:nvSpPr>
        <p:spPr>
          <a:xfrm>
            <a:off x="1043608" y="3376156"/>
            <a:ext cx="810039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знаходять послідовне наближення до кореня. Для збіжності ітераційного процесу достатньо, що б виконувалась умова </a:t>
            </a:r>
          </a:p>
        </p:txBody>
      </p:sp>
      <p:sp>
        <p:nvSpPr>
          <p:cNvPr id="21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2" name="Объект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147637"/>
              </p:ext>
            </p:extLst>
          </p:nvPr>
        </p:nvGraphicFramePr>
        <p:xfrm>
          <a:off x="4355976" y="4257095"/>
          <a:ext cx="840093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04" name="Формула" r:id="rId15" imgW="431613" imgH="253890" progId="Equation.3">
                  <p:embed/>
                </p:oleObj>
              </mc:Choice>
              <mc:Fallback>
                <p:oleObj name="Формула" r:id="rId15" imgW="431613" imgH="25389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5976" y="4257095"/>
                        <a:ext cx="840093" cy="5040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Прямоугольник 22"/>
          <p:cNvSpPr/>
          <p:nvPr/>
        </p:nvSpPr>
        <p:spPr>
          <a:xfrm>
            <a:off x="1063148" y="4761151"/>
            <a:ext cx="790133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Якщо ця умова не виконується, то матрицю необхідно нормувати. Критерій завершення процесу ітерацій залежить від методу.</a:t>
            </a:r>
          </a:p>
        </p:txBody>
      </p:sp>
    </p:spTree>
    <p:extLst>
      <p:ext uri="{BB962C8B-B14F-4D97-AF65-F5344CB8AC3E}">
        <p14:creationId xmlns:p14="http://schemas.microsoft.com/office/powerpoint/2010/main" val="18793123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8172400" cy="1143000"/>
          </a:xfrm>
        </p:spPr>
        <p:txBody>
          <a:bodyPr>
            <a:noAutofit/>
          </a:bodyPr>
          <a:lstStyle/>
          <a:p>
            <a:pPr algn="just"/>
            <a:r>
              <a:rPr lang="uk-UA" sz="36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3.1</a:t>
            </a:r>
            <a:r>
              <a:rPr lang="en-US" sz="36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6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Метод </a:t>
            </a:r>
            <a:r>
              <a:rPr lang="uk-UA" sz="36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простих ітерацій (метод Якобі).</a:t>
            </a:r>
            <a:endParaRPr lang="uk-UA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1124744"/>
            <a:ext cx="57234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Розрахункова формула має вигляд: 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1132268"/>
              </p:ext>
            </p:extLst>
          </p:nvPr>
        </p:nvGraphicFramePr>
        <p:xfrm>
          <a:off x="6588224" y="1098653"/>
          <a:ext cx="2361243" cy="4427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45" name="Формула" r:id="rId3" imgW="1066337" imgH="203112" progId="Equation.3">
                  <p:embed/>
                </p:oleObj>
              </mc:Choice>
              <mc:Fallback>
                <p:oleObj name="Формула" r:id="rId3" imgW="1066337" imgH="203112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8224" y="1098653"/>
                        <a:ext cx="2361243" cy="44273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043608" y="1556792"/>
            <a:ext cx="47855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або у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координатному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вигляді 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8422747"/>
              </p:ext>
            </p:extLst>
          </p:nvPr>
        </p:nvGraphicFramePr>
        <p:xfrm>
          <a:off x="2483768" y="2080012"/>
          <a:ext cx="4989824" cy="55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46" name="Формула" r:id="rId5" imgW="2133600" imgH="241300" progId="Equation.3">
                  <p:embed/>
                </p:oleObj>
              </mc:Choice>
              <mc:Fallback>
                <p:oleObj name="Формула" r:id="rId5" imgW="2133600" imgH="2413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3768" y="2080012"/>
                        <a:ext cx="4989824" cy="5569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1071743" y="2746068"/>
            <a:ext cx="50477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Критерій завершення ітерацій: </a:t>
            </a: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5338623"/>
              </p:ext>
            </p:extLst>
          </p:nvPr>
        </p:nvGraphicFramePr>
        <p:xfrm>
          <a:off x="6007100" y="2686050"/>
          <a:ext cx="2735263" cy="582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47" name="Формула" r:id="rId7" imgW="1295280" imgH="279360" progId="Equation.3">
                  <p:embed/>
                </p:oleObj>
              </mc:Choice>
              <mc:Fallback>
                <p:oleObj name="Формула" r:id="rId7" imgW="1295280" imgH="27936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7100" y="2686050"/>
                        <a:ext cx="2735263" cy="5826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18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21" name="TextBox 20"/>
          <p:cNvSpPr txBox="1"/>
          <p:nvPr/>
        </p:nvSpPr>
        <p:spPr>
          <a:xfrm>
            <a:off x="1071743" y="3255042"/>
            <a:ext cx="78927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збіжності методу достатнім є виконання однієї з умов: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2" name="Объект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0520079"/>
              </p:ext>
            </p:extLst>
          </p:nvPr>
        </p:nvGraphicFramePr>
        <p:xfrm>
          <a:off x="3560303" y="3722668"/>
          <a:ext cx="2915623" cy="31420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48" name="Формула" r:id="rId9" imgW="1307880" imgH="1409400" progId="Equation.3">
                  <p:embed/>
                </p:oleObj>
              </mc:Choice>
              <mc:Fallback>
                <p:oleObj name="Формула" r:id="rId9" imgW="1307880" imgH="1409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560303" y="3722668"/>
                        <a:ext cx="2915623" cy="31420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527118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0"/>
            <a:ext cx="7498080" cy="764704"/>
          </a:xfrm>
        </p:spPr>
        <p:txBody>
          <a:bodyPr/>
          <a:lstStyle/>
          <a:p>
            <a:r>
              <a:rPr lang="ru-RU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3.2 Метод </a:t>
            </a:r>
            <a:r>
              <a:rPr lang="ru-RU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Зейделя.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764704"/>
            <a:ext cx="81003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модифікація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методу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простих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ітерацій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де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розрахункова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формула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вигляд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7649898"/>
              </p:ext>
            </p:extLst>
          </p:nvPr>
        </p:nvGraphicFramePr>
        <p:xfrm>
          <a:off x="2195736" y="1718811"/>
          <a:ext cx="5414767" cy="12061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95" name="Формула" r:id="rId3" imgW="2005729" imgH="444307" progId="Equation.3">
                  <p:embed/>
                </p:oleObj>
              </mc:Choice>
              <mc:Fallback>
                <p:oleObj name="Формула" r:id="rId3" imgW="2005729" imgH="444307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736" y="1718811"/>
                        <a:ext cx="5414767" cy="120613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047412" y="2852936"/>
            <a:ext cx="798908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на кожному кроці застосовуються вже знайдені значення невідомих. Для існування єдиного розв‘язку  і збіжності методу </a:t>
            </a:r>
            <a:r>
              <a:rPr lang="uk-UA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Зейделя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достатньо, що б виконувалась хоча б одна з умов: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054337" y="4509120"/>
            <a:ext cx="669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матриця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строго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діагонально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домінуюча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5675618"/>
              </p:ext>
            </p:extLst>
          </p:nvPr>
        </p:nvGraphicFramePr>
        <p:xfrm>
          <a:off x="2987824" y="4869160"/>
          <a:ext cx="3127846" cy="1080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96" name="Формула" r:id="rId5" imgW="1320800" imgH="457200" progId="Equation.3">
                  <p:embed/>
                </p:oleObj>
              </mc:Choice>
              <mc:Fallback>
                <p:oleObj name="Формула" r:id="rId5" imgW="1320800" imgH="4572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4869160"/>
                        <a:ext cx="3127846" cy="10801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1063148" y="5733256"/>
            <a:ext cx="797334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матриця 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є симетричною </a:t>
            </a:r>
            <a:r>
              <a:rPr lang="uk-UA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додатньо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визначеною (всі її власні числа додатні).</a:t>
            </a:r>
          </a:p>
        </p:txBody>
      </p:sp>
    </p:spTree>
    <p:extLst>
      <p:ext uri="{BB962C8B-B14F-4D97-AF65-F5344CB8AC3E}">
        <p14:creationId xmlns:p14="http://schemas.microsoft.com/office/powerpoint/2010/main" val="2977589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0"/>
            <a:ext cx="810039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Розв’язати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систему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лінійних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рівнянь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методом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простих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ітерацій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та методом Зейделя з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точністю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751898"/>
              </p:ext>
            </p:extLst>
          </p:nvPr>
        </p:nvGraphicFramePr>
        <p:xfrm>
          <a:off x="2555776" y="882816"/>
          <a:ext cx="1410217" cy="5165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46" name="Формула" r:id="rId3" imgW="545760" imgH="203040" progId="Equation.3">
                  <p:embed/>
                </p:oleObj>
              </mc:Choice>
              <mc:Fallback>
                <p:oleObj name="Формула" r:id="rId3" imgW="545760" imgH="20304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776" y="882816"/>
                        <a:ext cx="1410217" cy="51653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7039072"/>
              </p:ext>
            </p:extLst>
          </p:nvPr>
        </p:nvGraphicFramePr>
        <p:xfrm>
          <a:off x="2853555" y="1384995"/>
          <a:ext cx="4480498" cy="13959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47" name="Формула" r:id="rId5" imgW="1892300" imgH="558800" progId="Equation.3">
                  <p:embed/>
                </p:oleObj>
              </mc:Choice>
              <mc:Fallback>
                <p:oleObj name="Формула" r:id="rId5" imgW="1892300" imgH="5588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3555" y="1384995"/>
                        <a:ext cx="4480498" cy="139593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072208" y="2708920"/>
            <a:ext cx="796428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Матриця цієї системи є діагонально домінуючою, отже, вона задовольняє умові збіжності ітерацій. Якщо почати виконувати ітерації, то буде очевидним, що вони збігаються дуже повільно. Прискорити їх збіжність можна, якщо коефіцієнти матриці будуть задовольняти умові 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1830611"/>
              </p:ext>
            </p:extLst>
          </p:nvPr>
        </p:nvGraphicFramePr>
        <p:xfrm>
          <a:off x="3612535" y="5367104"/>
          <a:ext cx="2962537" cy="12107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48" name="Формула" r:id="rId7" imgW="1091726" imgH="444307" progId="Equation.3">
                  <p:embed/>
                </p:oleObj>
              </mc:Choice>
              <mc:Fallback>
                <p:oleObj name="Формула" r:id="rId7" imgW="1091726" imgH="444307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12535" y="5367104"/>
                        <a:ext cx="2962537" cy="121077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100970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5" y="0"/>
            <a:ext cx="79208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досягнення виконання цієї умови можна зробити наступні перетворення: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5649845"/>
              </p:ext>
            </p:extLst>
          </p:nvPr>
        </p:nvGraphicFramePr>
        <p:xfrm>
          <a:off x="1907704" y="764704"/>
          <a:ext cx="6634027" cy="1224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70" name="Формула" r:id="rId3" imgW="3200400" imgH="558800" progId="Equation.3">
                  <p:embed/>
                </p:oleObj>
              </mc:Choice>
              <mc:Fallback>
                <p:oleObj name="Формула" r:id="rId3" imgW="3200400" imgH="5588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7704" y="764704"/>
                        <a:ext cx="6634027" cy="122413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133486" y="1844824"/>
            <a:ext cx="790300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Коефіцієнти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головній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діагоналі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ми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представляємо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вигляді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5153319"/>
              </p:ext>
            </p:extLst>
          </p:nvPr>
        </p:nvGraphicFramePr>
        <p:xfrm>
          <a:off x="5220072" y="2204864"/>
          <a:ext cx="2911279" cy="7206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71" name="Формула" r:id="rId5" imgW="965200" imgH="241300" progId="Equation.3">
                  <p:embed/>
                </p:oleObj>
              </mc:Choice>
              <mc:Fallback>
                <p:oleObj name="Формула" r:id="rId5" imgW="965200" imgH="2413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0072" y="2204864"/>
                        <a:ext cx="2911279" cy="72061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1115616" y="2996952"/>
            <a:ext cx="79208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підбираючи значення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числа 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так, щоб сума діагональних елементів була меншою за одиницю. Тоді ітерації можна записати наступним чином:</a:t>
            </a:r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5310626"/>
              </p:ext>
            </p:extLst>
          </p:nvPr>
        </p:nvGraphicFramePr>
        <p:xfrm>
          <a:off x="2339752" y="4803132"/>
          <a:ext cx="5941603" cy="14341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72" name="Формула" r:id="rId7" imgW="2209800" imgH="533400" progId="Equation.3">
                  <p:embed/>
                </p:oleObj>
              </mc:Choice>
              <mc:Fallback>
                <p:oleObj name="Формула" r:id="rId7" imgW="2209800" imgH="5334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752" y="4803132"/>
                        <a:ext cx="5941603" cy="14341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134663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6497828"/>
              </p:ext>
            </p:extLst>
          </p:nvPr>
        </p:nvGraphicFramePr>
        <p:xfrm>
          <a:off x="2411760" y="188640"/>
          <a:ext cx="4802676" cy="1080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014" name="Формула" r:id="rId3" imgW="2374900" imgH="533400" progId="Equation.3">
                  <p:embed/>
                </p:oleObj>
              </mc:Choice>
              <mc:Fallback>
                <p:oleObj name="Формула" r:id="rId3" imgW="2374900" imgH="5334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760" y="188640"/>
                        <a:ext cx="4802676" cy="10801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115615" y="1196752"/>
            <a:ext cx="29644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dirty="0"/>
              <a:t>Тоді будемо мати: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9216992"/>
              </p:ext>
            </p:extLst>
          </p:nvPr>
        </p:nvGraphicFramePr>
        <p:xfrm>
          <a:off x="1259632" y="1719972"/>
          <a:ext cx="7257483" cy="9169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015" name="Формула" r:id="rId5" imgW="3543300" imgH="444500" progId="Equation.3">
                  <p:embed/>
                </p:oleObj>
              </mc:Choice>
              <mc:Fallback>
                <p:oleObj name="Формула" r:id="rId5" imgW="3543300" imgH="4445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1719972"/>
                        <a:ext cx="7257483" cy="9169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7837850"/>
              </p:ext>
            </p:extLst>
          </p:nvPr>
        </p:nvGraphicFramePr>
        <p:xfrm>
          <a:off x="4427984" y="2492896"/>
          <a:ext cx="1580976" cy="936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016" name="Формула" r:id="rId7" imgW="723586" imgH="431613" progId="Equation.3">
                  <p:embed/>
                </p:oleObj>
              </mc:Choice>
              <mc:Fallback>
                <p:oleObj name="Формула" r:id="rId7" imgW="723586" imgH="431613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7984" y="2492896"/>
                        <a:ext cx="1580976" cy="9361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1115613" y="3429000"/>
            <a:ext cx="792088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В </a:t>
            </a:r>
            <a:r>
              <a:rPr lang="ru-RU" sz="2800" dirty="0" err="1"/>
              <a:t>якості</a:t>
            </a:r>
            <a:r>
              <a:rPr lang="ru-RU" sz="2800" dirty="0"/>
              <a:t> </a:t>
            </a:r>
            <a:r>
              <a:rPr lang="ru-RU" sz="2800" dirty="0" err="1"/>
              <a:t>початкових</a:t>
            </a:r>
            <a:r>
              <a:rPr lang="ru-RU" sz="2800" dirty="0"/>
              <a:t> </a:t>
            </a:r>
            <a:r>
              <a:rPr lang="ru-RU" sz="2800" dirty="0" err="1"/>
              <a:t>наближень</a:t>
            </a:r>
            <a:r>
              <a:rPr lang="ru-RU" sz="2800" dirty="0"/>
              <a:t> </a:t>
            </a:r>
            <a:r>
              <a:rPr lang="ru-RU" sz="2800" dirty="0" err="1"/>
              <a:t>візьмемо</a:t>
            </a:r>
            <a:r>
              <a:rPr lang="ru-RU" sz="2800" dirty="0"/>
              <a:t> вектор </a:t>
            </a:r>
            <a:r>
              <a:rPr lang="ru-RU" sz="2800" dirty="0" err="1"/>
              <a:t>правої</a:t>
            </a:r>
            <a:r>
              <a:rPr lang="ru-RU" sz="2800" dirty="0"/>
              <a:t> </a:t>
            </a:r>
            <a:r>
              <a:rPr lang="ru-RU" sz="2800" dirty="0" err="1"/>
              <a:t>частини</a:t>
            </a:r>
            <a:r>
              <a:rPr lang="ru-RU" sz="2800" dirty="0"/>
              <a:t> </a:t>
            </a:r>
            <a:endParaRPr lang="uk-UA" sz="2800" dirty="0"/>
          </a:p>
        </p:txBody>
      </p:sp>
      <p:sp>
        <p:nvSpPr>
          <p:cNvPr id="12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8417258"/>
              </p:ext>
            </p:extLst>
          </p:nvPr>
        </p:nvGraphicFramePr>
        <p:xfrm>
          <a:off x="2597815" y="4417989"/>
          <a:ext cx="4331724" cy="6300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017" name="Формула" r:id="rId9" imgW="1574800" imgH="228600" progId="Equation.3">
                  <p:embed/>
                </p:oleObj>
              </mc:Choice>
              <mc:Fallback>
                <p:oleObj name="Формула" r:id="rId9" imgW="1574800" imgH="22860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7815" y="4417989"/>
                        <a:ext cx="4331724" cy="63006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102546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4160217"/>
              </p:ext>
            </p:extLst>
          </p:nvPr>
        </p:nvGraphicFramePr>
        <p:xfrm>
          <a:off x="4283968" y="260648"/>
          <a:ext cx="1394774" cy="13756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016" name="Формула" r:id="rId3" imgW="698500" imgH="685800" progId="Equation.3">
                  <p:embed/>
                </p:oleObj>
              </mc:Choice>
              <mc:Fallback>
                <p:oleObj name="Формула" r:id="rId3" imgW="698500" imgH="6858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3968" y="260648"/>
                        <a:ext cx="1394774" cy="137566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9" name="Объект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3216087"/>
              </p:ext>
            </p:extLst>
          </p:nvPr>
        </p:nvGraphicFramePr>
        <p:xfrm>
          <a:off x="1259632" y="2132856"/>
          <a:ext cx="7828870" cy="13681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017" name="Формула" r:id="rId5" imgW="3924300" imgH="685800" progId="Equation.3">
                  <p:embed/>
                </p:oleObj>
              </mc:Choice>
              <mc:Fallback>
                <p:oleObj name="Формула" r:id="rId5" imgW="3924300" imgH="6858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2132856"/>
                        <a:ext cx="7828870" cy="13681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1" name="Объект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1963101"/>
              </p:ext>
            </p:extLst>
          </p:nvPr>
        </p:nvGraphicFramePr>
        <p:xfrm>
          <a:off x="3995936" y="4077072"/>
          <a:ext cx="1743194" cy="15121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018" name="Формула" r:id="rId7" imgW="787400" imgH="685800" progId="Equation.3">
                  <p:embed/>
                </p:oleObj>
              </mc:Choice>
              <mc:Fallback>
                <p:oleObj name="Формула" r:id="rId7" imgW="787400" imgH="68580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5936" y="4077072"/>
                        <a:ext cx="1743194" cy="151216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3346170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9114027"/>
              </p:ext>
            </p:extLst>
          </p:nvPr>
        </p:nvGraphicFramePr>
        <p:xfrm>
          <a:off x="4148137" y="116632"/>
          <a:ext cx="1780198" cy="14401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0" name="Формула" r:id="rId3" imgW="850900" imgH="685800" progId="Equation.3">
                  <p:embed/>
                </p:oleObj>
              </mc:Choice>
              <mc:Fallback>
                <p:oleObj name="Формула" r:id="rId3" imgW="850900" imgH="6858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8137" y="116632"/>
                        <a:ext cx="1780198" cy="14401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4160470"/>
              </p:ext>
            </p:extLst>
          </p:nvPr>
        </p:nvGraphicFramePr>
        <p:xfrm>
          <a:off x="1043608" y="1988840"/>
          <a:ext cx="8269764" cy="12961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1" name="Формула" r:id="rId5" imgW="4368800" imgH="685800" progId="Equation.3">
                  <p:embed/>
                </p:oleObj>
              </mc:Choice>
              <mc:Fallback>
                <p:oleObj name="Формула" r:id="rId5" imgW="4368800" imgH="6858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1988840"/>
                        <a:ext cx="8269764" cy="129614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5264403"/>
              </p:ext>
            </p:extLst>
          </p:nvPr>
        </p:nvGraphicFramePr>
        <p:xfrm>
          <a:off x="4283968" y="3501008"/>
          <a:ext cx="1522455" cy="12961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2" name="Формула" r:id="rId7" imgW="800100" imgH="685800" progId="Equation.3">
                  <p:embed/>
                </p:oleObj>
              </mc:Choice>
              <mc:Fallback>
                <p:oleObj name="Формула" r:id="rId7" imgW="800100" imgH="6858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3968" y="3501008"/>
                        <a:ext cx="1522455" cy="129614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437886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5784222"/>
              </p:ext>
            </p:extLst>
          </p:nvPr>
        </p:nvGraphicFramePr>
        <p:xfrm>
          <a:off x="971600" y="3379"/>
          <a:ext cx="1144127" cy="936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82" name="Формула" r:id="rId3" imgW="838200" imgH="685800" progId="Equation.3">
                  <p:embed/>
                </p:oleObj>
              </mc:Choice>
              <mc:Fallback>
                <p:oleObj name="Формула" r:id="rId3" imgW="838200" imgH="6858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3379"/>
                        <a:ext cx="1144127" cy="9361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9144526"/>
              </p:ext>
            </p:extLst>
          </p:nvPr>
        </p:nvGraphicFramePr>
        <p:xfrm>
          <a:off x="2339752" y="25794"/>
          <a:ext cx="6891470" cy="1080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83" name="Формула" r:id="rId5" imgW="4368800" imgH="685800" progId="Equation.3">
                  <p:embed/>
                </p:oleObj>
              </mc:Choice>
              <mc:Fallback>
                <p:oleObj name="Формула" r:id="rId5" imgW="4368800" imgH="6858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752" y="25794"/>
                        <a:ext cx="6891470" cy="10801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4471730"/>
              </p:ext>
            </p:extLst>
          </p:nvPr>
        </p:nvGraphicFramePr>
        <p:xfrm>
          <a:off x="3419872" y="1196752"/>
          <a:ext cx="1184132" cy="1008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84" name="Формула" r:id="rId7" imgW="800100" imgH="685800" progId="Equation.3">
                  <p:embed/>
                </p:oleObj>
              </mc:Choice>
              <mc:Fallback>
                <p:oleObj name="Формула" r:id="rId7" imgW="800100" imgH="6858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872" y="1196752"/>
                        <a:ext cx="1184132" cy="10081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7680821"/>
              </p:ext>
            </p:extLst>
          </p:nvPr>
        </p:nvGraphicFramePr>
        <p:xfrm>
          <a:off x="899592" y="2276872"/>
          <a:ext cx="1335148" cy="1080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85" name="Формула" r:id="rId9" imgW="850900" imgH="685800" progId="Equation.3">
                  <p:embed/>
                </p:oleObj>
              </mc:Choice>
              <mc:Fallback>
                <p:oleObj name="Формула" r:id="rId9" imgW="850900" imgH="6858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2276872"/>
                        <a:ext cx="1335148" cy="10801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8986189"/>
              </p:ext>
            </p:extLst>
          </p:nvPr>
        </p:nvGraphicFramePr>
        <p:xfrm>
          <a:off x="2584574" y="2348880"/>
          <a:ext cx="6559426" cy="10235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86" name="Формула" r:id="rId11" imgW="4394200" imgH="685800" progId="Equation.3">
                  <p:embed/>
                </p:oleObj>
              </mc:Choice>
              <mc:Fallback>
                <p:oleObj name="Формула" r:id="rId11" imgW="4394200" imgH="68580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84574" y="2348880"/>
                        <a:ext cx="6559426" cy="102355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2389541"/>
              </p:ext>
            </p:extLst>
          </p:nvPr>
        </p:nvGraphicFramePr>
        <p:xfrm>
          <a:off x="3635896" y="3429000"/>
          <a:ext cx="1224136" cy="10421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87" name="Формула" r:id="rId13" imgW="800100" imgH="685800" progId="Equation.3">
                  <p:embed/>
                </p:oleObj>
              </mc:Choice>
              <mc:Fallback>
                <p:oleObj name="Формула" r:id="rId13" imgW="800100" imgH="68580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896" y="3429000"/>
                        <a:ext cx="1224136" cy="104217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1393339"/>
              </p:ext>
            </p:extLst>
          </p:nvPr>
        </p:nvGraphicFramePr>
        <p:xfrm>
          <a:off x="1043608" y="4509120"/>
          <a:ext cx="1252503" cy="1008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88" name="Формула" r:id="rId15" imgW="850900" imgH="685800" progId="Equation.3">
                  <p:embed/>
                </p:oleObj>
              </mc:Choice>
              <mc:Fallback>
                <p:oleObj name="Формула" r:id="rId15" imgW="850900" imgH="68580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4509120"/>
                        <a:ext cx="1252503" cy="10081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9540166"/>
              </p:ext>
            </p:extLst>
          </p:nvPr>
        </p:nvGraphicFramePr>
        <p:xfrm>
          <a:off x="2627784" y="4509120"/>
          <a:ext cx="6389442" cy="1008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89" name="Формула" r:id="rId17" imgW="4343400" imgH="685800" progId="Equation.3">
                  <p:embed/>
                </p:oleObj>
              </mc:Choice>
              <mc:Fallback>
                <p:oleObj name="Формула" r:id="rId17" imgW="4343400" imgH="685800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784" y="4509120"/>
                        <a:ext cx="6389442" cy="10081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9" name="Объект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4537794"/>
              </p:ext>
            </p:extLst>
          </p:nvPr>
        </p:nvGraphicFramePr>
        <p:xfrm>
          <a:off x="3779912" y="5589240"/>
          <a:ext cx="1008112" cy="9770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90" name="Формула" r:id="rId19" imgW="711200" imgH="685800" progId="Equation.3">
                  <p:embed/>
                </p:oleObj>
              </mc:Choice>
              <mc:Fallback>
                <p:oleObj name="Формула" r:id="rId19" imgW="711200" imgH="685800" progId="Equation.3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912" y="5589240"/>
                        <a:ext cx="1008112" cy="97709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2735547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0"/>
            <a:ext cx="82809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800" dirty="0"/>
              <a:t>Роз</a:t>
            </a:r>
            <a:r>
              <a:rPr lang="uk-UA" sz="2800" dirty="0"/>
              <a:t>в’язок системи лінійних рівнянь методом </a:t>
            </a:r>
            <a:r>
              <a:rPr lang="uk-UA" sz="2800" dirty="0" err="1"/>
              <a:t>Зейделя</a:t>
            </a:r>
            <a:r>
              <a:rPr lang="uk-UA" sz="2800" dirty="0"/>
              <a:t>: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1385934"/>
              </p:ext>
            </p:extLst>
          </p:nvPr>
        </p:nvGraphicFramePr>
        <p:xfrm>
          <a:off x="971600" y="954107"/>
          <a:ext cx="1049104" cy="10347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31" name="Формула" r:id="rId3" imgW="698500" imgH="685800" progId="Equation.3">
                  <p:embed/>
                </p:oleObj>
              </mc:Choice>
              <mc:Fallback>
                <p:oleObj name="Формула" r:id="rId3" imgW="698500" imgH="6858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954107"/>
                        <a:ext cx="1049104" cy="103473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8279251"/>
              </p:ext>
            </p:extLst>
          </p:nvPr>
        </p:nvGraphicFramePr>
        <p:xfrm>
          <a:off x="2245241" y="954107"/>
          <a:ext cx="5733637" cy="936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32" name="Формула" r:id="rId5" imgW="4203700" imgH="685800" progId="Equation.3">
                  <p:embed/>
                </p:oleObj>
              </mc:Choice>
              <mc:Fallback>
                <p:oleObj name="Формула" r:id="rId5" imgW="4203700" imgH="6858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45241" y="954107"/>
                        <a:ext cx="5733637" cy="9361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2755554"/>
              </p:ext>
            </p:extLst>
          </p:nvPr>
        </p:nvGraphicFramePr>
        <p:xfrm>
          <a:off x="8172400" y="1052736"/>
          <a:ext cx="8001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33" name="Формула" r:id="rId7" imgW="800100" imgH="685800" progId="Equation.3">
                  <p:embed/>
                </p:oleObj>
              </mc:Choice>
              <mc:Fallback>
                <p:oleObj name="Формула" r:id="rId7" imgW="800100" imgH="6858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72400" y="1052736"/>
                        <a:ext cx="800100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2180211"/>
              </p:ext>
            </p:extLst>
          </p:nvPr>
        </p:nvGraphicFramePr>
        <p:xfrm>
          <a:off x="996367" y="2420888"/>
          <a:ext cx="1068119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34" name="Формула" r:id="rId9" imgW="850900" imgH="685800" progId="Equation.3">
                  <p:embed/>
                </p:oleObj>
              </mc:Choice>
              <mc:Fallback>
                <p:oleObj name="Формула" r:id="rId9" imgW="850900" imgH="6858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6367" y="2420888"/>
                        <a:ext cx="1068119" cy="8640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9675317"/>
              </p:ext>
            </p:extLst>
          </p:nvPr>
        </p:nvGraphicFramePr>
        <p:xfrm>
          <a:off x="2267744" y="2420888"/>
          <a:ext cx="5488835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35" name="Формула" r:id="rId11" imgW="4356100" imgH="685800" progId="Equation.3">
                  <p:embed/>
                </p:oleObj>
              </mc:Choice>
              <mc:Fallback>
                <p:oleObj name="Формула" r:id="rId11" imgW="4356100" imgH="6858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2420888"/>
                        <a:ext cx="5488835" cy="8640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4755501"/>
              </p:ext>
            </p:extLst>
          </p:nvPr>
        </p:nvGraphicFramePr>
        <p:xfrm>
          <a:off x="8244407" y="2420888"/>
          <a:ext cx="930389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36" name="Формула" r:id="rId13" imgW="800100" imgH="685800" progId="Equation.3">
                  <p:embed/>
                </p:oleObj>
              </mc:Choice>
              <mc:Fallback>
                <p:oleObj name="Формула" r:id="rId13" imgW="800100" imgH="6858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4407" y="2420888"/>
                        <a:ext cx="930389" cy="7920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ъект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2767097"/>
              </p:ext>
            </p:extLst>
          </p:nvPr>
        </p:nvGraphicFramePr>
        <p:xfrm>
          <a:off x="971600" y="3789040"/>
          <a:ext cx="1157129" cy="936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37" name="Формула" r:id="rId15" imgW="850900" imgH="685800" progId="Equation.3">
                  <p:embed/>
                </p:oleObj>
              </mc:Choice>
              <mc:Fallback>
                <p:oleObj name="Формула" r:id="rId15" imgW="850900" imgH="68580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3789040"/>
                        <a:ext cx="1157129" cy="9361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Объект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9293495"/>
              </p:ext>
            </p:extLst>
          </p:nvPr>
        </p:nvGraphicFramePr>
        <p:xfrm>
          <a:off x="2405062" y="3789040"/>
          <a:ext cx="5537517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38" name="Формула" r:id="rId17" imgW="4394200" imgH="685800" progId="Equation.3">
                  <p:embed/>
                </p:oleObj>
              </mc:Choice>
              <mc:Fallback>
                <p:oleObj name="Формула" r:id="rId17" imgW="4394200" imgH="68580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05062" y="3789040"/>
                        <a:ext cx="5537517" cy="8640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ъект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4173672"/>
              </p:ext>
            </p:extLst>
          </p:nvPr>
        </p:nvGraphicFramePr>
        <p:xfrm>
          <a:off x="8244407" y="3789040"/>
          <a:ext cx="930389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39" name="Формула" r:id="rId19" imgW="800100" imgH="685800" progId="Equation.3">
                  <p:embed/>
                </p:oleObj>
              </mc:Choice>
              <mc:Fallback>
                <p:oleObj name="Формула" r:id="rId19" imgW="800100" imgH="6858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4407" y="3789040"/>
                        <a:ext cx="930389" cy="7920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Объект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7064032"/>
              </p:ext>
            </p:extLst>
          </p:nvPr>
        </p:nvGraphicFramePr>
        <p:xfrm>
          <a:off x="974446" y="5301208"/>
          <a:ext cx="1149282" cy="9297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40" name="Формула" r:id="rId21" imgW="850900" imgH="685800" progId="Equation.3">
                  <p:embed/>
                </p:oleObj>
              </mc:Choice>
              <mc:Fallback>
                <p:oleObj name="Формула" r:id="rId21" imgW="850900" imgH="68580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4446" y="5301208"/>
                        <a:ext cx="1149282" cy="9297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Объект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0021886"/>
              </p:ext>
            </p:extLst>
          </p:nvPr>
        </p:nvGraphicFramePr>
        <p:xfrm>
          <a:off x="2424112" y="5301207"/>
          <a:ext cx="5316240" cy="836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41" name="Формула" r:id="rId23" imgW="4356100" imgH="685800" progId="Equation.3">
                  <p:embed/>
                </p:oleObj>
              </mc:Choice>
              <mc:Fallback>
                <p:oleObj name="Формула" r:id="rId23" imgW="4356100" imgH="68580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4112" y="5301207"/>
                        <a:ext cx="5316240" cy="8369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Объект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673826"/>
              </p:ext>
            </p:extLst>
          </p:nvPr>
        </p:nvGraphicFramePr>
        <p:xfrm>
          <a:off x="8172399" y="5301208"/>
          <a:ext cx="930389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42" name="Формула" r:id="rId25" imgW="800100" imgH="685800" progId="Equation.3">
                  <p:embed/>
                </p:oleObj>
              </mc:Choice>
              <mc:Fallback>
                <p:oleObj name="Формула" r:id="rId25" imgW="800100" imgH="68580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72399" y="5301208"/>
                        <a:ext cx="930389" cy="7920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61722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14289"/>
            <a:ext cx="3357586" cy="2297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3429000"/>
            <a:ext cx="1571636" cy="2320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3429000"/>
            <a:ext cx="1434947" cy="224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643438" y="1071546"/>
            <a:ext cx="30986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/>
              <a:t>–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матриця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43042" y="2928934"/>
            <a:ext cx="29348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вектор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невідомих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72066" y="2928934"/>
            <a:ext cx="35654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вектор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вільних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членів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7376487"/>
              </p:ext>
            </p:extLst>
          </p:nvPr>
        </p:nvGraphicFramePr>
        <p:xfrm>
          <a:off x="1043608" y="116632"/>
          <a:ext cx="1093936" cy="8804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41" name="Формула" r:id="rId3" imgW="850900" imgH="685800" progId="Equation.3">
                  <p:embed/>
                </p:oleObj>
              </mc:Choice>
              <mc:Fallback>
                <p:oleObj name="Формула" r:id="rId3" imgW="850900" imgH="6858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116632"/>
                        <a:ext cx="1093936" cy="88048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5387054"/>
              </p:ext>
            </p:extLst>
          </p:nvPr>
        </p:nvGraphicFramePr>
        <p:xfrm>
          <a:off x="2339752" y="116632"/>
          <a:ext cx="5656178" cy="936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42" name="Формула" r:id="rId5" imgW="4140200" imgH="685800" progId="Equation.3">
                  <p:embed/>
                </p:oleObj>
              </mc:Choice>
              <mc:Fallback>
                <p:oleObj name="Формула" r:id="rId5" imgW="4140200" imgH="6858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752" y="116632"/>
                        <a:ext cx="5656178" cy="9361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4037952"/>
              </p:ext>
            </p:extLst>
          </p:nvPr>
        </p:nvGraphicFramePr>
        <p:xfrm>
          <a:off x="8207896" y="188640"/>
          <a:ext cx="936104" cy="7969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43" name="Формула" r:id="rId7" imgW="800100" imgH="685800" progId="Equation.3">
                  <p:embed/>
                </p:oleObj>
              </mc:Choice>
              <mc:Fallback>
                <p:oleObj name="Формула" r:id="rId7" imgW="800100" imgH="6858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07896" y="188640"/>
                        <a:ext cx="936104" cy="79695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8117952"/>
              </p:ext>
            </p:extLst>
          </p:nvPr>
        </p:nvGraphicFramePr>
        <p:xfrm>
          <a:off x="1043608" y="1628800"/>
          <a:ext cx="1049571" cy="936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44" name="Формула" r:id="rId9" imgW="774364" imgH="685502" progId="Equation.3">
                  <p:embed/>
                </p:oleObj>
              </mc:Choice>
              <mc:Fallback>
                <p:oleObj name="Формула" r:id="rId9" imgW="774364" imgH="685502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1628800"/>
                        <a:ext cx="1049571" cy="9361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9477444"/>
              </p:ext>
            </p:extLst>
          </p:nvPr>
        </p:nvGraphicFramePr>
        <p:xfrm>
          <a:off x="2394520" y="1628800"/>
          <a:ext cx="5391472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45" name="Формула" r:id="rId11" imgW="4279900" imgH="685800" progId="Equation.3">
                  <p:embed/>
                </p:oleObj>
              </mc:Choice>
              <mc:Fallback>
                <p:oleObj name="Формула" r:id="rId11" imgW="4279900" imgH="6858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94520" y="1628800"/>
                        <a:ext cx="5391472" cy="8640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3175053"/>
              </p:ext>
            </p:extLst>
          </p:nvPr>
        </p:nvGraphicFramePr>
        <p:xfrm>
          <a:off x="8232108" y="1556792"/>
          <a:ext cx="905243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46" name="Формула" r:id="rId13" imgW="787400" imgH="685800" progId="Equation.3">
                  <p:embed/>
                </p:oleObj>
              </mc:Choice>
              <mc:Fallback>
                <p:oleObj name="Формула" r:id="rId13" imgW="787400" imgH="6858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32108" y="1556792"/>
                        <a:ext cx="905243" cy="7920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7866676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-5680"/>
            <a:ext cx="7498080" cy="842392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/>
              <a:t>§</a:t>
            </a:r>
            <a:r>
              <a:rPr lang="en-US" sz="4400" b="1" dirty="0" smtClean="0"/>
              <a:t>4</a:t>
            </a:r>
            <a:r>
              <a:rPr lang="ru-RU" sz="4400" b="1" dirty="0" smtClean="0"/>
              <a:t> </a:t>
            </a:r>
            <a:r>
              <a:rPr lang="uk-UA" sz="4400" b="1" dirty="0"/>
              <a:t>Системи </a:t>
            </a:r>
            <a:r>
              <a:rPr lang="uk-UA" sz="4400" b="1" dirty="0" smtClean="0"/>
              <a:t>нелінійних рівнянь </a:t>
            </a:r>
            <a:endParaRPr lang="uk-UA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692696"/>
            <a:ext cx="81003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err="1"/>
              <a:t>Розглянемо</a:t>
            </a:r>
            <a:r>
              <a:rPr lang="ru-RU" sz="2800" dirty="0"/>
              <a:t> систему </a:t>
            </a:r>
            <a:r>
              <a:rPr lang="ru-RU" sz="2800" dirty="0" err="1"/>
              <a:t>нелінійний</a:t>
            </a:r>
            <a:r>
              <a:rPr lang="ru-RU" sz="2800" dirty="0"/>
              <a:t> </a:t>
            </a:r>
            <a:r>
              <a:rPr lang="ru-RU" sz="2800" dirty="0" err="1"/>
              <a:t>рівнянь</a:t>
            </a:r>
            <a:r>
              <a:rPr lang="ru-RU" sz="2800" dirty="0"/>
              <a:t>, яку у </a:t>
            </a:r>
            <a:r>
              <a:rPr lang="ru-RU" sz="2800" dirty="0" err="1"/>
              <a:t>загальному</a:t>
            </a:r>
            <a:r>
              <a:rPr lang="ru-RU" sz="2800" dirty="0"/>
              <a:t> </a:t>
            </a:r>
            <a:r>
              <a:rPr lang="ru-RU" sz="2800" dirty="0" err="1"/>
              <a:t>вигляді</a:t>
            </a:r>
            <a:r>
              <a:rPr lang="ru-RU" sz="2800" dirty="0"/>
              <a:t> </a:t>
            </a:r>
            <a:r>
              <a:rPr lang="ru-RU" sz="2800" dirty="0" err="1"/>
              <a:t>можна</a:t>
            </a:r>
            <a:r>
              <a:rPr lang="ru-RU" sz="2800" dirty="0"/>
              <a:t> </a:t>
            </a:r>
            <a:r>
              <a:rPr lang="ru-RU" sz="2800" dirty="0" err="1"/>
              <a:t>записати</a:t>
            </a:r>
            <a:r>
              <a:rPr lang="ru-RU" sz="2800" dirty="0"/>
              <a:t>:</a:t>
            </a:r>
            <a:endParaRPr lang="uk-UA" sz="2800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5080419"/>
              </p:ext>
            </p:extLst>
          </p:nvPr>
        </p:nvGraphicFramePr>
        <p:xfrm>
          <a:off x="1187624" y="1549212"/>
          <a:ext cx="3059650" cy="22417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28" name="Формула" r:id="rId3" imgW="1282680" imgH="939600" progId="Equation.3">
                  <p:embed/>
                </p:oleObj>
              </mc:Choice>
              <mc:Fallback>
                <p:oleObj name="Формула" r:id="rId3" imgW="1282680" imgH="9396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1549212"/>
                        <a:ext cx="3059650" cy="22417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9" name="Прямоугольник 8"/>
          <p:cNvSpPr/>
          <p:nvPr/>
        </p:nvSpPr>
        <p:spPr>
          <a:xfrm>
            <a:off x="4749690" y="2057861"/>
            <a:ext cx="36695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err="1"/>
              <a:t>або</a:t>
            </a:r>
            <a:r>
              <a:rPr lang="ru-RU" sz="2800" dirty="0"/>
              <a:t> у </a:t>
            </a:r>
            <a:r>
              <a:rPr lang="ru-RU" sz="2800" dirty="0" err="1"/>
              <a:t>векторній</a:t>
            </a:r>
            <a:r>
              <a:rPr lang="ru-RU" sz="2800" dirty="0"/>
              <a:t> </a:t>
            </a:r>
            <a:r>
              <a:rPr lang="ru-RU" sz="2800" dirty="0" err="1"/>
              <a:t>формі</a:t>
            </a:r>
            <a:r>
              <a:rPr lang="ru-RU" sz="2800" dirty="0"/>
              <a:t> </a:t>
            </a:r>
            <a:endParaRPr lang="uk-UA" sz="2800" dirty="0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533716"/>
              </p:ext>
            </p:extLst>
          </p:nvPr>
        </p:nvGraphicFramePr>
        <p:xfrm>
          <a:off x="5114925" y="2566988"/>
          <a:ext cx="2541588" cy="64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29" name="Формула" r:id="rId5" imgW="901440" imgH="228600" progId="Equation.3">
                  <p:embed/>
                </p:oleObj>
              </mc:Choice>
              <mc:Fallback>
                <p:oleObj name="Формула" r:id="rId5" imgW="901440" imgH="228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4925" y="2566988"/>
                        <a:ext cx="2541588" cy="6445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899592" y="3645024"/>
            <a:ext cx="82444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де </a:t>
            </a:r>
            <a:r>
              <a:rPr lang="en-US" sz="2800" i="1" dirty="0" smtClean="0"/>
              <a:t>f</a:t>
            </a:r>
            <a:r>
              <a:rPr lang="ru-RU" sz="2800" i="1" dirty="0" smtClean="0"/>
              <a:t>1 ,</a:t>
            </a:r>
            <a:r>
              <a:rPr lang="en-US" sz="2800" i="1" dirty="0" smtClean="0"/>
              <a:t>f</a:t>
            </a:r>
            <a:r>
              <a:rPr lang="ru-RU" sz="2800" i="1" dirty="0" smtClean="0"/>
              <a:t>2 ,……,</a:t>
            </a:r>
            <a:r>
              <a:rPr lang="en-US" sz="2800" i="1" dirty="0" smtClean="0"/>
              <a:t>f</a:t>
            </a:r>
            <a:r>
              <a:rPr lang="ru-RU" sz="2800" i="1" dirty="0" smtClean="0"/>
              <a:t>n </a:t>
            </a:r>
            <a:r>
              <a:rPr lang="ru-RU" sz="2800" dirty="0" smtClean="0"/>
              <a:t>– </a:t>
            </a:r>
            <a:r>
              <a:rPr lang="ru-RU" sz="2800" dirty="0" err="1" smtClean="0"/>
              <a:t>нел</a:t>
            </a:r>
            <a:r>
              <a:rPr lang="uk-UA" sz="2800" dirty="0" err="1" smtClean="0"/>
              <a:t>інійні</a:t>
            </a:r>
            <a:r>
              <a:rPr lang="uk-UA" sz="2800" dirty="0" smtClean="0"/>
              <a:t> функції </a:t>
            </a:r>
            <a:r>
              <a:rPr lang="ru-RU" sz="2800" i="1" dirty="0" smtClean="0"/>
              <a:t>n</a:t>
            </a:r>
            <a:r>
              <a:rPr lang="ru-RU" sz="2800" dirty="0" smtClean="0"/>
              <a:t> </a:t>
            </a:r>
            <a:r>
              <a:rPr lang="ru-RU" sz="2800" dirty="0" err="1" smtClean="0"/>
              <a:t>змінних</a:t>
            </a:r>
            <a:r>
              <a:rPr lang="ru-RU" sz="2800" dirty="0" smtClean="0"/>
              <a:t> х1, х2,….</a:t>
            </a:r>
            <a:r>
              <a:rPr lang="ru-RU" sz="2800" dirty="0" err="1"/>
              <a:t>хn</a:t>
            </a:r>
            <a:r>
              <a:rPr lang="ru-RU" sz="2800" dirty="0"/>
              <a:t> 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3828358"/>
              </p:ext>
            </p:extLst>
          </p:nvPr>
        </p:nvGraphicFramePr>
        <p:xfrm>
          <a:off x="4515948" y="4818456"/>
          <a:ext cx="1134380" cy="1865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30" name="Формула" r:id="rId7" imgW="571320" imgH="939600" progId="Equation.3">
                  <p:embed/>
                </p:oleObj>
              </mc:Choice>
              <mc:Fallback>
                <p:oleObj name="Формула" r:id="rId7" imgW="571320" imgH="939600" progId="Equation.3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5948" y="4818456"/>
                        <a:ext cx="1134380" cy="1865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1068158" y="4599129"/>
            <a:ext cx="338437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/>
              <a:t>Будемо</a:t>
            </a:r>
            <a:r>
              <a:rPr lang="ru-RU" sz="2800" dirty="0"/>
              <a:t> </a:t>
            </a:r>
            <a:r>
              <a:rPr lang="ru-RU" sz="2800" dirty="0" err="1"/>
              <a:t>вважати</a:t>
            </a:r>
            <a:r>
              <a:rPr lang="ru-RU" sz="2800" dirty="0"/>
              <a:t> </a:t>
            </a:r>
            <a:r>
              <a:rPr lang="ru-RU" sz="2800" dirty="0" err="1"/>
              <a:t>сукупність</a:t>
            </a:r>
            <a:r>
              <a:rPr lang="ru-RU" sz="2800" dirty="0"/>
              <a:t> </a:t>
            </a:r>
            <a:r>
              <a:rPr lang="ru-RU" sz="2800" dirty="0" err="1"/>
              <a:t>аргументів</a:t>
            </a:r>
            <a:r>
              <a:rPr lang="ru-RU" sz="2800" dirty="0"/>
              <a:t> </a:t>
            </a:r>
            <a:r>
              <a:rPr lang="ru-RU" sz="2800" dirty="0" err="1"/>
              <a:t>системи</a:t>
            </a:r>
            <a:r>
              <a:rPr lang="ru-RU" sz="2800" dirty="0"/>
              <a:t>  </a:t>
            </a:r>
            <a:endParaRPr lang="ru-RU" sz="2800" dirty="0" smtClean="0"/>
          </a:p>
          <a:p>
            <a:r>
              <a:rPr lang="ru-RU" sz="2800" dirty="0" smtClean="0"/>
              <a:t>n- </a:t>
            </a:r>
            <a:r>
              <a:rPr lang="ru-RU" sz="2800" dirty="0" err="1"/>
              <a:t>вимірним</a:t>
            </a:r>
            <a:r>
              <a:rPr lang="ru-RU" sz="2800" dirty="0"/>
              <a:t> вектором:</a:t>
            </a:r>
            <a:endParaRPr lang="uk-UA" sz="28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796136" y="4437112"/>
            <a:ext cx="276716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 smtClean="0"/>
              <a:t>сукупність</a:t>
            </a:r>
            <a:r>
              <a:rPr lang="ru-RU" sz="2800" dirty="0" smtClean="0"/>
              <a:t>  </a:t>
            </a:r>
            <a:r>
              <a:rPr lang="ru-RU" sz="2800" dirty="0" err="1" smtClean="0"/>
              <a:t>функцій</a:t>
            </a:r>
            <a:r>
              <a:rPr lang="ru-RU" sz="2800" dirty="0" smtClean="0"/>
              <a:t> </a:t>
            </a:r>
            <a:r>
              <a:rPr lang="ru-RU" sz="2800" dirty="0"/>
              <a:t>– </a:t>
            </a:r>
            <a:endParaRPr lang="ru-RU" sz="2800" dirty="0" smtClean="0"/>
          </a:p>
          <a:p>
            <a:r>
              <a:rPr lang="ru-RU" sz="2800" dirty="0" smtClean="0"/>
              <a:t>n-</a:t>
            </a:r>
            <a:r>
              <a:rPr lang="ru-RU" sz="2800" dirty="0" err="1" smtClean="0"/>
              <a:t>вимірним</a:t>
            </a:r>
            <a:r>
              <a:rPr lang="ru-RU" sz="2800" dirty="0" smtClean="0"/>
              <a:t> вектором–</a:t>
            </a:r>
            <a:r>
              <a:rPr lang="ru-RU" sz="2800" dirty="0" err="1" smtClean="0"/>
              <a:t>функцій</a:t>
            </a:r>
            <a:endParaRPr lang="uk-UA" sz="2800" dirty="0"/>
          </a:p>
        </p:txBody>
      </p:sp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4446575"/>
              </p:ext>
            </p:extLst>
          </p:nvPr>
        </p:nvGraphicFramePr>
        <p:xfrm>
          <a:off x="7735071" y="4495110"/>
          <a:ext cx="1368425" cy="2154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31" name="Формула" r:id="rId9" imgW="596880" imgH="939600" progId="Equation.3">
                  <p:embed/>
                </p:oleObj>
              </mc:Choice>
              <mc:Fallback>
                <p:oleObj name="Формула" r:id="rId9" imgW="596880" imgH="939600" progId="Equation.3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35071" y="4495110"/>
                        <a:ext cx="1368425" cy="2154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4670858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743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4.1 Метод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Ньютона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розв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язання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нелінійних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рівнянь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196752"/>
            <a:ext cx="8172400" cy="1872208"/>
          </a:xfrm>
        </p:spPr>
        <p:txBody>
          <a:bodyPr>
            <a:normAutofit lnSpcReduction="10000"/>
          </a:bodyPr>
          <a:lstStyle/>
          <a:p>
            <a:pPr marL="82296" indent="0" algn="just">
              <a:buNone/>
            </a:pP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Нехай відоме 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uk-UA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-те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наближення для одного з коренів </a:t>
            </a:r>
            <a:r>
              <a:rPr lang="en-US" sz="28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800" i="1" baseline="30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Тоді точне значення можна обчислити так: </a:t>
            </a:r>
            <a:r>
              <a:rPr lang="uk-UA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28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800" i="1" baseline="30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</a:t>
            </a:r>
            <a:r>
              <a:rPr lang="en-US" sz="2800" i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.(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</a:t>
            </a:r>
            <a:r>
              <a:rPr lang="en-US" sz="28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sz="2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похибка кореня).</a:t>
            </a:r>
          </a:p>
          <a:p>
            <a:pPr marL="82296" indent="0" algn="just">
              <a:buNone/>
            </a:pP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Підставимо в (1):  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uk-UA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800" i="1" baseline="30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</a:t>
            </a:r>
            <a:r>
              <a:rPr lang="en-US" sz="28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uk-UA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)=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</a:t>
            </a:r>
          </a:p>
          <a:p>
            <a:pPr marL="82296" indent="0" algn="just">
              <a:buNone/>
            </a:pPr>
            <a:endParaRPr lang="uk-UA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75937" y="2807930"/>
            <a:ext cx="77048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(x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неперервно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диференційована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деякій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області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якій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належать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 та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800" i="1" baseline="30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uk-UA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,то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6384286"/>
              </p:ext>
            </p:extLst>
          </p:nvPr>
        </p:nvGraphicFramePr>
        <p:xfrm>
          <a:off x="2543093" y="3645024"/>
          <a:ext cx="4970544" cy="6300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37" name="Формула" r:id="rId3" imgW="1803240" imgH="228600" progId="Equation.3">
                  <p:embed/>
                </p:oleObj>
              </mc:Choice>
              <mc:Fallback>
                <p:oleObj name="Формула" r:id="rId3" imgW="180324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43093" y="3645024"/>
                        <a:ext cx="4970544" cy="6300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2668801"/>
              </p:ext>
            </p:extLst>
          </p:nvPr>
        </p:nvGraphicFramePr>
        <p:xfrm>
          <a:off x="1043608" y="4338560"/>
          <a:ext cx="4214336" cy="25194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38" name="Формула" r:id="rId5" imgW="2336760" imgH="1396800" progId="Equation.3">
                  <p:embed/>
                </p:oleObj>
              </mc:Choice>
              <mc:Fallback>
                <p:oleObj name="Формула" r:id="rId5" imgW="2336760" imgH="1396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43608" y="4338560"/>
                        <a:ext cx="4214336" cy="25194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505151" y="5013176"/>
            <a:ext cx="337268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-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якобіан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матриця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Якобі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394667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43608" y="0"/>
            <a:ext cx="81003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Ньютона для систем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нелінійних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рівнянь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представити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ітераційною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формулою: 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5974067"/>
              </p:ext>
            </p:extLst>
          </p:nvPr>
        </p:nvGraphicFramePr>
        <p:xfrm>
          <a:off x="1901825" y="954088"/>
          <a:ext cx="5351463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59" name="Формула" r:id="rId3" imgW="2400120" imgH="241200" progId="Equation.3">
                  <p:embed/>
                </p:oleObj>
              </mc:Choice>
              <mc:Fallback>
                <p:oleObj name="Формула" r:id="rId3" imgW="2400120" imgH="2412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1825" y="954088"/>
                        <a:ext cx="5351463" cy="5302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1043608" y="1556792"/>
            <a:ext cx="810039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 Ньютона для систем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пов‘язаний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великою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кількістю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обчислень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кожному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кроці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обчислювати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2510110"/>
              </p:ext>
            </p:extLst>
          </p:nvPr>
        </p:nvGraphicFramePr>
        <p:xfrm>
          <a:off x="3347864" y="2510211"/>
          <a:ext cx="869146" cy="4315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60" name="Формула" r:id="rId5" imgW="457200" imgH="228600" progId="Equation.3">
                  <p:embed/>
                </p:oleObj>
              </mc:Choice>
              <mc:Fallback>
                <p:oleObj name="Формула" r:id="rId5" imgW="457200" imgH="2286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7864" y="2510211"/>
                        <a:ext cx="869146" cy="43157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1054583" y="2916931"/>
            <a:ext cx="79208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тому на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практиці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часто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користуються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спрощеним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рекурентним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співвідношенням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7445804"/>
              </p:ext>
            </p:extLst>
          </p:nvPr>
        </p:nvGraphicFramePr>
        <p:xfrm>
          <a:off x="1901825" y="3870325"/>
          <a:ext cx="5784850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61" name="Формула" r:id="rId7" imgW="2387520" imgH="241200" progId="Equation.3">
                  <p:embed/>
                </p:oleObj>
              </mc:Choice>
              <mc:Fallback>
                <p:oleObj name="Формула" r:id="rId7" imgW="2387520" imgH="2412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1825" y="3870325"/>
                        <a:ext cx="5784850" cy="5762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1060797" y="4581128"/>
            <a:ext cx="791466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матриця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обернена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якобіана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відшукується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лише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один раз для початкового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наближення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вектора 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uk-UA" sz="28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054583" y="5992527"/>
            <a:ext cx="49755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Критерій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завершення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ітерацій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9" name="Объект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747060"/>
              </p:ext>
            </p:extLst>
          </p:nvPr>
        </p:nvGraphicFramePr>
        <p:xfrm>
          <a:off x="5976938" y="5992813"/>
          <a:ext cx="2227262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62" name="Формула" r:id="rId9" imgW="990360" imgH="279360" progId="Equation.3">
                  <p:embed/>
                </p:oleObj>
              </mc:Choice>
              <mc:Fallback>
                <p:oleObj name="Формула" r:id="rId9" imgW="990360" imgH="27936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76938" y="5992813"/>
                        <a:ext cx="2227262" cy="6191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6622789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33184"/>
            <a:ext cx="5976664" cy="729139"/>
          </a:xfrm>
        </p:spPr>
        <p:txBody>
          <a:bodyPr>
            <a:normAutofit/>
          </a:bodyPr>
          <a:lstStyle/>
          <a:p>
            <a:r>
              <a:rPr lang="uk-UA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метода Ньютона:</a:t>
            </a:r>
            <a:endParaRPr lang="uk-U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692696"/>
            <a:ext cx="8100392" cy="936104"/>
          </a:xfrm>
        </p:spPr>
        <p:txBody>
          <a:bodyPr>
            <a:normAutofit lnSpcReduction="10000"/>
          </a:bodyPr>
          <a:lstStyle/>
          <a:p>
            <a:pPr marL="82296" indent="0">
              <a:buNone/>
            </a:pPr>
            <a:r>
              <a:rPr lang="uk-UA" sz="2800" dirty="0" smtClean="0"/>
              <a:t>1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Визначити початкове наближення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uk-UA" sz="28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82296" indent="0">
              <a:buNone/>
            </a:pP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Заходимо значення кореня за формулою: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7359550"/>
              </p:ext>
            </p:extLst>
          </p:nvPr>
        </p:nvGraphicFramePr>
        <p:xfrm>
          <a:off x="2123728" y="1628800"/>
          <a:ext cx="5349875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63" name="Формула" r:id="rId3" imgW="2400120" imgH="241200" progId="Equation.3">
                  <p:embed/>
                </p:oleObj>
              </mc:Choice>
              <mc:Fallback>
                <p:oleObj name="Формула" r:id="rId3" imgW="2400120" imgH="241200" progId="Equation.3">
                  <p:embed/>
                  <p:pic>
                    <p:nvPicPr>
                      <p:cNvPr id="0" name="Объект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3728" y="1628800"/>
                        <a:ext cx="5349875" cy="530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43608" y="2060848"/>
            <a:ext cx="23714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/>
              <a:t>3.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Якщо умова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6312298"/>
              </p:ext>
            </p:extLst>
          </p:nvPr>
        </p:nvGraphicFramePr>
        <p:xfrm>
          <a:off x="3635896" y="2060848"/>
          <a:ext cx="2170113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64" name="Формула" r:id="rId5" imgW="965160" imgH="279360" progId="Equation.3">
                  <p:embed/>
                </p:oleObj>
              </mc:Choice>
              <mc:Fallback>
                <p:oleObj name="Формула" r:id="rId5" imgW="965160" imgH="279360" progId="Equation.3">
                  <p:embed/>
                  <p:pic>
                    <p:nvPicPr>
                      <p:cNvPr id="0" name="Объект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896" y="2060848"/>
                        <a:ext cx="2170113" cy="619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043608" y="2584068"/>
            <a:ext cx="77768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виконується, то розв'язок знайдено, інакше перейти на крок 2. 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29741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87624" y="116632"/>
            <a:ext cx="78488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Приклад.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Розв’язати систему нелінійних рівнянь методом Ньютона з точністю до 0,001: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8853012"/>
              </p:ext>
            </p:extLst>
          </p:nvPr>
        </p:nvGraphicFramePr>
        <p:xfrm>
          <a:off x="2843807" y="1060762"/>
          <a:ext cx="3522039" cy="11441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58" name="Формула" r:id="rId3" imgW="1497950" imgH="482391" progId="Equation.3">
                  <p:embed/>
                </p:oleObj>
              </mc:Choice>
              <mc:Fallback>
                <p:oleObj name="Формула" r:id="rId3" imgW="1497950" imgH="482391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807" y="1060762"/>
                        <a:ext cx="3522039" cy="114410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166878" y="2276872"/>
            <a:ext cx="48173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Перепишемо перше рівняння: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9721737"/>
              </p:ext>
            </p:extLst>
          </p:nvPr>
        </p:nvGraphicFramePr>
        <p:xfrm>
          <a:off x="3029739" y="2794906"/>
          <a:ext cx="3774510" cy="5047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59" name="Формула" r:id="rId5" imgW="1637589" imgH="215806" progId="Equation.3">
                  <p:embed/>
                </p:oleObj>
              </mc:Choice>
              <mc:Fallback>
                <p:oleObj name="Формула" r:id="rId5" imgW="1637589" imgH="215806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29739" y="2794906"/>
                        <a:ext cx="3774510" cy="50473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1139206" y="3429000"/>
            <a:ext cx="789728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Друге рівняння описує еліпс. Побудуємо графіки для визначення кількості коренів та області їх локалізації.</a:t>
            </a:r>
          </a:p>
        </p:txBody>
      </p:sp>
      <p:pic>
        <p:nvPicPr>
          <p:cNvPr id="522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437111"/>
            <a:ext cx="4536504" cy="2096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572234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116632"/>
            <a:ext cx="79928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Як видно з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рисунка,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має два корені. Будемо шукати розв’язок, що лежить в області 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3742901"/>
              </p:ext>
            </p:extLst>
          </p:nvPr>
        </p:nvGraphicFramePr>
        <p:xfrm>
          <a:off x="2339752" y="1046941"/>
          <a:ext cx="5166410" cy="5117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45" name="Формула" r:id="rId3" imgW="2019300" imgH="203200" progId="Equation.3">
                  <p:embed/>
                </p:oleObj>
              </mc:Choice>
              <mc:Fallback>
                <p:oleObj name="Формула" r:id="rId3" imgW="2019300" imgH="2032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752" y="1046941"/>
                        <a:ext cx="5166410" cy="51176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044566" y="1628800"/>
            <a:ext cx="79919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цього приймемо початкове наближення: 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3750695"/>
              </p:ext>
            </p:extLst>
          </p:nvPr>
        </p:nvGraphicFramePr>
        <p:xfrm>
          <a:off x="1907704" y="2184246"/>
          <a:ext cx="1075082" cy="4526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46" name="Формула" r:id="rId5" imgW="545863" imgH="228501" progId="Equation.3">
                  <p:embed/>
                </p:oleObj>
              </mc:Choice>
              <mc:Fallback>
                <p:oleObj name="Формула" r:id="rId5" imgW="545863" imgH="228501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7704" y="2184246"/>
                        <a:ext cx="1075082" cy="45266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0648138"/>
              </p:ext>
            </p:extLst>
          </p:nvPr>
        </p:nvGraphicFramePr>
        <p:xfrm>
          <a:off x="3690381" y="2159943"/>
          <a:ext cx="1350150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47" name="Формула" r:id="rId7" imgW="711200" imgH="228600" progId="Equation.3">
                  <p:embed/>
                </p:oleObj>
              </mc:Choice>
              <mc:Fallback>
                <p:oleObj name="Формула" r:id="rId7" imgW="711200" imgH="228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90381" y="2159943"/>
                        <a:ext cx="1350150" cy="4320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4609357"/>
              </p:ext>
            </p:extLst>
          </p:nvPr>
        </p:nvGraphicFramePr>
        <p:xfrm>
          <a:off x="2627784" y="2852936"/>
          <a:ext cx="4348718" cy="1008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48" name="Формула" r:id="rId9" imgW="2095500" imgH="482600" progId="Equation.3">
                  <p:embed/>
                </p:oleObj>
              </mc:Choice>
              <mc:Fallback>
                <p:oleObj name="Формула" r:id="rId9" imgW="2095500" imgH="4826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784" y="2852936"/>
                        <a:ext cx="4348718" cy="10081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1187624" y="3933056"/>
            <a:ext cx="69756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визначення якобіану знайдемо похідні:</a:t>
            </a:r>
          </a:p>
        </p:txBody>
      </p:sp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2318624"/>
              </p:ext>
            </p:extLst>
          </p:nvPr>
        </p:nvGraphicFramePr>
        <p:xfrm>
          <a:off x="1215513" y="4581128"/>
          <a:ext cx="3388612" cy="1080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49" name="Формула" r:id="rId11" imgW="1524000" imgH="482600" progId="Equation.3">
                  <p:embed/>
                </p:oleObj>
              </mc:Choice>
              <mc:Fallback>
                <p:oleObj name="Формула" r:id="rId11" imgW="1524000" imgH="4826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5513" y="4581128"/>
                        <a:ext cx="3388612" cy="10801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8" name="Объект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1195246"/>
              </p:ext>
            </p:extLst>
          </p:nvPr>
        </p:nvGraphicFramePr>
        <p:xfrm>
          <a:off x="6012160" y="4581128"/>
          <a:ext cx="2699821" cy="10922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50" name="Формула" r:id="rId13" imgW="1244600" imgH="508000" progId="Equation.3">
                  <p:embed/>
                </p:oleObj>
              </mc:Choice>
              <mc:Fallback>
                <p:oleObj name="Формула" r:id="rId13" imgW="1244600" imgH="5080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2160" y="4581128"/>
                        <a:ext cx="2699821" cy="109229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3020077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43608" y="0"/>
            <a:ext cx="785174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Уточнення кореня виконується за ітераційними формулами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4807655"/>
              </p:ext>
            </p:extLst>
          </p:nvPr>
        </p:nvGraphicFramePr>
        <p:xfrm>
          <a:off x="3347864" y="477053"/>
          <a:ext cx="2710889" cy="14401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62" name="Формула" r:id="rId3" imgW="914400" imgH="482600" progId="Equation.3">
                  <p:embed/>
                </p:oleObj>
              </mc:Choice>
              <mc:Fallback>
                <p:oleObj name="Формула" r:id="rId3" imgW="914400" imgH="4826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7864" y="477053"/>
                        <a:ext cx="2710889" cy="14401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5263411"/>
              </p:ext>
            </p:extLst>
          </p:nvPr>
        </p:nvGraphicFramePr>
        <p:xfrm>
          <a:off x="1259632" y="3717032"/>
          <a:ext cx="2120125" cy="13156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63" name="Формула" r:id="rId5" imgW="736560" imgH="457200" progId="Equation.3">
                  <p:embed/>
                </p:oleObj>
              </mc:Choice>
              <mc:Fallback>
                <p:oleObj name="Формула" r:id="rId5" imgW="736560" imgH="4572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3717032"/>
                        <a:ext cx="2120125" cy="13156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2661031"/>
              </p:ext>
            </p:extLst>
          </p:nvPr>
        </p:nvGraphicFramePr>
        <p:xfrm>
          <a:off x="3779912" y="3717032"/>
          <a:ext cx="4873635" cy="13732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64" name="Формула" r:id="rId7" imgW="1726451" imgH="482391" progId="Equation.3">
                  <p:embed/>
                </p:oleObj>
              </mc:Choice>
              <mc:Fallback>
                <p:oleObj name="Формула" r:id="rId7" imgW="1726451" imgH="482391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912" y="3717032"/>
                        <a:ext cx="4873635" cy="137323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1347186"/>
              </p:ext>
            </p:extLst>
          </p:nvPr>
        </p:nvGraphicFramePr>
        <p:xfrm>
          <a:off x="755576" y="5301208"/>
          <a:ext cx="4066333" cy="11521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65" name="Формула" r:id="rId9" imgW="1714500" imgH="482600" progId="Equation.3">
                  <p:embed/>
                </p:oleObj>
              </mc:Choice>
              <mc:Fallback>
                <p:oleObj name="Формула" r:id="rId9" imgW="1714500" imgH="4826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5301208"/>
                        <a:ext cx="4066333" cy="115212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6700876"/>
              </p:ext>
            </p:extLst>
          </p:nvPr>
        </p:nvGraphicFramePr>
        <p:xfrm>
          <a:off x="4891292" y="5301208"/>
          <a:ext cx="4252708" cy="12049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66" name="Формула" r:id="rId11" imgW="1714500" imgH="482600" progId="Equation.3">
                  <p:embed/>
                </p:oleObj>
              </mc:Choice>
              <mc:Fallback>
                <p:oleObj name="Формула" r:id="rId11" imgW="1714500" imgH="4826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91292" y="5301208"/>
                        <a:ext cx="4252708" cy="120493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1546990"/>
              </p:ext>
            </p:extLst>
          </p:nvPr>
        </p:nvGraphicFramePr>
        <p:xfrm>
          <a:off x="1259632" y="2060848"/>
          <a:ext cx="6988175" cy="1444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67" name="Формула" r:id="rId13" imgW="2476440" imgH="507960" progId="Equation.3">
                  <p:embed/>
                </p:oleObj>
              </mc:Choice>
              <mc:Fallback>
                <p:oleObj name="Формула" r:id="rId13" imgW="2476440" imgH="507960" progId="Equation.3">
                  <p:embed/>
                  <p:pic>
                    <p:nvPicPr>
                      <p:cNvPr id="0" name="Объект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2060848"/>
                        <a:ext cx="6988175" cy="1444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78582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>
            <a:off x="1115616" y="4581128"/>
            <a:ext cx="67340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Отже корені рівняння з точністю до 0,001: </a:t>
            </a:r>
          </a:p>
        </p:txBody>
      </p:sp>
      <p:sp>
        <p:nvSpPr>
          <p:cNvPr id="24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5" name="Объект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3590857"/>
              </p:ext>
            </p:extLst>
          </p:nvPr>
        </p:nvGraphicFramePr>
        <p:xfrm>
          <a:off x="1763688" y="5229200"/>
          <a:ext cx="1584176" cy="4557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49" name="Формула" r:id="rId3" imgW="698197" imgH="203112" progId="Equation.3">
                  <p:embed/>
                </p:oleObj>
              </mc:Choice>
              <mc:Fallback>
                <p:oleObj name="Формула" r:id="rId3" imgW="698197" imgH="203112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5229200"/>
                        <a:ext cx="1584176" cy="45572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7" name="Объект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9887061"/>
              </p:ext>
            </p:extLst>
          </p:nvPr>
        </p:nvGraphicFramePr>
        <p:xfrm>
          <a:off x="3938588" y="5229225"/>
          <a:ext cx="1698625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50" name="Формула" r:id="rId5" imgW="787320" imgH="203040" progId="Equation.3">
                  <p:embed/>
                </p:oleObj>
              </mc:Choice>
              <mc:Fallback>
                <p:oleObj name="Формула" r:id="rId5" imgW="787320" imgH="203040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38588" y="5229225"/>
                        <a:ext cx="1698625" cy="431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5320" name="Picture 2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6971"/>
            <a:ext cx="9144000" cy="3270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1166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954107"/>
            <a:ext cx="3105150" cy="100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1248" y="2215842"/>
            <a:ext cx="4781550" cy="153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43608" y="0"/>
            <a:ext cx="77768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Приклад.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Розв'язати систему нелінійних рівнянь методом Ньютона, використовуючи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MathCad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7504" y="1954232"/>
            <a:ext cx="21274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/>
              <a:t>Розв'язання:</a:t>
            </a:r>
            <a:endParaRPr lang="uk-UA" sz="2800" dirty="0"/>
          </a:p>
        </p:txBody>
      </p:sp>
      <p:pic>
        <p:nvPicPr>
          <p:cNvPr id="4915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0150" y="3908694"/>
            <a:ext cx="7943850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18446" y="5667345"/>
            <a:ext cx="81255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ORIGIN  </a:t>
            </a:r>
            <a:r>
              <a:rPr lang="uk-UA" sz="2000" dirty="0" smtClean="0">
                <a:solidFill>
                  <a:schemeClr val="accent4">
                    <a:lumMod val="50000"/>
                  </a:schemeClr>
                </a:solidFill>
              </a:rPr>
              <a:t>прописується для </a:t>
            </a:r>
            <a:r>
              <a:rPr lang="uk-UA" sz="2000" dirty="0" err="1" smtClean="0">
                <a:solidFill>
                  <a:schemeClr val="accent4">
                    <a:lumMod val="50000"/>
                  </a:schemeClr>
                </a:solidFill>
              </a:rPr>
              <a:t>перевизначення</a:t>
            </a:r>
            <a:r>
              <a:rPr lang="uk-UA" sz="2000" dirty="0" smtClean="0">
                <a:solidFill>
                  <a:schemeClr val="accent4">
                    <a:lumMod val="50000"/>
                  </a:schemeClr>
                </a:solidFill>
              </a:rPr>
              <a:t> нульового індексу матриці, тобто відлік буде не з нуля, а з одиниці.</a:t>
            </a:r>
            <a:endParaRPr lang="uk-UA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201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Группа 27"/>
          <p:cNvGrpSpPr/>
          <p:nvPr/>
        </p:nvGrpSpPr>
        <p:grpSpPr>
          <a:xfrm>
            <a:off x="1071538" y="428604"/>
            <a:ext cx="7858180" cy="5035110"/>
            <a:chOff x="1071538" y="428604"/>
            <a:chExt cx="7858180" cy="5035110"/>
          </a:xfrm>
        </p:grpSpPr>
        <p:grpSp>
          <p:nvGrpSpPr>
            <p:cNvPr id="22" name="Группа 21"/>
            <p:cNvGrpSpPr/>
            <p:nvPr/>
          </p:nvGrpSpPr>
          <p:grpSpPr>
            <a:xfrm>
              <a:off x="1071538" y="428604"/>
              <a:ext cx="7858180" cy="5035110"/>
              <a:chOff x="1071538" y="428604"/>
              <a:chExt cx="7858180" cy="5035110"/>
            </a:xfrm>
          </p:grpSpPr>
          <p:sp>
            <p:nvSpPr>
              <p:cNvPr id="11" name="TextBox 4"/>
              <p:cNvSpPr txBox="1"/>
              <p:nvPr/>
            </p:nvSpPr>
            <p:spPr>
              <a:xfrm>
                <a:off x="1785918" y="428604"/>
                <a:ext cx="6382609" cy="9541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uk-UA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uk-UA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Методи розв'язання систем лінійних алгебраїчних рівнянь </a:t>
                </a:r>
                <a:endParaRPr lang="uk-UA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" name="TextBox 6"/>
              <p:cNvSpPr txBox="1"/>
              <p:nvPr/>
            </p:nvSpPr>
            <p:spPr>
              <a:xfrm>
                <a:off x="5153667" y="1866485"/>
                <a:ext cx="3776051" cy="52322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uk-UA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uk-UA" sz="2800" i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Ітераційні</a:t>
                </a:r>
                <a:r>
                  <a:rPr lang="uk-UA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(наближені)</a:t>
                </a:r>
                <a:endParaRPr lang="uk-UA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" name="TextBox 34"/>
              <p:cNvSpPr txBox="1"/>
              <p:nvPr/>
            </p:nvSpPr>
            <p:spPr>
              <a:xfrm>
                <a:off x="5214942" y="2786058"/>
                <a:ext cx="3714776" cy="224676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uk-UA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57200" indent="-457200">
                  <a:buFont typeface="Arial" pitchFamily="34" charset="0"/>
                  <a:buChar char="•"/>
                </a:pPr>
                <a:r>
                  <a:rPr lang="uk-UA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Метод </a:t>
                </a:r>
                <a:r>
                  <a:rPr lang="uk-UA" sz="28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Зейделя</a:t>
                </a:r>
                <a:endParaRPr lang="uk-UA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Arial" pitchFamily="34" charset="0"/>
                  <a:buChar char="•"/>
                </a:pPr>
                <a:r>
                  <a:rPr lang="uk-UA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Метод простих ітерацій (метод Якобі)</a:t>
                </a:r>
              </a:p>
              <a:p>
                <a:pPr marL="457200" indent="-457200">
                  <a:buFont typeface="Arial" pitchFamily="34" charset="0"/>
                  <a:buChar char="•"/>
                </a:pPr>
                <a:r>
                  <a:rPr lang="uk-UA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Метод Ньютона</a:t>
                </a:r>
              </a:p>
            </p:txBody>
          </p:sp>
          <p:sp>
            <p:nvSpPr>
              <p:cNvPr id="12" name="TextBox 5"/>
              <p:cNvSpPr txBox="1"/>
              <p:nvPr/>
            </p:nvSpPr>
            <p:spPr>
              <a:xfrm>
                <a:off x="1071538" y="1866485"/>
                <a:ext cx="3535664" cy="52322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uk-UA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uk-UA" sz="2800" i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Прямі</a:t>
                </a:r>
                <a:r>
                  <a:rPr lang="uk-UA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(точні)</a:t>
                </a:r>
                <a:endParaRPr lang="uk-UA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" name="TextBox 34"/>
              <p:cNvSpPr txBox="1"/>
              <p:nvPr/>
            </p:nvSpPr>
            <p:spPr>
              <a:xfrm>
                <a:off x="1071538" y="2786058"/>
                <a:ext cx="3500462" cy="267765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uk-UA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57200" indent="-457200">
                  <a:buFont typeface="Arial" pitchFamily="34" charset="0"/>
                  <a:buChar char="•"/>
                </a:pPr>
                <a:r>
                  <a:rPr lang="uk-UA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Метод </a:t>
                </a:r>
                <a:r>
                  <a:rPr lang="uk-UA" sz="28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Крамера</a:t>
                </a:r>
                <a:endParaRPr lang="uk-UA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Arial" pitchFamily="34" charset="0"/>
                  <a:buChar char="•"/>
                </a:pPr>
                <a:r>
                  <a:rPr lang="uk-UA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Метод Гауса</a:t>
                </a:r>
              </a:p>
              <a:p>
                <a:pPr marL="457200" indent="-457200">
                  <a:buFont typeface="Arial" pitchFamily="34" charset="0"/>
                  <a:buChar char="•"/>
                </a:pP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Метод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LU</a:t>
                </a: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ru-RU" sz="28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розкладу</a:t>
                </a:r>
                <a:endParaRPr lang="ru-RU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Arial" pitchFamily="34" charset="0"/>
                  <a:buChar char="•"/>
                </a:pPr>
                <a:r>
                  <a:rPr lang="uk-UA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Метод </a:t>
                </a:r>
                <a:r>
                  <a:rPr lang="uk-UA" sz="2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Холецького</a:t>
                </a:r>
                <a:r>
                  <a:rPr lang="uk-UA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457200" indent="-457200">
                  <a:buFont typeface="Arial" pitchFamily="34" charset="0"/>
                  <a:buChar char="•"/>
                </a:pP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Метод </a:t>
                </a:r>
                <a:r>
                  <a:rPr lang="uk-UA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прогонки</a:t>
                </a:r>
              </a:p>
            </p:txBody>
          </p:sp>
        </p:grpSp>
        <p:sp>
          <p:nvSpPr>
            <p:cNvPr id="23" name="Полилиния 22"/>
            <p:cNvSpPr/>
            <p:nvPr/>
          </p:nvSpPr>
          <p:spPr>
            <a:xfrm>
              <a:off x="2643188" y="1571625"/>
              <a:ext cx="4343400" cy="314325"/>
            </a:xfrm>
            <a:custGeom>
              <a:avLst/>
              <a:gdLst>
                <a:gd name="connsiteX0" fmla="*/ 14287 w 4343400"/>
                <a:gd name="connsiteY0" fmla="*/ 285750 h 314325"/>
                <a:gd name="connsiteX1" fmla="*/ 0 w 4343400"/>
                <a:gd name="connsiteY1" fmla="*/ 0 h 314325"/>
                <a:gd name="connsiteX2" fmla="*/ 4343400 w 4343400"/>
                <a:gd name="connsiteY2" fmla="*/ 14288 h 314325"/>
                <a:gd name="connsiteX3" fmla="*/ 4343400 w 4343400"/>
                <a:gd name="connsiteY3" fmla="*/ 314325 h 31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43400" h="314325">
                  <a:moveTo>
                    <a:pt x="14287" y="285750"/>
                  </a:moveTo>
                  <a:lnTo>
                    <a:pt x="0" y="0"/>
                  </a:lnTo>
                  <a:lnTo>
                    <a:pt x="4343400" y="14288"/>
                  </a:lnTo>
                  <a:lnTo>
                    <a:pt x="4343400" y="314325"/>
                  </a:lnTo>
                </a:path>
              </a:pathLst>
            </a:cu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27" name="Прямая соединительная линия 26"/>
            <p:cNvCxnSpPr/>
            <p:nvPr/>
          </p:nvCxnSpPr>
          <p:spPr>
            <a:xfrm rot="5400000" flipH="1" flipV="1">
              <a:off x="4750595" y="1464455"/>
              <a:ext cx="214314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7" y="648482"/>
            <a:ext cx="4848225" cy="86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71600" y="0"/>
            <a:ext cx="86409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знаходження першого наближення побудуємо графік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700808"/>
            <a:ext cx="6525716" cy="4402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5891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5013176"/>
            <a:ext cx="5238750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018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66087"/>
            <a:ext cx="6772275" cy="441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847840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0"/>
            <a:ext cx="8172400" cy="4293096"/>
          </a:xfrm>
        </p:spPr>
        <p:txBody>
          <a:bodyPr>
            <a:normAutofit lnSpcReduction="10000"/>
          </a:bodyPr>
          <a:lstStyle/>
          <a:p>
            <a:pPr marL="82296" indent="0">
              <a:buNone/>
            </a:pP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розв'язання систем нелінійних рівнянь в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MathCad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є блок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Given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596646" indent="-514350">
              <a:buAutoNum type="arabicPeriod"/>
            </a:pP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Задати початкові наближення.</a:t>
            </a:r>
          </a:p>
          <a:p>
            <a:pPr marL="596646" indent="-514350">
              <a:buAutoNum type="arabicPeriod"/>
            </a:pP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Ввести ключове слово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Given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96646" indent="-514350" algn="just">
              <a:buAutoNum type="arabicPeriod"/>
            </a:pP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Записати систему рівнянь, використовуючи знак </a:t>
            </a:r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(жирний)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логічної панелі.</a:t>
            </a:r>
          </a:p>
          <a:p>
            <a:pPr marL="596646" indent="-514350" algn="just">
              <a:buAutoNum type="arabicPeriod"/>
            </a:pP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Задати обмеження, якщо вони є.</a:t>
            </a:r>
          </a:p>
          <a:p>
            <a:pPr marL="596646" indent="-514350" algn="just">
              <a:buAutoNum type="arabicPeriod"/>
            </a:pP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Ввести функцію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Find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Minerr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невідомими в якості параметрів.</a:t>
            </a:r>
          </a:p>
          <a:p>
            <a:pPr marL="82296" indent="0" algn="just">
              <a:buNone/>
            </a:pPr>
            <a:endParaRPr lang="uk-UA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36436" y="3820851"/>
            <a:ext cx="810039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Find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x1,x2,…,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xn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повертає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вектор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розвязку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Мinerr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x1,x2,…,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xn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повертає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аргументів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похибка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буде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мінімальною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точного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розвязку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немає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Find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вказує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помилку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Minerr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повертає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мінімальною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похибкою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060022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95590" y="261690"/>
            <a:ext cx="776889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i="1" dirty="0" smtClean="0"/>
              <a:t>Приклад.</a:t>
            </a:r>
            <a:r>
              <a:rPr lang="uk-UA" sz="2800" dirty="0"/>
              <a:t> Розв'язати систему нелінійних рівнянь </a:t>
            </a:r>
            <a:r>
              <a:rPr lang="uk-UA" sz="2800" dirty="0" smtClean="0"/>
              <a:t>засобами </a:t>
            </a:r>
            <a:r>
              <a:rPr lang="en-US" sz="2800" dirty="0" err="1" smtClean="0"/>
              <a:t>MathCad</a:t>
            </a:r>
            <a:r>
              <a:rPr lang="uk-UA" sz="2800" dirty="0"/>
              <a:t>.</a:t>
            </a:r>
          </a:p>
          <a:p>
            <a:endParaRPr lang="uk-UA" sz="2800" i="1" dirty="0"/>
          </a:p>
        </p:txBody>
      </p:sp>
      <p:pic>
        <p:nvPicPr>
          <p:cNvPr id="563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412776"/>
            <a:ext cx="4896544" cy="4390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7224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3333" y="116632"/>
            <a:ext cx="7848872" cy="871196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/>
              <a:t>§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4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Точні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розв</a:t>
            </a:r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ru-RU" sz="4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язання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2.1 </a:t>
            </a:r>
            <a:r>
              <a:rPr lang="uk-UA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</a:t>
            </a:r>
            <a:r>
              <a:rPr lang="uk-UA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Крамера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196779"/>
            <a:ext cx="8460432" cy="1571636"/>
          </a:xfrm>
        </p:spPr>
        <p:txBody>
          <a:bodyPr/>
          <a:lstStyle/>
          <a:p>
            <a:pPr algn="just"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Якщо в системі det</a:t>
            </a:r>
            <a:r>
              <a:rPr lang="uk-UA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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0, тобто матриця має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обернену, то система має єдиний розв’язок </a:t>
            </a:r>
            <a:r>
              <a:rPr lang="uk-UA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uk-UA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uk-UA" sz="28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uk-UA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або </a:t>
            </a:r>
          </a:p>
          <a:p>
            <a:pPr>
              <a:buNone/>
            </a:pPr>
            <a:endParaRPr lang="uk-UA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25618" y="2246531"/>
            <a:ext cx="2643207" cy="91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1071538" y="3094562"/>
            <a:ext cx="807246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Визначник 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  <a:sym typeface="Symbol" pitchFamily="18" charset="2"/>
              </a:rPr>
              <a:t></a:t>
            </a:r>
            <a:r>
              <a:rPr kumimoji="0" lang="en-US" sz="28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i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  <a:sym typeface="Symbol" pitchFamily="18" charset="2"/>
              </a:rPr>
              <a:t> 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  <a:sym typeface="Symbol" pitchFamily="18" charset="2"/>
              </a:rPr>
              <a:t>отримано з визначника 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заміною </a:t>
            </a:r>
            <a:r>
              <a:rPr kumimoji="0" lang="uk-UA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  <a:sym typeface="Symbol" pitchFamily="18" charset="2"/>
              </a:rPr>
              <a:t>і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  <a:sym typeface="Symbol" pitchFamily="18" charset="2"/>
              </a:rPr>
              <a:t>-го стовпця на стовпець вільних членів.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71538" y="4027872"/>
            <a:ext cx="60557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Приклад.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Розв’язати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систему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рівнянь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uk-UA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393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7" y="4581128"/>
            <a:ext cx="2732691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69" y="285728"/>
            <a:ext cx="4421637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075" y="2071678"/>
            <a:ext cx="9036925" cy="1657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4196244"/>
            <a:ext cx="8286776" cy="1018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7498080" cy="714356"/>
          </a:xfrm>
        </p:spPr>
        <p:txBody>
          <a:bodyPr>
            <a:normAutofit fontScale="90000"/>
          </a:bodyPr>
          <a:lstStyle/>
          <a:p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.2 Метод</a:t>
            </a:r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Гауса</a:t>
            </a:r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714356"/>
            <a:ext cx="8460432" cy="2643206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Ідея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методу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Гауса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полягає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послідовному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виключенні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невідомих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рівнянь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Спочатку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задана система приводиться до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трикутного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вигляду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(прям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й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хід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а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потім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невідомі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визначаються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простими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формулами (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зворотний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хід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3214686"/>
            <a:ext cx="63173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Нехай задана система лінійних рівнянь </a:t>
            </a: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1505" name="Object 1"/>
          <p:cNvGraphicFramePr>
            <a:graphicFrameLocks noChangeAspect="1"/>
          </p:cNvGraphicFramePr>
          <p:nvPr/>
        </p:nvGraphicFramePr>
        <p:xfrm>
          <a:off x="7215206" y="3214686"/>
          <a:ext cx="1325175" cy="5000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81" name="Формула" r:id="rId3" imgW="508000" imgH="190500" progId="Equation.3">
                  <p:embed/>
                </p:oleObj>
              </mc:Choice>
              <mc:Fallback>
                <p:oleObj name="Формула" r:id="rId3" imgW="508000" imgH="19050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15206" y="3214686"/>
                        <a:ext cx="1325175" cy="50006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1142976" y="3714752"/>
            <a:ext cx="800102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Запишемо розширену матрицю цієї системи: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150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3018002"/>
              </p:ext>
            </p:extLst>
          </p:nvPr>
        </p:nvGraphicFramePr>
        <p:xfrm>
          <a:off x="2714612" y="4562436"/>
          <a:ext cx="3714776" cy="20326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82" name="Формула" r:id="rId5" imgW="1511300" imgH="825500" progId="Equation.3">
                  <p:embed/>
                </p:oleObj>
              </mc:Choice>
              <mc:Fallback>
                <p:oleObj name="Формула" r:id="rId5" imgW="1511300" imgH="8255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4612" y="4562436"/>
                        <a:ext cx="3714776" cy="203261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0"/>
            <a:ext cx="81439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Прямий хід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приведення матриці до верхньої трикутної (починається зверху до низу). На першому кроці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 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8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≠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вибираємо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як ведучий і ділимо на нього перший рядок: </a:t>
            </a: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2529" name="Object 1"/>
          <p:cNvGraphicFramePr>
            <a:graphicFrameLocks noChangeAspect="1"/>
          </p:cNvGraphicFramePr>
          <p:nvPr/>
        </p:nvGraphicFramePr>
        <p:xfrm>
          <a:off x="1357290" y="1785926"/>
          <a:ext cx="3881464" cy="20717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21" name="Формула" r:id="rId3" imgW="1549400" imgH="825500" progId="Equation.3">
                  <p:embed/>
                </p:oleObj>
              </mc:Choice>
              <mc:Fallback>
                <p:oleObj name="Формула" r:id="rId3" imgW="1549400" imgH="82550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7290" y="1785926"/>
                        <a:ext cx="3881464" cy="207170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2531" name="Object 3"/>
          <p:cNvGraphicFramePr>
            <a:graphicFrameLocks noChangeAspect="1"/>
          </p:cNvGraphicFramePr>
          <p:nvPr/>
        </p:nvGraphicFramePr>
        <p:xfrm>
          <a:off x="5643570" y="2000240"/>
          <a:ext cx="2112524" cy="6429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22" name="Формула" r:id="rId5" imgW="875920" imgH="266584" progId="Equation.3">
                  <p:embed/>
                </p:oleObj>
              </mc:Choice>
              <mc:Fallback>
                <p:oleObj name="Формула" r:id="rId5" imgW="875920" imgH="266584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43570" y="2000240"/>
                        <a:ext cx="2112524" cy="64294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2533" name="Object 5"/>
          <p:cNvGraphicFramePr>
            <a:graphicFrameLocks noChangeAspect="1"/>
          </p:cNvGraphicFramePr>
          <p:nvPr/>
        </p:nvGraphicFramePr>
        <p:xfrm>
          <a:off x="5643570" y="3214686"/>
          <a:ext cx="1000132" cy="5091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23" name="Формула" r:id="rId7" imgW="520474" imgH="266584" progId="Equation.3">
                  <p:embed/>
                </p:oleObj>
              </mc:Choice>
              <mc:Fallback>
                <p:oleObj name="Формула" r:id="rId7" imgW="520474" imgH="266584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43570" y="3214686"/>
                        <a:ext cx="1000132" cy="50915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2535" name="Object 7"/>
          <p:cNvGraphicFramePr>
            <a:graphicFrameLocks noChangeAspect="1"/>
          </p:cNvGraphicFramePr>
          <p:nvPr/>
        </p:nvGraphicFramePr>
        <p:xfrm>
          <a:off x="5643570" y="2643182"/>
          <a:ext cx="1828813" cy="5715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24" name="Формула" r:id="rId9" imgW="761669" imgH="241195" progId="Equation.3">
                  <p:embed/>
                </p:oleObj>
              </mc:Choice>
              <mc:Fallback>
                <p:oleObj name="Формула" r:id="rId9" imgW="761669" imgH="241195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43570" y="2643182"/>
                        <a:ext cx="1828813" cy="5715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1000100" y="3786190"/>
            <a:ext cx="81439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Далі, послідовно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помножуючи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перший рядок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8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uk-UA" sz="28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8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і відніма</a:t>
            </a:r>
            <a:r>
              <a:rPr lang="uk-UA" sz="2800" dirty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ю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чи його від відповідного рядка, </a:t>
            </a:r>
            <a:r>
              <a:rPr kumimoji="0" lang="uk-UA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обнулимо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коефіцієнти першого стовпчика:</a:t>
            </a:r>
            <a:endParaRPr lang="uk-UA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3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22541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2540" name="Object 12"/>
          <p:cNvGraphicFramePr>
            <a:graphicFrameLocks noChangeAspect="1"/>
          </p:cNvGraphicFramePr>
          <p:nvPr/>
        </p:nvGraphicFramePr>
        <p:xfrm>
          <a:off x="2714612" y="5143512"/>
          <a:ext cx="3330442" cy="1714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25" name="Формула" r:id="rId11" imgW="1612900" imgH="825500" progId="Equation.3">
                  <p:embed/>
                </p:oleObj>
              </mc:Choice>
              <mc:Fallback>
                <p:oleObj name="Формула" r:id="rId11" imgW="1612900" imgH="82550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4612" y="5143512"/>
                        <a:ext cx="3330442" cy="17144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0"/>
            <a:ext cx="81439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Повторимо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цю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операцію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рядків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починаючи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другого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n-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рядком ми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виконаємо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перетворення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-го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рядка)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кожному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кроці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нові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матриці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будуть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визначатись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рекурентною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формулою: 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3553" name="Object 1"/>
          <p:cNvGraphicFramePr>
            <a:graphicFrameLocks noChangeAspect="1"/>
          </p:cNvGraphicFramePr>
          <p:nvPr/>
        </p:nvGraphicFramePr>
        <p:xfrm>
          <a:off x="1071538" y="2143116"/>
          <a:ext cx="4357718" cy="846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42" name="Формула" r:id="rId3" imgW="1320480" imgH="253800" progId="Equation.3">
                  <p:embed/>
                </p:oleObj>
              </mc:Choice>
              <mc:Fallback>
                <p:oleObj name="Формула" r:id="rId3" imgW="1320480" imgH="25380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1538" y="2143116"/>
                        <a:ext cx="4357718" cy="846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785918" y="3071810"/>
            <a:ext cx="3241400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Отримаємо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верхню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трикутну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матрицю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3555" name="Object 3"/>
          <p:cNvGraphicFramePr>
            <a:graphicFrameLocks noChangeAspect="1"/>
          </p:cNvGraphicFramePr>
          <p:nvPr/>
        </p:nvGraphicFramePr>
        <p:xfrm>
          <a:off x="5429256" y="2571744"/>
          <a:ext cx="3389610" cy="1714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43" name="Формула" r:id="rId5" imgW="1638300" imgH="825500" progId="Equation.3">
                  <p:embed/>
                </p:oleObj>
              </mc:Choice>
              <mc:Fallback>
                <p:oleObj name="Формула" r:id="rId5" imgW="1638300" imgH="8255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29256" y="2571744"/>
                        <a:ext cx="3389610" cy="17145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1000100" y="4286256"/>
            <a:ext cx="81439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Зворотній хід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розв’язання верхньої трикутної матриці (починається з останнього рядка). </a:t>
            </a:r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3557" name="Object 5"/>
          <p:cNvGraphicFramePr>
            <a:graphicFrameLocks noChangeAspect="1"/>
          </p:cNvGraphicFramePr>
          <p:nvPr/>
        </p:nvGraphicFramePr>
        <p:xfrm>
          <a:off x="1714480" y="5214950"/>
          <a:ext cx="2011694" cy="5715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44" name="Формула" r:id="rId7" imgW="838200" imgH="241300" progId="Equation.3">
                  <p:embed/>
                </p:oleObj>
              </mc:Choice>
              <mc:Fallback>
                <p:oleObj name="Формула" r:id="rId7" imgW="838200" imgH="2413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4480" y="5214950"/>
                        <a:ext cx="2011694" cy="5715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3559" name="Object 7"/>
          <p:cNvGraphicFramePr>
            <a:graphicFrameLocks noChangeAspect="1"/>
          </p:cNvGraphicFramePr>
          <p:nvPr/>
        </p:nvGraphicFramePr>
        <p:xfrm>
          <a:off x="4357686" y="5143512"/>
          <a:ext cx="3738578" cy="5953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45" name="Формула" r:id="rId9" imgW="1497950" imgH="241195" progId="Equation.3">
                  <p:embed/>
                </p:oleObj>
              </mc:Choice>
              <mc:Fallback>
                <p:oleObj name="Формула" r:id="rId9" imgW="1497950" imgH="241195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7686" y="5143512"/>
                        <a:ext cx="3738578" cy="59531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6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3561" name="Object 9"/>
          <p:cNvGraphicFramePr>
            <a:graphicFrameLocks noChangeAspect="1"/>
          </p:cNvGraphicFramePr>
          <p:nvPr/>
        </p:nvGraphicFramePr>
        <p:xfrm>
          <a:off x="2786050" y="5715016"/>
          <a:ext cx="3470515" cy="11429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46" name="Формула" r:id="rId11" imgW="1587500" imgH="520700" progId="Equation.3">
                  <p:embed/>
                </p:oleObj>
              </mc:Choice>
              <mc:Fallback>
                <p:oleObj name="Формула" r:id="rId11" imgW="1587500" imgH="52070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86050" y="5715016"/>
                        <a:ext cx="3470515" cy="114298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368</TotalTime>
  <Words>1249</Words>
  <Application>Microsoft Office PowerPoint</Application>
  <PresentationFormat>Экран (4:3)</PresentationFormat>
  <Paragraphs>197</Paragraphs>
  <Slides>43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54" baseType="lpstr">
      <vt:lpstr>Arial</vt:lpstr>
      <vt:lpstr>Calibri</vt:lpstr>
      <vt:lpstr>Corbel</vt:lpstr>
      <vt:lpstr>Gill Sans MT</vt:lpstr>
      <vt:lpstr>Symbol</vt:lpstr>
      <vt:lpstr>Times New Roman</vt:lpstr>
      <vt:lpstr>TimesNewRoman</vt:lpstr>
      <vt:lpstr>Verdana</vt:lpstr>
      <vt:lpstr>Wingdings 2</vt:lpstr>
      <vt:lpstr>Солнцестояние</vt:lpstr>
      <vt:lpstr>Формула</vt:lpstr>
      <vt:lpstr>Тема 3 Методи розв'язання систем лінійних і нелінійних рівнянь</vt:lpstr>
      <vt:lpstr>§1 Системи лінійних алгебраїчних рівнянь </vt:lpstr>
      <vt:lpstr>Презентация PowerPoint</vt:lpstr>
      <vt:lpstr>Презентация PowerPoint</vt:lpstr>
      <vt:lpstr>§2 Точні методи розв’язання  2.1 Метод Крамера</vt:lpstr>
      <vt:lpstr>Презентация PowerPoint</vt:lpstr>
      <vt:lpstr>2.2 Метод Гауса </vt:lpstr>
      <vt:lpstr>Презентация PowerPoint</vt:lpstr>
      <vt:lpstr>Презентация PowerPoint</vt:lpstr>
      <vt:lpstr>Презентация PowerPoint</vt:lpstr>
      <vt:lpstr>2.3 Метод LU-розкладу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2.4 Метод Холецького. </vt:lpstr>
      <vt:lpstr>Презентация PowerPoint</vt:lpstr>
      <vt:lpstr>§3 Наближені методи розв'язання  </vt:lpstr>
      <vt:lpstr>3.1 Метод простих ітерацій (метод Якобі).</vt:lpstr>
      <vt:lpstr>3.2 Метод Зейделя.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§4 Системи нелінійних рівнянь </vt:lpstr>
      <vt:lpstr>4.1 Метод Ньютона розв’язання системи нелінійних рівнянь</vt:lpstr>
      <vt:lpstr>Презентация PowerPoint</vt:lpstr>
      <vt:lpstr>Алгоритм метода Ньютона: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4. Методи розв'язання систем нелінійних рівнянь</dc:title>
  <dc:creator>Admin</dc:creator>
  <cp:lastModifiedBy>1</cp:lastModifiedBy>
  <cp:revision>56</cp:revision>
  <dcterms:created xsi:type="dcterms:W3CDTF">2017-10-28T06:55:15Z</dcterms:created>
  <dcterms:modified xsi:type="dcterms:W3CDTF">2019-10-17T11:34:47Z</dcterms:modified>
</cp:coreProperties>
</file>