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16"/>
  </p:notesMasterIdLst>
  <p:sldIdLst>
    <p:sldId id="319" r:id="rId3"/>
    <p:sldId id="257" r:id="rId4"/>
    <p:sldId id="258" r:id="rId5"/>
    <p:sldId id="266" r:id="rId6"/>
    <p:sldId id="267" r:id="rId7"/>
    <p:sldId id="268" r:id="rId8"/>
    <p:sldId id="259" r:id="rId9"/>
    <p:sldId id="260" r:id="rId10"/>
    <p:sldId id="261" r:id="rId11"/>
    <p:sldId id="262" r:id="rId12"/>
    <p:sldId id="263" r:id="rId13"/>
    <p:sldId id="264" r:id="rId14"/>
    <p:sldId id="265" r:id="rId1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0DBDCA6-0171-4E81-BB4D-79C0A1A3AF4D}">
  <a:tblStyle styleId="{20DBDCA6-0171-4E81-BB4D-79C0A1A3AF4D}" styleName="Table_0">
    <a:wholeTbl>
      <a:tcTxStyle b="off" i="off">
        <a:font>
          <a:latin typeface="Rockwell"/>
          <a:ea typeface="Rockwell"/>
          <a:cs typeface="Rockwel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7E8E7"/>
          </a:solidFill>
        </a:fill>
      </a:tcStyle>
    </a:wholeTbl>
    <a:band1H>
      <a:tcTxStyle/>
      <a:tcStyle>
        <a:tcBdr/>
        <a:fill>
          <a:solidFill>
            <a:srgbClr val="EFCECA"/>
          </a:solidFill>
        </a:fill>
      </a:tcStyle>
    </a:band1H>
    <a:band2H>
      <a:tcTxStyle/>
      <a:tcStyle>
        <a:tcBdr/>
      </a:tcStyle>
    </a:band2H>
    <a:band1V>
      <a:tcTxStyle/>
      <a:tcStyle>
        <a:tcBdr/>
        <a:fill>
          <a:solidFill>
            <a:srgbClr val="EFCECA"/>
          </a:solidFill>
        </a:fill>
      </a:tcStyle>
    </a:band1V>
    <a:band2V>
      <a:tcTxStyle/>
      <a:tcStyle>
        <a:tcBdr/>
      </a:tcStyle>
    </a:band2V>
    <a:lastCol>
      <a:tcTxStyle b="on" i="off">
        <a:font>
          <a:latin typeface="Rockwell"/>
          <a:ea typeface="Rockwell"/>
          <a:cs typeface="Rockwell"/>
        </a:font>
        <a:schemeClr val="lt1"/>
      </a:tcTxStyle>
      <a:tcStyle>
        <a:tcBdr/>
        <a:fill>
          <a:solidFill>
            <a:schemeClr val="accent1"/>
          </a:solidFill>
        </a:fill>
      </a:tcStyle>
    </a:lastCol>
    <a:firstCol>
      <a:tcTxStyle b="on" i="off">
        <a:font>
          <a:latin typeface="Rockwell"/>
          <a:ea typeface="Rockwell"/>
          <a:cs typeface="Rockwell"/>
        </a:font>
        <a:schemeClr val="lt1"/>
      </a:tcTxStyle>
      <a:tcStyle>
        <a:tcBdr/>
        <a:fill>
          <a:solidFill>
            <a:schemeClr val="accent1"/>
          </a:solidFill>
        </a:fill>
      </a:tcStyle>
    </a:firstCol>
    <a:lastRow>
      <a:tcTxStyle b="on" i="off">
        <a:font>
          <a:latin typeface="Rockwell"/>
          <a:ea typeface="Rockwell"/>
          <a:cs typeface="Rockwel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Rockwell"/>
          <a:ea typeface="Rockwell"/>
          <a:cs typeface="Rockwel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AE5D2196-22E8-409B-89E7-BC2AF2348EEA}" styleName="Table_1">
    <a:wholeTbl>
      <a:tcTxStyle b="off" i="off">
        <a:font>
          <a:latin typeface="Rockwell"/>
          <a:ea typeface="Rockwell"/>
          <a:cs typeface="Rockwell"/>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7E8E7"/>
          </a:solidFill>
        </a:fill>
      </a:tcStyle>
    </a:wholeTbl>
    <a:band1H>
      <a:tcTxStyle/>
      <a:tcStyle>
        <a:tcBdr/>
        <a:fill>
          <a:solidFill>
            <a:srgbClr val="EFCECA"/>
          </a:solidFill>
        </a:fill>
      </a:tcStyle>
    </a:band1H>
    <a:band2H>
      <a:tcTxStyle/>
      <a:tcStyle>
        <a:tcBdr/>
      </a:tcStyle>
    </a:band2H>
    <a:band1V>
      <a:tcTxStyle/>
      <a:tcStyle>
        <a:tcBdr/>
        <a:fill>
          <a:solidFill>
            <a:srgbClr val="EFCECA"/>
          </a:solidFill>
        </a:fill>
      </a:tcStyle>
    </a:band1V>
    <a:band2V>
      <a:tcTxStyle/>
      <a:tcStyle>
        <a:tcBdr/>
      </a:tcStyle>
    </a:band2V>
    <a:lastCol>
      <a:tcTxStyle b="on" i="off">
        <a:font>
          <a:latin typeface="Rockwell"/>
          <a:ea typeface="Rockwell"/>
          <a:cs typeface="Rockwell"/>
        </a:font>
        <a:srgbClr val="FFFFFF"/>
      </a:tcTxStyle>
      <a:tcStyle>
        <a:tcBdr/>
        <a:fill>
          <a:solidFill>
            <a:srgbClr val="FFAB40"/>
          </a:solidFill>
        </a:fill>
      </a:tcStyle>
    </a:lastCol>
    <a:firstCol>
      <a:tcTxStyle b="on" i="off">
        <a:font>
          <a:latin typeface="Rockwell"/>
          <a:ea typeface="Rockwell"/>
          <a:cs typeface="Rockwell"/>
        </a:font>
        <a:srgbClr val="FFFFFF"/>
      </a:tcTxStyle>
      <a:tcStyle>
        <a:tcBdr/>
        <a:fill>
          <a:solidFill>
            <a:srgbClr val="FFAB40"/>
          </a:solidFill>
        </a:fill>
      </a:tcStyle>
    </a:firstCol>
    <a:lastRow>
      <a:tcTxStyle b="on" i="off">
        <a:font>
          <a:latin typeface="Rockwell"/>
          <a:ea typeface="Rockwell"/>
          <a:cs typeface="Rockwell"/>
        </a:font>
        <a:srgbClr val="FFFFFF"/>
      </a:tcTxStyle>
      <a:tcStyle>
        <a:tcBdr>
          <a:top>
            <a:ln w="38100" cap="flat" cmpd="sng">
              <a:solidFill>
                <a:srgbClr val="FFFFFF"/>
              </a:solidFill>
              <a:prstDash val="solid"/>
              <a:round/>
              <a:headEnd type="none" w="sm" len="sm"/>
              <a:tailEnd type="none" w="sm" len="sm"/>
            </a:ln>
          </a:top>
        </a:tcBdr>
        <a:fill>
          <a:solidFill>
            <a:srgbClr val="FFAB40"/>
          </a:solidFill>
        </a:fill>
      </a:tcStyle>
    </a:lastRow>
    <a:seCell>
      <a:tcTxStyle/>
      <a:tcStyle>
        <a:tcBdr/>
      </a:tcStyle>
    </a:seCell>
    <a:swCell>
      <a:tcTxStyle/>
      <a:tcStyle>
        <a:tcBdr/>
      </a:tcStyle>
    </a:swCell>
    <a:firstRow>
      <a:tcTxStyle b="on" i="off">
        <a:font>
          <a:latin typeface="Rockwell"/>
          <a:ea typeface="Rockwell"/>
          <a:cs typeface="Rockwell"/>
        </a:font>
        <a:srgbClr val="FFFFFF"/>
      </a:tcTxStyle>
      <a:tcStyle>
        <a:tcBdr>
          <a:bottom>
            <a:ln w="38100" cap="flat" cmpd="sng">
              <a:solidFill>
                <a:srgbClr val="FFFFFF"/>
              </a:solidFill>
              <a:prstDash val="solid"/>
              <a:round/>
              <a:headEnd type="none" w="sm" len="sm"/>
              <a:tailEnd type="none" w="sm" len="sm"/>
            </a:ln>
          </a:bottom>
        </a:tcBdr>
        <a:fill>
          <a:solidFill>
            <a:srgbClr val="FFAB40"/>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419" autoAdjust="0"/>
    <p:restoredTop sz="94674"/>
  </p:normalViewPr>
  <p:slideViewPr>
    <p:cSldViewPr snapToGrid="0">
      <p:cViewPr varScale="1">
        <p:scale>
          <a:sx n="108" d="100"/>
          <a:sy n="108" d="100"/>
        </p:scale>
        <p:origin x="114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7:notes"/>
          <p:cNvSpPr txBox="1">
            <a:spLocks noGrp="1"/>
          </p:cNvSpPr>
          <p:nvPr>
            <p:ph type="body" idx="1"/>
          </p:nvPr>
        </p:nvSpPr>
        <p:spPr>
          <a:xfrm>
            <a:off x="1124744" y="4343400"/>
            <a:ext cx="4608512"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3" name="Google Shape;5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8954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12" name="Shape 21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224" name="Shape 2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5750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9856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Shape 6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64819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
        <p:nvSpPr>
          <p:cNvPr id="162" name="Shape 16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sp>
        <p:nvSpPr>
          <p:cNvPr id="14" name="Shape 14"/>
          <p:cNvSpPr txBox="1">
            <a:spLocks noGrp="1"/>
          </p:cNvSpPr>
          <p:nvPr>
            <p:ph type="ftr" idx="11"/>
          </p:nvPr>
        </p:nvSpPr>
        <p:spPr>
          <a:xfrm>
            <a:off x="275336" y="6343903"/>
            <a:ext cx="6327600" cy="365099"/>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2"/>
              </a:buClr>
              <a:buSzPts val="1100"/>
              <a:buFont typeface="Open Sans"/>
              <a:buNone/>
              <a:defRPr sz="1100" b="0" i="0" u="none" strike="noStrike" cap="none">
                <a:solidFill>
                  <a:schemeClr val="dk2"/>
                </a:solidFill>
                <a:latin typeface="Open Sans"/>
                <a:ea typeface="Open Sans"/>
                <a:cs typeface="Open Sans"/>
                <a:sym typeface="Open Sans"/>
              </a:defRPr>
            </a:lvl1pPr>
            <a:lvl2pPr marL="457200" marR="0" lvl="1" indent="0" algn="l" rtl="0">
              <a:lnSpc>
                <a:spcPct val="100000"/>
              </a:lnSpc>
              <a:spcBef>
                <a:spcPts val="0"/>
              </a:spcBef>
              <a:spcAft>
                <a:spcPts val="0"/>
              </a:spcAft>
              <a:buClr>
                <a:schemeClr val="dk1"/>
              </a:buClr>
              <a:buSzPts val="1800"/>
              <a:buFont typeface="Rockwell"/>
              <a:buNone/>
              <a:defRPr sz="1800" b="0" i="0" u="none" strike="noStrike" cap="none">
                <a:solidFill>
                  <a:schemeClr val="dk1"/>
                </a:solidFill>
                <a:latin typeface="Rockwell"/>
                <a:ea typeface="Rockwell"/>
                <a:cs typeface="Rockwell"/>
                <a:sym typeface="Rockwell"/>
              </a:defRPr>
            </a:lvl2pPr>
            <a:lvl3pPr marL="914400" marR="0" lvl="2" indent="0" algn="l" rtl="0">
              <a:lnSpc>
                <a:spcPct val="100000"/>
              </a:lnSpc>
              <a:spcBef>
                <a:spcPts val="0"/>
              </a:spcBef>
              <a:spcAft>
                <a:spcPts val="0"/>
              </a:spcAft>
              <a:buClr>
                <a:schemeClr val="dk1"/>
              </a:buClr>
              <a:buSzPts val="1800"/>
              <a:buFont typeface="Rockwell"/>
              <a:buNone/>
              <a:defRPr sz="1800" b="0" i="0" u="none" strike="noStrike" cap="none">
                <a:solidFill>
                  <a:schemeClr val="dk1"/>
                </a:solidFill>
                <a:latin typeface="Rockwell"/>
                <a:ea typeface="Rockwell"/>
                <a:cs typeface="Rockwell"/>
                <a:sym typeface="Rockwell"/>
              </a:defRPr>
            </a:lvl3pPr>
            <a:lvl4pPr marL="1371600" marR="0" lvl="3" indent="0" algn="l" rtl="0">
              <a:lnSpc>
                <a:spcPct val="100000"/>
              </a:lnSpc>
              <a:spcBef>
                <a:spcPts val="0"/>
              </a:spcBef>
              <a:spcAft>
                <a:spcPts val="0"/>
              </a:spcAft>
              <a:buClr>
                <a:schemeClr val="dk1"/>
              </a:buClr>
              <a:buSzPts val="1800"/>
              <a:buFont typeface="Rockwell"/>
              <a:buNone/>
              <a:defRPr sz="1800" b="0" i="0" u="none" strike="noStrike" cap="none">
                <a:solidFill>
                  <a:schemeClr val="dk1"/>
                </a:solidFill>
                <a:latin typeface="Rockwell"/>
                <a:ea typeface="Rockwell"/>
                <a:cs typeface="Rockwell"/>
                <a:sym typeface="Rockwell"/>
              </a:defRPr>
            </a:lvl4pPr>
            <a:lvl5pPr marL="1828800" marR="0" lvl="4" indent="0" algn="l" rtl="0">
              <a:lnSpc>
                <a:spcPct val="100000"/>
              </a:lnSpc>
              <a:spcBef>
                <a:spcPts val="0"/>
              </a:spcBef>
              <a:spcAft>
                <a:spcPts val="0"/>
              </a:spcAft>
              <a:buClr>
                <a:schemeClr val="dk1"/>
              </a:buClr>
              <a:buSzPts val="1800"/>
              <a:buFont typeface="Rockwell"/>
              <a:buNone/>
              <a:defRPr sz="1800" b="0" i="0" u="none" strike="noStrike" cap="none">
                <a:solidFill>
                  <a:schemeClr val="dk1"/>
                </a:solidFill>
                <a:latin typeface="Rockwell"/>
                <a:ea typeface="Rockwell"/>
                <a:cs typeface="Rockwell"/>
                <a:sym typeface="Rockwell"/>
              </a:defRPr>
            </a:lvl5pPr>
            <a:lvl6pPr marL="2286000" marR="0" lvl="5" indent="0" algn="l" rtl="0">
              <a:lnSpc>
                <a:spcPct val="100000"/>
              </a:lnSpc>
              <a:spcBef>
                <a:spcPts val="0"/>
              </a:spcBef>
              <a:spcAft>
                <a:spcPts val="0"/>
              </a:spcAft>
              <a:buClr>
                <a:schemeClr val="dk1"/>
              </a:buClr>
              <a:buSzPts val="1800"/>
              <a:buFont typeface="Rockwell"/>
              <a:buNone/>
              <a:defRPr sz="1800" b="0" i="0" u="none" strike="noStrike" cap="none">
                <a:solidFill>
                  <a:schemeClr val="dk1"/>
                </a:solidFill>
                <a:latin typeface="Rockwell"/>
                <a:ea typeface="Rockwell"/>
                <a:cs typeface="Rockwell"/>
                <a:sym typeface="Rockwell"/>
              </a:defRPr>
            </a:lvl6pPr>
            <a:lvl7pPr marL="2743200" marR="0" lvl="6" indent="0" algn="l" rtl="0">
              <a:lnSpc>
                <a:spcPct val="100000"/>
              </a:lnSpc>
              <a:spcBef>
                <a:spcPts val="0"/>
              </a:spcBef>
              <a:spcAft>
                <a:spcPts val="0"/>
              </a:spcAft>
              <a:buClr>
                <a:schemeClr val="dk1"/>
              </a:buClr>
              <a:buSzPts val="1800"/>
              <a:buFont typeface="Rockwell"/>
              <a:buNone/>
              <a:defRPr sz="1800" b="0" i="0" u="none" strike="noStrike" cap="none">
                <a:solidFill>
                  <a:schemeClr val="dk1"/>
                </a:solidFill>
                <a:latin typeface="Rockwell"/>
                <a:ea typeface="Rockwell"/>
                <a:cs typeface="Rockwell"/>
                <a:sym typeface="Rockwell"/>
              </a:defRPr>
            </a:lvl7pPr>
            <a:lvl8pPr marL="3200400" marR="0" lvl="7" indent="0" algn="l" rtl="0">
              <a:lnSpc>
                <a:spcPct val="100000"/>
              </a:lnSpc>
              <a:spcBef>
                <a:spcPts val="0"/>
              </a:spcBef>
              <a:spcAft>
                <a:spcPts val="0"/>
              </a:spcAft>
              <a:buClr>
                <a:schemeClr val="dk1"/>
              </a:buClr>
              <a:buSzPts val="1800"/>
              <a:buFont typeface="Rockwell"/>
              <a:buNone/>
              <a:defRPr sz="1800" b="0" i="0" u="none" strike="noStrike" cap="none">
                <a:solidFill>
                  <a:schemeClr val="dk1"/>
                </a:solidFill>
                <a:latin typeface="Rockwell"/>
                <a:ea typeface="Rockwell"/>
                <a:cs typeface="Rockwell"/>
                <a:sym typeface="Rockwell"/>
              </a:defRPr>
            </a:lvl8pPr>
            <a:lvl9pPr marL="3657600" marR="0" lvl="8" indent="0" algn="l" rtl="0">
              <a:lnSpc>
                <a:spcPct val="100000"/>
              </a:lnSpc>
              <a:spcBef>
                <a:spcPts val="0"/>
              </a:spcBef>
              <a:spcAft>
                <a:spcPts val="0"/>
              </a:spcAft>
              <a:buClr>
                <a:schemeClr val="dk1"/>
              </a:buClr>
              <a:buSzPts val="1800"/>
              <a:buFont typeface="Rockwell"/>
              <a:buNone/>
              <a:defRPr sz="1800" b="0" i="0" u="none" strike="noStrike" cap="none">
                <a:solidFill>
                  <a:schemeClr val="dk1"/>
                </a:solidFill>
                <a:latin typeface="Rockwell"/>
                <a:ea typeface="Rockwell"/>
                <a:cs typeface="Rockwell"/>
                <a:sym typeface="Rockwell"/>
              </a:defRPr>
            </a:lvl9pPr>
          </a:lstStyle>
          <a:p>
            <a:r>
              <a:rPr lang="en-GB"/>
              <a:t>Copyright © 2018 by Pearson Education      Gold Experience 2nd Edition B2+</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15600" y="1474833"/>
            <a:ext cx="11360700" cy="26181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16000"/>
              <a:buFont typeface="Arial"/>
              <a:buNone/>
              <a:defRPr sz="160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16000"/>
              <a:buFont typeface="Arial"/>
              <a:buNone/>
              <a:defRPr sz="16000">
                <a:solidFill>
                  <a:schemeClr val="dk1"/>
                </a:solidFill>
              </a:defRPr>
            </a:lvl2pPr>
            <a:lvl3pPr lvl="2" indent="0" algn="ctr">
              <a:spcBef>
                <a:spcPts val="0"/>
              </a:spcBef>
              <a:spcAft>
                <a:spcPts val="0"/>
              </a:spcAft>
              <a:buClr>
                <a:schemeClr val="dk1"/>
              </a:buClr>
              <a:buSzPts val="16000"/>
              <a:buFont typeface="Arial"/>
              <a:buNone/>
              <a:defRPr sz="16000">
                <a:solidFill>
                  <a:schemeClr val="dk1"/>
                </a:solidFill>
              </a:defRPr>
            </a:lvl3pPr>
            <a:lvl4pPr lvl="3" indent="0" algn="ctr">
              <a:spcBef>
                <a:spcPts val="0"/>
              </a:spcBef>
              <a:spcAft>
                <a:spcPts val="0"/>
              </a:spcAft>
              <a:buClr>
                <a:schemeClr val="dk1"/>
              </a:buClr>
              <a:buSzPts val="16000"/>
              <a:buFont typeface="Arial"/>
              <a:buNone/>
              <a:defRPr sz="16000">
                <a:solidFill>
                  <a:schemeClr val="dk1"/>
                </a:solidFill>
              </a:defRPr>
            </a:lvl4pPr>
            <a:lvl5pPr lvl="4" indent="0" algn="ctr">
              <a:spcBef>
                <a:spcPts val="0"/>
              </a:spcBef>
              <a:spcAft>
                <a:spcPts val="0"/>
              </a:spcAft>
              <a:buClr>
                <a:schemeClr val="dk1"/>
              </a:buClr>
              <a:buSzPts val="16000"/>
              <a:buFont typeface="Arial"/>
              <a:buNone/>
              <a:defRPr sz="16000">
                <a:solidFill>
                  <a:schemeClr val="dk1"/>
                </a:solidFill>
              </a:defRPr>
            </a:lvl5pPr>
            <a:lvl6pPr lvl="5" indent="0" algn="ctr">
              <a:spcBef>
                <a:spcPts val="0"/>
              </a:spcBef>
              <a:spcAft>
                <a:spcPts val="0"/>
              </a:spcAft>
              <a:buClr>
                <a:schemeClr val="dk1"/>
              </a:buClr>
              <a:buSzPts val="16000"/>
              <a:buFont typeface="Arial"/>
              <a:buNone/>
              <a:defRPr sz="16000">
                <a:solidFill>
                  <a:schemeClr val="dk1"/>
                </a:solidFill>
              </a:defRPr>
            </a:lvl6pPr>
            <a:lvl7pPr lvl="6" indent="0" algn="ctr">
              <a:spcBef>
                <a:spcPts val="0"/>
              </a:spcBef>
              <a:spcAft>
                <a:spcPts val="0"/>
              </a:spcAft>
              <a:buClr>
                <a:schemeClr val="dk1"/>
              </a:buClr>
              <a:buSzPts val="16000"/>
              <a:buFont typeface="Arial"/>
              <a:buNone/>
              <a:defRPr sz="16000">
                <a:solidFill>
                  <a:schemeClr val="dk1"/>
                </a:solidFill>
              </a:defRPr>
            </a:lvl7pPr>
            <a:lvl8pPr lvl="7" indent="0" algn="ctr">
              <a:spcBef>
                <a:spcPts val="0"/>
              </a:spcBef>
              <a:spcAft>
                <a:spcPts val="0"/>
              </a:spcAft>
              <a:buClr>
                <a:schemeClr val="dk1"/>
              </a:buClr>
              <a:buSzPts val="16000"/>
              <a:buFont typeface="Arial"/>
              <a:buNone/>
              <a:defRPr sz="16000">
                <a:solidFill>
                  <a:schemeClr val="dk1"/>
                </a:solidFill>
              </a:defRPr>
            </a:lvl8pPr>
            <a:lvl9pPr lvl="8" indent="0" algn="ctr">
              <a:spcBef>
                <a:spcPts val="0"/>
              </a:spcBef>
              <a:spcAft>
                <a:spcPts val="0"/>
              </a:spcAft>
              <a:buClr>
                <a:schemeClr val="dk1"/>
              </a:buClr>
              <a:buSzPts val="16000"/>
              <a:buFont typeface="Arial"/>
              <a:buNone/>
              <a:defRPr sz="16000">
                <a:solidFill>
                  <a:schemeClr val="dk1"/>
                </a:solidFill>
              </a:defRPr>
            </a:lvl9pPr>
          </a:lstStyle>
          <a:p>
            <a:endParaRPr/>
          </a:p>
        </p:txBody>
      </p:sp>
      <p:sp>
        <p:nvSpPr>
          <p:cNvPr id="48" name="Shape 48"/>
          <p:cNvSpPr txBox="1">
            <a:spLocks noGrp="1"/>
          </p:cNvSpPr>
          <p:nvPr>
            <p:ph type="body" idx="1"/>
          </p:nvPr>
        </p:nvSpPr>
        <p:spPr>
          <a:xfrm>
            <a:off x="415600" y="4202966"/>
            <a:ext cx="11360700" cy="1734300"/>
          </a:xfrm>
          <a:prstGeom prst="rect">
            <a:avLst/>
          </a:prstGeom>
          <a:noFill/>
          <a:ln>
            <a:noFill/>
          </a:ln>
        </p:spPr>
        <p:txBody>
          <a:bodyPr spcFirstLastPara="1" wrap="square" lIns="91425" tIns="91425" rIns="91425" bIns="91425" anchor="t" anchorCtr="0"/>
          <a:lstStyle>
            <a:lvl1pPr marL="457200" marR="0" lvl="0" indent="-381000" algn="ctr"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ctr"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ctr"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ctr"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ctr"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ctr"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ctr"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ctr"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ctr"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49" name="Shape 4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Shape 5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Option1">
  <p:cSld name="Title Slide Option1">
    <p:bg>
      <p:bgPr>
        <a:solidFill>
          <a:schemeClr val="lt2"/>
        </a:solidFill>
        <a:effectLst/>
      </p:bgPr>
    </p:bg>
    <p:spTree>
      <p:nvGrpSpPr>
        <p:cNvPr id="1" name="Shape 13"/>
        <p:cNvGrpSpPr/>
        <p:nvPr/>
      </p:nvGrpSpPr>
      <p:grpSpPr>
        <a:xfrm>
          <a:off x="0" y="0"/>
          <a:ext cx="0" cy="0"/>
          <a:chOff x="0" y="0"/>
          <a:chExt cx="0" cy="0"/>
        </a:xfrm>
      </p:grpSpPr>
      <p:pic>
        <p:nvPicPr>
          <p:cNvPr id="14" name="Google Shape;14;p2"/>
          <p:cNvPicPr preferRelativeResize="0"/>
          <p:nvPr/>
        </p:nvPicPr>
        <p:blipFill rotWithShape="1">
          <a:blip r:embed="rId2">
            <a:alphaModFix/>
          </a:blip>
          <a:srcRect/>
          <a:stretch/>
        </p:blipFill>
        <p:spPr>
          <a:xfrm>
            <a:off x="613833" y="409958"/>
            <a:ext cx="1147212" cy="810530"/>
          </a:xfrm>
          <a:prstGeom prst="rect">
            <a:avLst/>
          </a:prstGeom>
          <a:noFill/>
          <a:ln>
            <a:noFill/>
          </a:ln>
        </p:spPr>
      </p:pic>
      <p:sp>
        <p:nvSpPr>
          <p:cNvPr id="15" name="Google Shape;15;p2"/>
          <p:cNvSpPr txBox="1">
            <a:spLocks noGrp="1"/>
          </p:cNvSpPr>
          <p:nvPr>
            <p:ph type="ctrTitle"/>
          </p:nvPr>
        </p:nvSpPr>
        <p:spPr>
          <a:xfrm>
            <a:off x="630353" y="1680064"/>
            <a:ext cx="4910667" cy="2244236"/>
          </a:xfrm>
          <a:prstGeom prst="rect">
            <a:avLst/>
          </a:prstGeom>
          <a:noFill/>
          <a:ln>
            <a:noFill/>
          </a:ln>
        </p:spPr>
        <p:txBody>
          <a:bodyPr spcFirstLastPara="1" wrap="square" lIns="91425" tIns="91425" rIns="91425" bIns="91425" anchor="t" anchorCtr="0">
            <a:noAutofit/>
          </a:bodyPr>
          <a:lstStyle>
            <a:lvl1pPr marL="0" marR="0" lvl="0" indent="0" algn="l" rtl="0">
              <a:lnSpc>
                <a:spcPct val="110526"/>
              </a:lnSpc>
              <a:spcBef>
                <a:spcPts val="0"/>
              </a:spcBef>
              <a:spcAft>
                <a:spcPts val="0"/>
              </a:spcAft>
              <a:buClr>
                <a:schemeClr val="lt1"/>
              </a:buClr>
              <a:buSzPts val="1400"/>
              <a:buFont typeface="Times New Roman"/>
              <a:buNone/>
              <a:defRPr sz="3800" b="1" i="0" u="none" strike="noStrike" cap="none">
                <a:solidFill>
                  <a:schemeClr val="lt1"/>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 name="Google Shape;16;p2"/>
          <p:cNvSpPr txBox="1">
            <a:spLocks noGrp="1"/>
          </p:cNvSpPr>
          <p:nvPr>
            <p:ph type="subTitle" idx="1"/>
          </p:nvPr>
        </p:nvSpPr>
        <p:spPr>
          <a:xfrm>
            <a:off x="630353" y="4057650"/>
            <a:ext cx="4529667" cy="1466850"/>
          </a:xfrm>
          <a:prstGeom prst="rect">
            <a:avLst/>
          </a:prstGeom>
          <a:noFill/>
          <a:ln>
            <a:noFill/>
          </a:ln>
        </p:spPr>
        <p:txBody>
          <a:bodyPr spcFirstLastPara="1" wrap="square" lIns="91425" tIns="91425" rIns="91425" bIns="91425" anchor="t" anchorCtr="0">
            <a:noAutofit/>
          </a:bodyPr>
          <a:lstStyle>
            <a:lvl1pPr marL="0" marR="0" lvl="0" indent="0" algn="l" rtl="0">
              <a:lnSpc>
                <a:spcPct val="133333"/>
              </a:lnSpc>
              <a:spcBef>
                <a:spcPts val="0"/>
              </a:spcBef>
              <a:spcAft>
                <a:spcPts val="0"/>
              </a:spcAft>
              <a:buClr>
                <a:srgbClr val="FFFFFF"/>
              </a:buClr>
              <a:buSzPts val="1400"/>
              <a:buFont typeface="Arial"/>
              <a:buNone/>
              <a:defRPr sz="1800" b="0" i="0" u="none" strike="noStrike" cap="none">
                <a:solidFill>
                  <a:srgbClr val="FFFFFF"/>
                </a:solidFill>
                <a:latin typeface="Arial"/>
                <a:ea typeface="Arial"/>
                <a:cs typeface="Arial"/>
                <a:sym typeface="Arial"/>
              </a:defRPr>
            </a:lvl1pPr>
            <a:lvl2pPr marL="457200" marR="0" lvl="1" indent="0" algn="ctr" rtl="0">
              <a:lnSpc>
                <a:spcPct val="122222"/>
              </a:lnSpc>
              <a:spcBef>
                <a:spcPts val="0"/>
              </a:spcBef>
              <a:spcAft>
                <a:spcPts val="0"/>
              </a:spcAft>
              <a:buClr>
                <a:schemeClr val="lt2"/>
              </a:buClr>
              <a:buSzPts val="1800"/>
              <a:buFont typeface="Arial"/>
              <a:buNone/>
              <a:defRPr sz="1800" b="0" i="0" u="none" strike="noStrike" cap="none">
                <a:solidFill>
                  <a:srgbClr val="888888"/>
                </a:solidFill>
                <a:latin typeface="Arial"/>
                <a:ea typeface="Arial"/>
                <a:cs typeface="Arial"/>
                <a:sym typeface="Arial"/>
              </a:defRPr>
            </a:lvl2pPr>
            <a:lvl3pPr marL="914400" marR="0" lvl="2" indent="0" algn="ctr" rtl="0">
              <a:lnSpc>
                <a:spcPct val="122222"/>
              </a:lnSpc>
              <a:spcBef>
                <a:spcPts val="0"/>
              </a:spcBef>
              <a:spcAft>
                <a:spcPts val="0"/>
              </a:spcAft>
              <a:buClr>
                <a:schemeClr val="accent4"/>
              </a:buClr>
              <a:buSzPts val="1800"/>
              <a:buFont typeface="Arial"/>
              <a:buNone/>
              <a:defRPr sz="18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17" name="Google Shape;17;p2"/>
          <p:cNvSpPr txBox="1">
            <a:spLocks noGrp="1"/>
          </p:cNvSpPr>
          <p:nvPr>
            <p:ph type="body" idx="2"/>
          </p:nvPr>
        </p:nvSpPr>
        <p:spPr>
          <a:xfrm>
            <a:off x="630353" y="6265863"/>
            <a:ext cx="5283200" cy="2857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rgbClr val="FFFFFF"/>
              </a:buClr>
              <a:buSzPts val="1400"/>
              <a:buFont typeface="Arial"/>
              <a:buNone/>
              <a:defRPr sz="1800" b="0" i="0" u="none" strike="noStrike" cap="none">
                <a:solidFill>
                  <a:srgbClr val="FFFFFF"/>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 name="Google Shape;18;p2"/>
          <p:cNvSpPr>
            <a:spLocks noGrp="1"/>
          </p:cNvSpPr>
          <p:nvPr>
            <p:ph type="pic" idx="3"/>
          </p:nvPr>
        </p:nvSpPr>
        <p:spPr>
          <a:xfrm>
            <a:off x="6108699" y="0"/>
            <a:ext cx="6083300"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00000"/>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 name="Google Shape;19;p2"/>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20" name="Google Shape;20;p2"/>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21" name="Google Shape;21;p2"/>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48001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Slide Option2">
  <p:cSld name="Title Slide Option2">
    <p:bg>
      <p:bgPr>
        <a:solidFill>
          <a:schemeClr val="lt1"/>
        </a:solidFill>
        <a:effectLst/>
      </p:bgPr>
    </p:bg>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630353" y="1681201"/>
            <a:ext cx="4978400" cy="2063261"/>
          </a:xfrm>
          <a:prstGeom prst="rect">
            <a:avLst/>
          </a:prstGeom>
          <a:noFill/>
          <a:ln>
            <a:noFill/>
          </a:ln>
        </p:spPr>
        <p:txBody>
          <a:bodyPr spcFirstLastPara="1" wrap="square" lIns="91425" tIns="91425" rIns="91425" bIns="91425" anchor="t" anchorCtr="0">
            <a:noAutofit/>
          </a:bodyPr>
          <a:lstStyle>
            <a:lvl1pPr marL="0" marR="0" lvl="0" indent="0" algn="l" rtl="0">
              <a:lnSpc>
                <a:spcPct val="110526"/>
              </a:lnSpc>
              <a:spcBef>
                <a:spcPts val="0"/>
              </a:spcBef>
              <a:spcAft>
                <a:spcPts val="0"/>
              </a:spcAft>
              <a:buClr>
                <a:schemeClr val="lt2"/>
              </a:buClr>
              <a:buSzPts val="1400"/>
              <a:buFont typeface="Times New Roman"/>
              <a:buNone/>
              <a:defRPr sz="3800" b="1" i="0" u="none" strike="noStrike" cap="none">
                <a:solidFill>
                  <a:schemeClr val="lt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4" name="Google Shape;24;p3"/>
          <p:cNvSpPr txBox="1">
            <a:spLocks noGrp="1"/>
          </p:cNvSpPr>
          <p:nvPr>
            <p:ph type="subTitle" idx="1"/>
          </p:nvPr>
        </p:nvSpPr>
        <p:spPr>
          <a:xfrm>
            <a:off x="628654" y="4057201"/>
            <a:ext cx="4592145" cy="1130791"/>
          </a:xfrm>
          <a:prstGeom prst="rect">
            <a:avLst/>
          </a:prstGeom>
          <a:noFill/>
          <a:ln>
            <a:noFill/>
          </a:ln>
        </p:spPr>
        <p:txBody>
          <a:bodyPr spcFirstLastPara="1" wrap="square" lIns="91425" tIns="91425" rIns="91425" bIns="91425" anchor="t" anchorCtr="0">
            <a:noAutofit/>
          </a:bodyPr>
          <a:lstStyle>
            <a:lvl1pPr marL="0" marR="0" lvl="0" indent="0" algn="l" rtl="0">
              <a:lnSpc>
                <a:spcPct val="133333"/>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457200" marR="0" lvl="1" indent="0" algn="ctr" rtl="0">
              <a:lnSpc>
                <a:spcPct val="122222"/>
              </a:lnSpc>
              <a:spcBef>
                <a:spcPts val="0"/>
              </a:spcBef>
              <a:spcAft>
                <a:spcPts val="0"/>
              </a:spcAft>
              <a:buClr>
                <a:schemeClr val="lt2"/>
              </a:buClr>
              <a:buSzPts val="1800"/>
              <a:buFont typeface="Arial"/>
              <a:buNone/>
              <a:defRPr sz="1800" b="0" i="0" u="none" strike="noStrike" cap="none">
                <a:solidFill>
                  <a:srgbClr val="888888"/>
                </a:solidFill>
                <a:latin typeface="Arial"/>
                <a:ea typeface="Arial"/>
                <a:cs typeface="Arial"/>
                <a:sym typeface="Arial"/>
              </a:defRPr>
            </a:lvl2pPr>
            <a:lvl3pPr marL="914400" marR="0" lvl="2" indent="0" algn="ctr" rtl="0">
              <a:lnSpc>
                <a:spcPct val="122222"/>
              </a:lnSpc>
              <a:spcBef>
                <a:spcPts val="0"/>
              </a:spcBef>
              <a:spcAft>
                <a:spcPts val="0"/>
              </a:spcAft>
              <a:buClr>
                <a:schemeClr val="accent4"/>
              </a:buClr>
              <a:buSzPts val="1800"/>
              <a:buFont typeface="Arial"/>
              <a:buNone/>
              <a:defRPr sz="18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25" name="Google Shape;25;p3"/>
          <p:cNvSpPr txBox="1">
            <a:spLocks noGrp="1"/>
          </p:cNvSpPr>
          <p:nvPr>
            <p:ph type="body" idx="2"/>
          </p:nvPr>
        </p:nvSpPr>
        <p:spPr>
          <a:xfrm>
            <a:off x="626150" y="6265863"/>
            <a:ext cx="5287404" cy="2857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3"/>
          <p:cNvSpPr>
            <a:spLocks noGrp="1"/>
          </p:cNvSpPr>
          <p:nvPr>
            <p:ph type="pic" idx="3"/>
          </p:nvPr>
        </p:nvSpPr>
        <p:spPr>
          <a:xfrm>
            <a:off x="6108699" y="0"/>
            <a:ext cx="6083300"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3"/>
          <p:cNvPicPr preferRelativeResize="0"/>
          <p:nvPr/>
        </p:nvPicPr>
        <p:blipFill rotWithShape="1">
          <a:blip r:embed="rId2">
            <a:alphaModFix/>
          </a:blip>
          <a:srcRect/>
          <a:stretch/>
        </p:blipFill>
        <p:spPr>
          <a:xfrm>
            <a:off x="613833" y="409107"/>
            <a:ext cx="1148400" cy="813600"/>
          </a:xfrm>
          <a:prstGeom prst="rect">
            <a:avLst/>
          </a:prstGeom>
          <a:noFill/>
          <a:ln>
            <a:noFill/>
          </a:ln>
        </p:spPr>
      </p:pic>
      <p:sp>
        <p:nvSpPr>
          <p:cNvPr id="28" name="Google Shape;28;p3"/>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29" name="Google Shape;29;p3"/>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30" name="Google Shape;30;p3"/>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0012233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Option3">
  <p:cSld name="Title Slide Option3">
    <p:bg>
      <p:bgPr>
        <a:solidFill>
          <a:srgbClr val="595959"/>
        </a:solidFill>
        <a:effectLst/>
      </p:bgPr>
    </p:bg>
    <p:spTree>
      <p:nvGrpSpPr>
        <p:cNvPr id="1" name="Shape 31"/>
        <p:cNvGrpSpPr/>
        <p:nvPr/>
      </p:nvGrpSpPr>
      <p:grpSpPr>
        <a:xfrm>
          <a:off x="0" y="0"/>
          <a:ext cx="0" cy="0"/>
          <a:chOff x="0" y="0"/>
          <a:chExt cx="0" cy="0"/>
        </a:xfrm>
      </p:grpSpPr>
      <p:pic>
        <p:nvPicPr>
          <p:cNvPr id="32" name="Google Shape;32;p4"/>
          <p:cNvPicPr preferRelativeResize="0"/>
          <p:nvPr/>
        </p:nvPicPr>
        <p:blipFill rotWithShape="1">
          <a:blip r:embed="rId2">
            <a:alphaModFix/>
          </a:blip>
          <a:srcRect/>
          <a:stretch/>
        </p:blipFill>
        <p:spPr>
          <a:xfrm>
            <a:off x="613833" y="409958"/>
            <a:ext cx="1147212" cy="810530"/>
          </a:xfrm>
          <a:prstGeom prst="rect">
            <a:avLst/>
          </a:prstGeom>
          <a:noFill/>
          <a:ln>
            <a:noFill/>
          </a:ln>
        </p:spPr>
      </p:pic>
      <p:sp>
        <p:nvSpPr>
          <p:cNvPr id="33" name="Google Shape;33;p4"/>
          <p:cNvSpPr txBox="1">
            <a:spLocks noGrp="1"/>
          </p:cNvSpPr>
          <p:nvPr>
            <p:ph type="ctrTitle"/>
          </p:nvPr>
        </p:nvSpPr>
        <p:spPr>
          <a:xfrm>
            <a:off x="630353" y="1681200"/>
            <a:ext cx="4978400" cy="1977536"/>
          </a:xfrm>
          <a:prstGeom prst="rect">
            <a:avLst/>
          </a:prstGeom>
          <a:noFill/>
          <a:ln>
            <a:noFill/>
          </a:ln>
        </p:spPr>
        <p:txBody>
          <a:bodyPr spcFirstLastPara="1" wrap="square" lIns="91425" tIns="91425" rIns="91425" bIns="91425" anchor="t" anchorCtr="0">
            <a:noAutofit/>
          </a:bodyPr>
          <a:lstStyle>
            <a:lvl1pPr marL="0" marR="0" lvl="0" indent="0" algn="l" rtl="0">
              <a:lnSpc>
                <a:spcPct val="110526"/>
              </a:lnSpc>
              <a:spcBef>
                <a:spcPts val="0"/>
              </a:spcBef>
              <a:spcAft>
                <a:spcPts val="0"/>
              </a:spcAft>
              <a:buClr>
                <a:srgbClr val="FFFFFF"/>
              </a:buClr>
              <a:buSzPts val="1400"/>
              <a:buFont typeface="Times New Roman"/>
              <a:buNone/>
              <a:defRPr sz="3800" b="1" i="0" u="none" strike="noStrike" cap="none">
                <a:solidFill>
                  <a:srgbClr val="FFFFFF"/>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34" name="Google Shape;34;p4"/>
          <p:cNvSpPr txBox="1">
            <a:spLocks noGrp="1"/>
          </p:cNvSpPr>
          <p:nvPr>
            <p:ph type="subTitle" idx="1"/>
          </p:nvPr>
        </p:nvSpPr>
        <p:spPr>
          <a:xfrm>
            <a:off x="628654" y="4057201"/>
            <a:ext cx="4592145" cy="1130791"/>
          </a:xfrm>
          <a:prstGeom prst="rect">
            <a:avLst/>
          </a:prstGeom>
          <a:noFill/>
          <a:ln>
            <a:noFill/>
          </a:ln>
        </p:spPr>
        <p:txBody>
          <a:bodyPr spcFirstLastPara="1" wrap="square" lIns="91425" tIns="91425" rIns="91425" bIns="91425" anchor="t" anchorCtr="0">
            <a:noAutofit/>
          </a:bodyPr>
          <a:lstStyle>
            <a:lvl1pPr marL="0" marR="0" lvl="0" indent="0" algn="l" rtl="0">
              <a:lnSpc>
                <a:spcPct val="133333"/>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457200" marR="0" lvl="1" indent="0" algn="ctr" rtl="0">
              <a:lnSpc>
                <a:spcPct val="122222"/>
              </a:lnSpc>
              <a:spcBef>
                <a:spcPts val="0"/>
              </a:spcBef>
              <a:spcAft>
                <a:spcPts val="0"/>
              </a:spcAft>
              <a:buClr>
                <a:schemeClr val="lt2"/>
              </a:buClr>
              <a:buSzPts val="1800"/>
              <a:buFont typeface="Arial"/>
              <a:buNone/>
              <a:defRPr sz="1800" b="0" i="0" u="none" strike="noStrike" cap="none">
                <a:solidFill>
                  <a:srgbClr val="888888"/>
                </a:solidFill>
                <a:latin typeface="Arial"/>
                <a:ea typeface="Arial"/>
                <a:cs typeface="Arial"/>
                <a:sym typeface="Arial"/>
              </a:defRPr>
            </a:lvl2pPr>
            <a:lvl3pPr marL="914400" marR="0" lvl="2" indent="0" algn="ctr" rtl="0">
              <a:lnSpc>
                <a:spcPct val="122222"/>
              </a:lnSpc>
              <a:spcBef>
                <a:spcPts val="0"/>
              </a:spcBef>
              <a:spcAft>
                <a:spcPts val="0"/>
              </a:spcAft>
              <a:buClr>
                <a:schemeClr val="accent4"/>
              </a:buClr>
              <a:buSzPts val="1800"/>
              <a:buFont typeface="Arial"/>
              <a:buNone/>
              <a:defRPr sz="18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endParaRPr/>
          </a:p>
        </p:txBody>
      </p:sp>
      <p:sp>
        <p:nvSpPr>
          <p:cNvPr id="35" name="Google Shape;35;p4"/>
          <p:cNvSpPr txBox="1">
            <a:spLocks noGrp="1"/>
          </p:cNvSpPr>
          <p:nvPr>
            <p:ph type="body" idx="2"/>
          </p:nvPr>
        </p:nvSpPr>
        <p:spPr>
          <a:xfrm>
            <a:off x="626150" y="6265863"/>
            <a:ext cx="5287404" cy="2857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chemeClr val="lt1"/>
              </a:buClr>
              <a:buSzPts val="1400"/>
              <a:buFont typeface="Arial"/>
              <a:buNone/>
              <a:defRPr sz="1800" b="0" i="0" u="none" strike="noStrike" cap="none">
                <a:solidFill>
                  <a:schemeClr val="lt1"/>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4"/>
          <p:cNvSpPr>
            <a:spLocks noGrp="1"/>
          </p:cNvSpPr>
          <p:nvPr>
            <p:ph type="pic" idx="3"/>
          </p:nvPr>
        </p:nvSpPr>
        <p:spPr>
          <a:xfrm>
            <a:off x="6108701" y="0"/>
            <a:ext cx="6083299"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4"/>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38" name="Google Shape;38;p4"/>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39" name="Google Shape;39;p4"/>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290083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rgbClr val="FFFFFF"/>
        </a:solidFill>
        <a:effectLst/>
      </p:bgPr>
    </p:bg>
    <p:spTree>
      <p:nvGrpSpPr>
        <p:cNvPr id="1" name="Shape 40"/>
        <p:cNvGrpSpPr/>
        <p:nvPr/>
      </p:nvGrpSpPr>
      <p:grpSpPr>
        <a:xfrm>
          <a:off x="0" y="0"/>
          <a:ext cx="0" cy="0"/>
          <a:chOff x="0" y="0"/>
          <a:chExt cx="0" cy="0"/>
        </a:xfrm>
      </p:grpSpPr>
      <p:sp>
        <p:nvSpPr>
          <p:cNvPr id="41" name="Google Shape;41;p5"/>
          <p:cNvSpPr txBox="1">
            <a:spLocks noGrp="1"/>
          </p:cNvSpPr>
          <p:nvPr>
            <p:ph type="title"/>
          </p:nvPr>
        </p:nvSpPr>
        <p:spPr>
          <a:xfrm>
            <a:off x="5981100" y="1332225"/>
            <a:ext cx="5587014" cy="393450"/>
          </a:xfrm>
          <a:prstGeom prst="rect">
            <a:avLst/>
          </a:prstGeom>
          <a:noFill/>
          <a:ln>
            <a:noFill/>
          </a:ln>
        </p:spPr>
        <p:txBody>
          <a:bodyPr spcFirstLastPara="1" wrap="square" lIns="91425" tIns="91425" rIns="91425" bIns="91425" anchor="b" anchorCtr="0">
            <a:noAutofit/>
          </a:bodyPr>
          <a:lstStyle>
            <a:lvl1pPr marL="0" marR="0" lvl="0" indent="0" algn="l" rtl="0">
              <a:lnSpc>
                <a:spcPct val="107692"/>
              </a:lnSpc>
              <a:spcBef>
                <a:spcPts val="0"/>
              </a:spcBef>
              <a:spcAft>
                <a:spcPts val="0"/>
              </a:spcAft>
              <a:buClr>
                <a:schemeClr val="dk2"/>
              </a:buClr>
              <a:buSzPts val="1400"/>
              <a:buFont typeface="Times New Roman"/>
              <a:buNone/>
              <a:defRPr sz="2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2" name="Google Shape;42;p5"/>
          <p:cNvSpPr txBox="1">
            <a:spLocks noGrp="1"/>
          </p:cNvSpPr>
          <p:nvPr>
            <p:ph type="body" idx="1"/>
          </p:nvPr>
        </p:nvSpPr>
        <p:spPr>
          <a:xfrm>
            <a:off x="5977055" y="2000250"/>
            <a:ext cx="5591058" cy="3113088"/>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6666"/>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914400" marR="0" lvl="1" indent="-330200" algn="l" rtl="0">
              <a:lnSpc>
                <a:spcPct val="112500"/>
              </a:lnSpc>
              <a:spcBef>
                <a:spcPts val="600"/>
              </a:spcBef>
              <a:spcAft>
                <a:spcPts val="0"/>
              </a:spcAft>
              <a:buClr>
                <a:schemeClr val="lt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3" name="Google Shape;43;p5"/>
          <p:cNvSpPr>
            <a:spLocks noGrp="1"/>
          </p:cNvSpPr>
          <p:nvPr>
            <p:ph type="pic" idx="2"/>
          </p:nvPr>
        </p:nvSpPr>
        <p:spPr>
          <a:xfrm>
            <a:off x="1" y="0"/>
            <a:ext cx="5168899"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Google Shape;44;p5"/>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5" name="Google Shape;45;p5"/>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466311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Introduction">
  <p:cSld name="Introduction">
    <p:bg>
      <p:bgPr>
        <a:solidFill>
          <a:schemeClr val="lt2"/>
        </a:soli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title"/>
          </p:nvPr>
        </p:nvSpPr>
        <p:spPr>
          <a:xfrm>
            <a:off x="630793" y="418050"/>
            <a:ext cx="4783668"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rgbClr val="FFFFFF"/>
              </a:buClr>
              <a:buSzPts val="1400"/>
              <a:buFont typeface="Times New Roman"/>
              <a:buNone/>
              <a:defRPr sz="3600" b="1" i="0" u="none" strike="noStrike" cap="none">
                <a:solidFill>
                  <a:srgbClr val="FFFFFF"/>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48" name="Google Shape;48;p6"/>
          <p:cNvSpPr txBox="1">
            <a:spLocks noGrp="1"/>
          </p:cNvSpPr>
          <p:nvPr>
            <p:ph type="body" idx="1"/>
          </p:nvPr>
        </p:nvSpPr>
        <p:spPr>
          <a:xfrm>
            <a:off x="625090" y="2085975"/>
            <a:ext cx="4711701"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1111"/>
              </a:lnSpc>
              <a:spcBef>
                <a:spcPts val="0"/>
              </a:spcBef>
              <a:spcAft>
                <a:spcPts val="0"/>
              </a:spcAft>
              <a:buClr>
                <a:schemeClr val="dk1"/>
              </a:buClr>
              <a:buSzPts val="1400"/>
              <a:buFont typeface="Arial"/>
              <a:buNone/>
              <a:defRPr sz="1800" b="0" i="0" u="none" strike="noStrike" cap="none">
                <a:solidFill>
                  <a:srgbClr val="FFFFFF"/>
                </a:solidFill>
                <a:latin typeface="Arial"/>
                <a:ea typeface="Arial"/>
                <a:cs typeface="Arial"/>
                <a:sym typeface="Arial"/>
              </a:defRPr>
            </a:lvl1pPr>
            <a:lvl2pPr marL="914400" marR="0" lvl="1" indent="-304800" algn="l" rtl="0">
              <a:lnSpc>
                <a:spcPct val="133333"/>
              </a:lnSpc>
              <a:spcBef>
                <a:spcPts val="1701"/>
              </a:spcBef>
              <a:spcAft>
                <a:spcPts val="0"/>
              </a:spcAft>
              <a:buClr>
                <a:schemeClr val="lt2"/>
              </a:buClr>
              <a:buSzPts val="1200"/>
              <a:buFont typeface="Arial"/>
              <a:buChar char="•"/>
              <a:defRPr sz="1200" b="0" i="1" u="none" strike="noStrike" cap="none">
                <a:solidFill>
                  <a:schemeClr val="lt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9" name="Google Shape;49;p6"/>
          <p:cNvSpPr>
            <a:spLocks noGrp="1"/>
          </p:cNvSpPr>
          <p:nvPr>
            <p:ph type="pic" idx="2"/>
          </p:nvPr>
        </p:nvSpPr>
        <p:spPr>
          <a:xfrm>
            <a:off x="6108701" y="0"/>
            <a:ext cx="6083300"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0" name="Google Shape;50;p6"/>
          <p:cNvPicPr preferRelativeResize="0"/>
          <p:nvPr/>
        </p:nvPicPr>
        <p:blipFill rotWithShape="1">
          <a:blip r:embed="rId2">
            <a:alphaModFix/>
          </a:blip>
          <a:srcRect/>
          <a:stretch/>
        </p:blipFill>
        <p:spPr>
          <a:xfrm>
            <a:off x="623888" y="6375599"/>
            <a:ext cx="927787" cy="281275"/>
          </a:xfrm>
          <a:prstGeom prst="rect">
            <a:avLst/>
          </a:prstGeom>
          <a:noFill/>
          <a:ln>
            <a:noFill/>
          </a:ln>
        </p:spPr>
      </p:pic>
      <p:sp>
        <p:nvSpPr>
          <p:cNvPr id="51" name="Google Shape;51;p6"/>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52" name="Google Shape;52;p6"/>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53" name="Google Shape;53;p6"/>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377378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Divider Option 1">
  <p:cSld name="Divider Option 1">
    <p:bg>
      <p:bgPr>
        <a:blipFill rotWithShape="1">
          <a:blip r:embed="rId2">
            <a:alphaModFix/>
          </a:blip>
          <a:stretch>
            <a:fillRect l="-16997" r="-16998"/>
          </a:stretch>
        </a:blipFill>
        <a:effectLst/>
      </p:bgPr>
    </p:bg>
    <p:spTree>
      <p:nvGrpSpPr>
        <p:cNvPr id="1" name="Shape 54"/>
        <p:cNvGrpSpPr/>
        <p:nvPr/>
      </p:nvGrpSpPr>
      <p:grpSpPr>
        <a:xfrm>
          <a:off x="0" y="0"/>
          <a:ext cx="0" cy="0"/>
          <a:chOff x="0" y="0"/>
          <a:chExt cx="0" cy="0"/>
        </a:xfrm>
      </p:grpSpPr>
      <p:sp>
        <p:nvSpPr>
          <p:cNvPr id="55" name="Google Shape;55;p7"/>
          <p:cNvSpPr/>
          <p:nvPr/>
        </p:nvSpPr>
        <p:spPr>
          <a:xfrm>
            <a:off x="3492800" y="784570"/>
            <a:ext cx="52092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6" name="Google Shape;56;p7"/>
          <p:cNvSpPr txBox="1">
            <a:spLocks noGrp="1"/>
          </p:cNvSpPr>
          <p:nvPr>
            <p:ph type="ctrTitle"/>
          </p:nvPr>
        </p:nvSpPr>
        <p:spPr>
          <a:xfrm>
            <a:off x="3671248" y="2973675"/>
            <a:ext cx="4831307" cy="1044000"/>
          </a:xfrm>
          <a:prstGeom prst="rect">
            <a:avLst/>
          </a:prstGeom>
          <a:noFill/>
          <a:ln>
            <a:noFill/>
          </a:ln>
        </p:spPr>
        <p:txBody>
          <a:bodyPr spcFirstLastPara="1" wrap="square" lIns="91425" tIns="91425" rIns="91425" bIns="91425" anchor="ctr" anchorCtr="0">
            <a:noAutofit/>
          </a:bodyPr>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extLst>
      <p:ext uri="{BB962C8B-B14F-4D97-AF65-F5344CB8AC3E}">
        <p14:creationId xmlns:p14="http://schemas.microsoft.com/office/powerpoint/2010/main" val="584692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Divider Option 2">
  <p:cSld name="Divider Option 2">
    <p:bg>
      <p:bgPr>
        <a:blipFill rotWithShape="1">
          <a:blip r:embed="rId2">
            <a:alphaModFix/>
          </a:blip>
          <a:stretch>
            <a:fillRect l="-30997" r="-30995"/>
          </a:stretch>
        </a:blipFill>
        <a:effectLst/>
      </p:bgPr>
    </p:bg>
    <p:spTree>
      <p:nvGrpSpPr>
        <p:cNvPr id="1" name="Shape 57"/>
        <p:cNvGrpSpPr/>
        <p:nvPr/>
      </p:nvGrpSpPr>
      <p:grpSpPr>
        <a:xfrm>
          <a:off x="0" y="0"/>
          <a:ext cx="0" cy="0"/>
          <a:chOff x="0" y="0"/>
          <a:chExt cx="0" cy="0"/>
        </a:xfrm>
      </p:grpSpPr>
      <p:sp>
        <p:nvSpPr>
          <p:cNvPr id="58" name="Google Shape;58;p8"/>
          <p:cNvSpPr/>
          <p:nvPr/>
        </p:nvSpPr>
        <p:spPr>
          <a:xfrm>
            <a:off x="3492800" y="784570"/>
            <a:ext cx="52092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 name="Google Shape;59;p8"/>
          <p:cNvSpPr txBox="1">
            <a:spLocks noGrp="1"/>
          </p:cNvSpPr>
          <p:nvPr>
            <p:ph type="ctrTitle"/>
          </p:nvPr>
        </p:nvSpPr>
        <p:spPr>
          <a:xfrm>
            <a:off x="3671248" y="2973675"/>
            <a:ext cx="4831307" cy="1044000"/>
          </a:xfrm>
          <a:prstGeom prst="rect">
            <a:avLst/>
          </a:prstGeom>
          <a:noFill/>
          <a:ln>
            <a:noFill/>
          </a:ln>
        </p:spPr>
        <p:txBody>
          <a:bodyPr spcFirstLastPara="1" wrap="square" lIns="91425" tIns="91425" rIns="91425" bIns="91425" anchor="ctr" anchorCtr="0">
            <a:noAutofit/>
          </a:bodyPr>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extLst>
      <p:ext uri="{BB962C8B-B14F-4D97-AF65-F5344CB8AC3E}">
        <p14:creationId xmlns:p14="http://schemas.microsoft.com/office/powerpoint/2010/main" val="3576516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Divider Option 3">
  <p:cSld name="Divider Option 3">
    <p:bg>
      <p:bgPr>
        <a:blipFill rotWithShape="1">
          <a:blip r:embed="rId2">
            <a:alphaModFix/>
          </a:blip>
          <a:stretch>
            <a:fillRect l="-37997" r="-37997"/>
          </a:stretch>
        </a:blipFill>
        <a:effectLst/>
      </p:bgPr>
    </p:bg>
    <p:spTree>
      <p:nvGrpSpPr>
        <p:cNvPr id="1" name="Shape 60"/>
        <p:cNvGrpSpPr/>
        <p:nvPr/>
      </p:nvGrpSpPr>
      <p:grpSpPr>
        <a:xfrm>
          <a:off x="0" y="0"/>
          <a:ext cx="0" cy="0"/>
          <a:chOff x="0" y="0"/>
          <a:chExt cx="0" cy="0"/>
        </a:xfrm>
      </p:grpSpPr>
      <p:sp>
        <p:nvSpPr>
          <p:cNvPr id="61" name="Google Shape;61;p9"/>
          <p:cNvSpPr/>
          <p:nvPr/>
        </p:nvSpPr>
        <p:spPr>
          <a:xfrm>
            <a:off x="3491400" y="784495"/>
            <a:ext cx="52092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 name="Google Shape;62;p9"/>
          <p:cNvSpPr txBox="1">
            <a:spLocks noGrp="1"/>
          </p:cNvSpPr>
          <p:nvPr>
            <p:ph type="ctrTitle"/>
          </p:nvPr>
        </p:nvSpPr>
        <p:spPr>
          <a:xfrm>
            <a:off x="3671248" y="2973675"/>
            <a:ext cx="4831307" cy="1044000"/>
          </a:xfrm>
          <a:prstGeom prst="rect">
            <a:avLst/>
          </a:prstGeom>
          <a:noFill/>
          <a:ln>
            <a:noFill/>
          </a:ln>
        </p:spPr>
        <p:txBody>
          <a:bodyPr spcFirstLastPara="1" wrap="square" lIns="91425" tIns="91425" rIns="91425" bIns="91425" anchor="ctr" anchorCtr="0">
            <a:noAutofit/>
          </a:bodyPr>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extLst>
      <p:ext uri="{BB962C8B-B14F-4D97-AF65-F5344CB8AC3E}">
        <p14:creationId xmlns:p14="http://schemas.microsoft.com/office/powerpoint/2010/main" val="2319889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15600" y="2867800"/>
            <a:ext cx="11360700" cy="11223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4800"/>
              <a:buFont typeface="Arial"/>
              <a:buNone/>
              <a:defRPr sz="4800">
                <a:solidFill>
                  <a:schemeClr val="dk1"/>
                </a:solidFill>
              </a:defRPr>
            </a:lvl2pPr>
            <a:lvl3pPr lvl="2" indent="0" algn="ctr">
              <a:spcBef>
                <a:spcPts val="0"/>
              </a:spcBef>
              <a:spcAft>
                <a:spcPts val="0"/>
              </a:spcAft>
              <a:buClr>
                <a:schemeClr val="dk1"/>
              </a:buClr>
              <a:buSzPts val="4800"/>
              <a:buFont typeface="Arial"/>
              <a:buNone/>
              <a:defRPr sz="4800">
                <a:solidFill>
                  <a:schemeClr val="dk1"/>
                </a:solidFill>
              </a:defRPr>
            </a:lvl3pPr>
            <a:lvl4pPr lvl="3" indent="0" algn="ctr">
              <a:spcBef>
                <a:spcPts val="0"/>
              </a:spcBef>
              <a:spcAft>
                <a:spcPts val="0"/>
              </a:spcAft>
              <a:buClr>
                <a:schemeClr val="dk1"/>
              </a:buClr>
              <a:buSzPts val="4800"/>
              <a:buFont typeface="Arial"/>
              <a:buNone/>
              <a:defRPr sz="4800">
                <a:solidFill>
                  <a:schemeClr val="dk1"/>
                </a:solidFill>
              </a:defRPr>
            </a:lvl4pPr>
            <a:lvl5pPr lvl="4" indent="0" algn="ctr">
              <a:spcBef>
                <a:spcPts val="0"/>
              </a:spcBef>
              <a:spcAft>
                <a:spcPts val="0"/>
              </a:spcAft>
              <a:buClr>
                <a:schemeClr val="dk1"/>
              </a:buClr>
              <a:buSzPts val="4800"/>
              <a:buFont typeface="Arial"/>
              <a:buNone/>
              <a:defRPr sz="4800">
                <a:solidFill>
                  <a:schemeClr val="dk1"/>
                </a:solidFill>
              </a:defRPr>
            </a:lvl5pPr>
            <a:lvl6pPr lvl="5" indent="0" algn="ctr">
              <a:spcBef>
                <a:spcPts val="0"/>
              </a:spcBef>
              <a:spcAft>
                <a:spcPts val="0"/>
              </a:spcAft>
              <a:buClr>
                <a:schemeClr val="dk1"/>
              </a:buClr>
              <a:buSzPts val="4800"/>
              <a:buFont typeface="Arial"/>
              <a:buNone/>
              <a:defRPr sz="4800">
                <a:solidFill>
                  <a:schemeClr val="dk1"/>
                </a:solidFill>
              </a:defRPr>
            </a:lvl6pPr>
            <a:lvl7pPr lvl="6" indent="0" algn="ctr">
              <a:spcBef>
                <a:spcPts val="0"/>
              </a:spcBef>
              <a:spcAft>
                <a:spcPts val="0"/>
              </a:spcAft>
              <a:buClr>
                <a:schemeClr val="dk1"/>
              </a:buClr>
              <a:buSzPts val="4800"/>
              <a:buFont typeface="Arial"/>
              <a:buNone/>
              <a:defRPr sz="4800">
                <a:solidFill>
                  <a:schemeClr val="dk1"/>
                </a:solidFill>
              </a:defRPr>
            </a:lvl7pPr>
            <a:lvl8pPr lvl="7" indent="0" algn="ctr">
              <a:spcBef>
                <a:spcPts val="0"/>
              </a:spcBef>
              <a:spcAft>
                <a:spcPts val="0"/>
              </a:spcAft>
              <a:buClr>
                <a:schemeClr val="dk1"/>
              </a:buClr>
              <a:buSzPts val="4800"/>
              <a:buFont typeface="Arial"/>
              <a:buNone/>
              <a:defRPr sz="4800">
                <a:solidFill>
                  <a:schemeClr val="dk1"/>
                </a:solidFill>
              </a:defRPr>
            </a:lvl8pPr>
            <a:lvl9pPr lvl="8" indent="0" algn="ctr">
              <a:spcBef>
                <a:spcPts val="0"/>
              </a:spcBef>
              <a:spcAft>
                <a:spcPts val="0"/>
              </a:spcAft>
              <a:buClr>
                <a:schemeClr val="dk1"/>
              </a:buClr>
              <a:buSzPts val="4800"/>
              <a:buFont typeface="Arial"/>
              <a:buNone/>
              <a:defRPr sz="4800">
                <a:solidFill>
                  <a:schemeClr val="dk1"/>
                </a:solidFill>
              </a:defRPr>
            </a:lvl9pPr>
          </a:lstStyle>
          <a:p>
            <a:endParaRPr/>
          </a:p>
        </p:txBody>
      </p:sp>
      <p:sp>
        <p:nvSpPr>
          <p:cNvPr id="17" name="Shape 1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Divider Option 4">
  <p:cSld name="Divider Option 4">
    <p:bg>
      <p:bgPr>
        <a:blipFill rotWithShape="1">
          <a:blip r:embed="rId2">
            <a:alphaModFix/>
          </a:blip>
          <a:stretch>
            <a:fillRect l="-27998" r="-27998"/>
          </a:stretch>
        </a:blipFill>
        <a:effectLst/>
      </p:bgPr>
    </p:bg>
    <p:spTree>
      <p:nvGrpSpPr>
        <p:cNvPr id="1" name="Shape 63"/>
        <p:cNvGrpSpPr/>
        <p:nvPr/>
      </p:nvGrpSpPr>
      <p:grpSpPr>
        <a:xfrm>
          <a:off x="0" y="0"/>
          <a:ext cx="0" cy="0"/>
          <a:chOff x="0" y="0"/>
          <a:chExt cx="0" cy="0"/>
        </a:xfrm>
      </p:grpSpPr>
      <p:sp>
        <p:nvSpPr>
          <p:cNvPr id="64" name="Google Shape;64;p10"/>
          <p:cNvSpPr/>
          <p:nvPr/>
        </p:nvSpPr>
        <p:spPr>
          <a:xfrm>
            <a:off x="3492800" y="784570"/>
            <a:ext cx="52092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 name="Google Shape;65;p10"/>
          <p:cNvSpPr txBox="1">
            <a:spLocks noGrp="1"/>
          </p:cNvSpPr>
          <p:nvPr>
            <p:ph type="ctrTitle"/>
          </p:nvPr>
        </p:nvSpPr>
        <p:spPr>
          <a:xfrm>
            <a:off x="3671248" y="2973675"/>
            <a:ext cx="4831307" cy="1044000"/>
          </a:xfrm>
          <a:prstGeom prst="rect">
            <a:avLst/>
          </a:prstGeom>
          <a:noFill/>
          <a:ln>
            <a:noFill/>
          </a:ln>
        </p:spPr>
        <p:txBody>
          <a:bodyPr spcFirstLastPara="1" wrap="square" lIns="91425" tIns="91425" rIns="91425" bIns="91425" anchor="ctr" anchorCtr="0">
            <a:noAutofit/>
          </a:bodyPr>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extLst>
      <p:ext uri="{BB962C8B-B14F-4D97-AF65-F5344CB8AC3E}">
        <p14:creationId xmlns:p14="http://schemas.microsoft.com/office/powerpoint/2010/main" val="320238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Divider Option 5">
  <p:cSld name="Divider Option 5">
    <p:bg>
      <p:bgPr>
        <a:blipFill rotWithShape="1">
          <a:blip r:embed="rId2">
            <a:alphaModFix/>
          </a:blip>
          <a:stretch>
            <a:fillRect l="-11999" r="-11997"/>
          </a:stretch>
        </a:blipFill>
        <a:effectLst/>
      </p:bgPr>
    </p:bg>
    <p:spTree>
      <p:nvGrpSpPr>
        <p:cNvPr id="1" name="Shape 66"/>
        <p:cNvGrpSpPr/>
        <p:nvPr/>
      </p:nvGrpSpPr>
      <p:grpSpPr>
        <a:xfrm>
          <a:off x="0" y="0"/>
          <a:ext cx="0" cy="0"/>
          <a:chOff x="0" y="0"/>
          <a:chExt cx="0" cy="0"/>
        </a:xfrm>
      </p:grpSpPr>
      <p:sp>
        <p:nvSpPr>
          <p:cNvPr id="67" name="Google Shape;67;p11"/>
          <p:cNvSpPr/>
          <p:nvPr/>
        </p:nvSpPr>
        <p:spPr>
          <a:xfrm>
            <a:off x="3492800" y="784570"/>
            <a:ext cx="52092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 name="Google Shape;68;p11"/>
          <p:cNvSpPr txBox="1">
            <a:spLocks noGrp="1"/>
          </p:cNvSpPr>
          <p:nvPr>
            <p:ph type="ctrTitle"/>
          </p:nvPr>
        </p:nvSpPr>
        <p:spPr>
          <a:xfrm>
            <a:off x="3671248" y="2973675"/>
            <a:ext cx="4831307" cy="1044000"/>
          </a:xfrm>
          <a:prstGeom prst="rect">
            <a:avLst/>
          </a:prstGeom>
          <a:noFill/>
          <a:ln>
            <a:noFill/>
          </a:ln>
        </p:spPr>
        <p:txBody>
          <a:bodyPr spcFirstLastPara="1" wrap="square" lIns="91425" tIns="91425" rIns="91425" bIns="91425" anchor="ctr" anchorCtr="0">
            <a:noAutofit/>
          </a:bodyPr>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extLst>
      <p:ext uri="{BB962C8B-B14F-4D97-AF65-F5344CB8AC3E}">
        <p14:creationId xmlns:p14="http://schemas.microsoft.com/office/powerpoint/2010/main" val="27559017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Divider Option 6">
  <p:cSld name="Divider Option 6">
    <p:bg>
      <p:bgPr>
        <a:blipFill rotWithShape="1">
          <a:blip r:embed="rId2">
            <a:alphaModFix/>
          </a:blip>
          <a:stretch>
            <a:fillRect l="-10999" r="-10999"/>
          </a:stretch>
        </a:blipFill>
        <a:effectLst/>
      </p:bgPr>
    </p:bg>
    <p:spTree>
      <p:nvGrpSpPr>
        <p:cNvPr id="1" name="Shape 69"/>
        <p:cNvGrpSpPr/>
        <p:nvPr/>
      </p:nvGrpSpPr>
      <p:grpSpPr>
        <a:xfrm>
          <a:off x="0" y="0"/>
          <a:ext cx="0" cy="0"/>
          <a:chOff x="0" y="0"/>
          <a:chExt cx="0" cy="0"/>
        </a:xfrm>
      </p:grpSpPr>
      <p:sp>
        <p:nvSpPr>
          <p:cNvPr id="70" name="Google Shape;70;p12"/>
          <p:cNvSpPr/>
          <p:nvPr/>
        </p:nvSpPr>
        <p:spPr>
          <a:xfrm>
            <a:off x="3492800" y="784570"/>
            <a:ext cx="5209200" cy="5422209"/>
          </a:xfrm>
          <a:custGeom>
            <a:avLst/>
            <a:gdLst/>
            <a:ahLst/>
            <a:cxnLst/>
            <a:rect l="l" t="t" r="r" b="b"/>
            <a:pathLst>
              <a:path w="120000" h="120000" extrusionOk="0">
                <a:moveTo>
                  <a:pt x="116779" y="73492"/>
                </a:moveTo>
                <a:cubicBezTo>
                  <a:pt x="119504" y="63571"/>
                  <a:pt x="120000" y="53492"/>
                  <a:pt x="118017" y="44285"/>
                </a:cubicBezTo>
                <a:cubicBezTo>
                  <a:pt x="117357" y="41190"/>
                  <a:pt x="116366" y="38095"/>
                  <a:pt x="115127" y="35238"/>
                </a:cubicBezTo>
                <a:cubicBezTo>
                  <a:pt x="108107" y="19285"/>
                  <a:pt x="92085" y="7380"/>
                  <a:pt x="72181" y="3333"/>
                </a:cubicBezTo>
                <a:cubicBezTo>
                  <a:pt x="55746" y="0"/>
                  <a:pt x="38981" y="2698"/>
                  <a:pt x="25189" y="10952"/>
                </a:cubicBezTo>
                <a:cubicBezTo>
                  <a:pt x="16434" y="16190"/>
                  <a:pt x="9745" y="22936"/>
                  <a:pt x="5863" y="30396"/>
                </a:cubicBezTo>
                <a:cubicBezTo>
                  <a:pt x="1486" y="38809"/>
                  <a:pt x="0" y="49523"/>
                  <a:pt x="1486" y="61507"/>
                </a:cubicBezTo>
                <a:cubicBezTo>
                  <a:pt x="2477" y="68333"/>
                  <a:pt x="4294" y="75079"/>
                  <a:pt x="7102" y="81349"/>
                </a:cubicBezTo>
                <a:cubicBezTo>
                  <a:pt x="7102" y="81428"/>
                  <a:pt x="7102" y="81428"/>
                  <a:pt x="7102" y="81428"/>
                </a:cubicBezTo>
                <a:cubicBezTo>
                  <a:pt x="13131" y="95158"/>
                  <a:pt x="22876" y="105793"/>
                  <a:pt x="35182" y="112063"/>
                </a:cubicBezTo>
                <a:cubicBezTo>
                  <a:pt x="49635" y="119444"/>
                  <a:pt x="65822" y="120000"/>
                  <a:pt x="80770" y="113730"/>
                </a:cubicBezTo>
                <a:cubicBezTo>
                  <a:pt x="98279" y="106507"/>
                  <a:pt x="111741" y="91428"/>
                  <a:pt x="116779" y="73492"/>
                </a:cubicBezTo>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 name="Google Shape;71;p12"/>
          <p:cNvSpPr txBox="1">
            <a:spLocks noGrp="1"/>
          </p:cNvSpPr>
          <p:nvPr>
            <p:ph type="ctrTitle"/>
          </p:nvPr>
        </p:nvSpPr>
        <p:spPr>
          <a:xfrm>
            <a:off x="3671248" y="2973675"/>
            <a:ext cx="4831307" cy="1044000"/>
          </a:xfrm>
          <a:prstGeom prst="rect">
            <a:avLst/>
          </a:prstGeom>
          <a:noFill/>
          <a:ln>
            <a:noFill/>
          </a:ln>
        </p:spPr>
        <p:txBody>
          <a:bodyPr spcFirstLastPara="1" wrap="square" lIns="91425" tIns="91425" rIns="91425" bIns="91425" anchor="ctr" anchorCtr="0">
            <a:noAutofit/>
          </a:bodyPr>
          <a:lstStyle>
            <a:lvl1pPr marL="0" marR="0" lvl="0" indent="0" algn="ctr" rtl="0">
              <a:lnSpc>
                <a:spcPct val="105882"/>
              </a:lnSpc>
              <a:spcBef>
                <a:spcPts val="0"/>
              </a:spcBef>
              <a:spcAft>
                <a:spcPts val="0"/>
              </a:spcAft>
              <a:buClr>
                <a:schemeClr val="dk2"/>
              </a:buClr>
              <a:buSzPts val="1400"/>
              <a:buFont typeface="Times New Roman"/>
              <a:buNone/>
              <a:defRPr sz="34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extLst>
      <p:ext uri="{BB962C8B-B14F-4D97-AF65-F5344CB8AC3E}">
        <p14:creationId xmlns:p14="http://schemas.microsoft.com/office/powerpoint/2010/main" val="33648358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Statement and Image  Option1">
  <p:cSld name="Statement and Image  Option1">
    <p:bg>
      <p:bgPr>
        <a:solidFill>
          <a:schemeClr val="lt1"/>
        </a:solidFill>
        <a:effectLst/>
      </p:bgPr>
    </p:bg>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630793" y="418050"/>
            <a:ext cx="4908217"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74" name="Google Shape;74;p13"/>
          <p:cNvSpPr txBox="1">
            <a:spLocks noGrp="1"/>
          </p:cNvSpPr>
          <p:nvPr>
            <p:ph type="body" idx="1"/>
          </p:nvPr>
        </p:nvSpPr>
        <p:spPr>
          <a:xfrm>
            <a:off x="630792" y="1695450"/>
            <a:ext cx="4908217"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13"/>
          <p:cNvSpPr>
            <a:spLocks noGrp="1"/>
          </p:cNvSpPr>
          <p:nvPr>
            <p:ph type="pic" idx="2"/>
          </p:nvPr>
        </p:nvSpPr>
        <p:spPr>
          <a:xfrm>
            <a:off x="6108701" y="0"/>
            <a:ext cx="6083300"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6" name="Google Shape;76;p13"/>
          <p:cNvPicPr preferRelativeResize="0"/>
          <p:nvPr/>
        </p:nvPicPr>
        <p:blipFill rotWithShape="1">
          <a:blip r:embed="rId2">
            <a:alphaModFix/>
          </a:blip>
          <a:srcRect/>
          <a:stretch/>
        </p:blipFill>
        <p:spPr>
          <a:xfrm>
            <a:off x="623888" y="6376789"/>
            <a:ext cx="926438" cy="282488"/>
          </a:xfrm>
          <a:prstGeom prst="rect">
            <a:avLst/>
          </a:prstGeom>
          <a:noFill/>
          <a:ln>
            <a:noFill/>
          </a:ln>
        </p:spPr>
      </p:pic>
      <p:sp>
        <p:nvSpPr>
          <p:cNvPr id="77" name="Google Shape;77;p13"/>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78" name="Google Shape;78;p13"/>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79" name="Google Shape;79;p13"/>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274367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tatement and Image Option2">
  <p:cSld name="Statement and Image Option2">
    <p:bg>
      <p:bgPr>
        <a:solidFill>
          <a:schemeClr val="lt1"/>
        </a:solidFill>
        <a:effectLst/>
      </p:bgPr>
    </p:bg>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630792" y="418050"/>
            <a:ext cx="5960200"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2" name="Google Shape;82;p14"/>
          <p:cNvSpPr txBox="1">
            <a:spLocks noGrp="1"/>
          </p:cNvSpPr>
          <p:nvPr>
            <p:ph type="body" idx="1"/>
          </p:nvPr>
        </p:nvSpPr>
        <p:spPr>
          <a:xfrm>
            <a:off x="630792" y="1695450"/>
            <a:ext cx="6015565"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3" name="Google Shape;83;p14"/>
          <p:cNvSpPr>
            <a:spLocks noGrp="1"/>
          </p:cNvSpPr>
          <p:nvPr>
            <p:ph type="pic" idx="2"/>
          </p:nvPr>
        </p:nvSpPr>
        <p:spPr>
          <a:xfrm>
            <a:off x="7835901" y="0"/>
            <a:ext cx="4356100"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4" name="Google Shape;84;p14"/>
          <p:cNvPicPr preferRelativeResize="0"/>
          <p:nvPr/>
        </p:nvPicPr>
        <p:blipFill rotWithShape="1">
          <a:blip r:embed="rId2">
            <a:alphaModFix/>
          </a:blip>
          <a:srcRect/>
          <a:stretch/>
        </p:blipFill>
        <p:spPr>
          <a:xfrm>
            <a:off x="622609" y="6376789"/>
            <a:ext cx="926438" cy="282488"/>
          </a:xfrm>
          <a:prstGeom prst="rect">
            <a:avLst/>
          </a:prstGeom>
          <a:noFill/>
          <a:ln>
            <a:noFill/>
          </a:ln>
        </p:spPr>
      </p:pic>
      <p:sp>
        <p:nvSpPr>
          <p:cNvPr id="85" name="Google Shape;85;p14"/>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86" name="Google Shape;86;p14"/>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87" name="Google Shape;87;p14"/>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41085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Statement and Image Option3">
  <p:cSld name="Statement and Image Option3">
    <p:bg>
      <p:bgPr>
        <a:solidFill>
          <a:srgbClr val="FFFFFF"/>
        </a:solidFill>
        <a:effectLst/>
      </p:bgPr>
    </p:bg>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630792" y="418050"/>
            <a:ext cx="4908217"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0" name="Google Shape;90;p15"/>
          <p:cNvSpPr txBox="1">
            <a:spLocks noGrp="1"/>
          </p:cNvSpPr>
          <p:nvPr>
            <p:ph type="body" idx="1"/>
          </p:nvPr>
        </p:nvSpPr>
        <p:spPr>
          <a:xfrm>
            <a:off x="630792" y="1695450"/>
            <a:ext cx="4908217"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1" name="Google Shape;91;p15"/>
          <p:cNvSpPr>
            <a:spLocks noGrp="1"/>
          </p:cNvSpPr>
          <p:nvPr>
            <p:ph type="pic" idx="2"/>
          </p:nvPr>
        </p:nvSpPr>
        <p:spPr>
          <a:xfrm>
            <a:off x="6108701" y="0"/>
            <a:ext cx="6083300"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15"/>
          <p:cNvSpPr txBox="1">
            <a:spLocks noGrp="1"/>
          </p:cNvSpPr>
          <p:nvPr>
            <p:ph type="body" idx="3"/>
          </p:nvPr>
        </p:nvSpPr>
        <p:spPr>
          <a:xfrm>
            <a:off x="634692" y="5838825"/>
            <a:ext cx="4904317" cy="457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181"/>
              </a:lnSpc>
              <a:spcBef>
                <a:spcPts val="0"/>
              </a:spcBef>
              <a:spcAft>
                <a:spcPts val="0"/>
              </a:spcAft>
              <a:buClr>
                <a:schemeClr val="dk2"/>
              </a:buClr>
              <a:buSzPts val="1400"/>
              <a:buFont typeface="Arial"/>
              <a:buNone/>
              <a:defRPr sz="1100" b="0"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15"/>
          <p:cNvPicPr preferRelativeResize="0"/>
          <p:nvPr/>
        </p:nvPicPr>
        <p:blipFill rotWithShape="1">
          <a:blip r:embed="rId2">
            <a:alphaModFix/>
          </a:blip>
          <a:srcRect/>
          <a:stretch/>
        </p:blipFill>
        <p:spPr>
          <a:xfrm>
            <a:off x="622609" y="6376789"/>
            <a:ext cx="926438" cy="282488"/>
          </a:xfrm>
          <a:prstGeom prst="rect">
            <a:avLst/>
          </a:prstGeom>
          <a:noFill/>
          <a:ln>
            <a:noFill/>
          </a:ln>
        </p:spPr>
      </p:pic>
      <p:sp>
        <p:nvSpPr>
          <p:cNvPr id="94" name="Google Shape;94;p15"/>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95" name="Google Shape;95;p15"/>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96" name="Google Shape;96;p15"/>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507338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Statement and Image Option4">
  <p:cSld name="Statement and Image Option4">
    <p:bg>
      <p:bgPr>
        <a:solidFill>
          <a:srgbClr val="FFFFFF"/>
        </a:solid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630791" y="418050"/>
            <a:ext cx="6023700"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99" name="Google Shape;99;p16"/>
          <p:cNvSpPr txBox="1">
            <a:spLocks noGrp="1"/>
          </p:cNvSpPr>
          <p:nvPr>
            <p:ph type="body" idx="1"/>
          </p:nvPr>
        </p:nvSpPr>
        <p:spPr>
          <a:xfrm>
            <a:off x="630791" y="1695450"/>
            <a:ext cx="6023700"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0" name="Google Shape;100;p16"/>
          <p:cNvSpPr>
            <a:spLocks noGrp="1"/>
          </p:cNvSpPr>
          <p:nvPr>
            <p:ph type="pic" idx="2"/>
          </p:nvPr>
        </p:nvSpPr>
        <p:spPr>
          <a:xfrm>
            <a:off x="7823200" y="0"/>
            <a:ext cx="4368800"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 name="Google Shape;101;p16"/>
          <p:cNvSpPr txBox="1">
            <a:spLocks noGrp="1"/>
          </p:cNvSpPr>
          <p:nvPr>
            <p:ph type="body" idx="3"/>
          </p:nvPr>
        </p:nvSpPr>
        <p:spPr>
          <a:xfrm>
            <a:off x="634692" y="5838825"/>
            <a:ext cx="4775200" cy="457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8181"/>
              </a:lnSpc>
              <a:spcBef>
                <a:spcPts val="0"/>
              </a:spcBef>
              <a:spcAft>
                <a:spcPts val="0"/>
              </a:spcAft>
              <a:buClr>
                <a:schemeClr val="dk2"/>
              </a:buClr>
              <a:buSzPts val="1400"/>
              <a:buFont typeface="Arial"/>
              <a:buNone/>
              <a:defRPr sz="1100" b="0"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02" name="Google Shape;102;p16"/>
          <p:cNvPicPr preferRelativeResize="0"/>
          <p:nvPr/>
        </p:nvPicPr>
        <p:blipFill rotWithShape="1">
          <a:blip r:embed="rId2">
            <a:alphaModFix/>
          </a:blip>
          <a:srcRect/>
          <a:stretch/>
        </p:blipFill>
        <p:spPr>
          <a:xfrm>
            <a:off x="622609" y="6376789"/>
            <a:ext cx="926438" cy="282488"/>
          </a:xfrm>
          <a:prstGeom prst="rect">
            <a:avLst/>
          </a:prstGeom>
          <a:noFill/>
          <a:ln>
            <a:noFill/>
          </a:ln>
        </p:spPr>
      </p:pic>
      <p:sp>
        <p:nvSpPr>
          <p:cNvPr id="103" name="Google Shape;103;p16"/>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04" name="Google Shape;104;p16"/>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105" name="Google Shape;105;p16"/>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41863657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Statement and Image Option5">
  <p:cSld name="Statement and Image Option5">
    <p:bg>
      <p:bgPr>
        <a:solidFill>
          <a:srgbClr val="FFFFFF"/>
        </a:solidFill>
        <a:effectLst/>
      </p:bgPr>
    </p:bg>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4931832" y="418050"/>
            <a:ext cx="6620597" cy="1144958"/>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08" name="Google Shape;108;p17"/>
          <p:cNvSpPr txBox="1">
            <a:spLocks noGrp="1"/>
          </p:cNvSpPr>
          <p:nvPr>
            <p:ph type="body" idx="1"/>
          </p:nvPr>
        </p:nvSpPr>
        <p:spPr>
          <a:xfrm>
            <a:off x="4931834" y="1695450"/>
            <a:ext cx="6636280"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9" name="Google Shape;109;p17"/>
          <p:cNvSpPr>
            <a:spLocks noGrp="1"/>
          </p:cNvSpPr>
          <p:nvPr>
            <p:ph type="pic" idx="2"/>
          </p:nvPr>
        </p:nvSpPr>
        <p:spPr>
          <a:xfrm>
            <a:off x="0" y="0"/>
            <a:ext cx="4368800" cy="68580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0" name="Google Shape;110;p17"/>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11" name="Google Shape;111;p17"/>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112" name="Google Shape;112;p17"/>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93036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Statement and Image Option6">
  <p:cSld name="Statement and Image Option6">
    <p:bg>
      <p:bgPr>
        <a:solidFill>
          <a:srgbClr val="FFFFFF"/>
        </a:solidFill>
        <a:effectLst/>
      </p:bgPr>
    </p:bg>
    <p:spTree>
      <p:nvGrpSpPr>
        <p:cNvPr id="1" name="Shape 113"/>
        <p:cNvGrpSpPr/>
        <p:nvPr/>
      </p:nvGrpSpPr>
      <p:grpSpPr>
        <a:xfrm>
          <a:off x="0" y="0"/>
          <a:ext cx="0" cy="0"/>
          <a:chOff x="0" y="0"/>
          <a:chExt cx="0" cy="0"/>
        </a:xfrm>
      </p:grpSpPr>
      <p:sp>
        <p:nvSpPr>
          <p:cNvPr id="114" name="Google Shape;114;p18"/>
          <p:cNvSpPr txBox="1">
            <a:spLocks noGrp="1"/>
          </p:cNvSpPr>
          <p:nvPr>
            <p:ph type="title"/>
          </p:nvPr>
        </p:nvSpPr>
        <p:spPr>
          <a:xfrm>
            <a:off x="623888" y="418051"/>
            <a:ext cx="10942105" cy="848775"/>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15" name="Google Shape;115;p18"/>
          <p:cNvSpPr txBox="1">
            <a:spLocks noGrp="1"/>
          </p:cNvSpPr>
          <p:nvPr>
            <p:ph type="body" idx="1"/>
          </p:nvPr>
        </p:nvSpPr>
        <p:spPr>
          <a:xfrm>
            <a:off x="623888" y="1433513"/>
            <a:ext cx="6833129" cy="3124201"/>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33333"/>
              </a:lnSpc>
              <a:spcBef>
                <a:spcPts val="1701"/>
              </a:spcBef>
              <a:spcAft>
                <a:spcPts val="0"/>
              </a:spcAft>
              <a:buClr>
                <a:schemeClr val="lt2"/>
              </a:buClr>
              <a:buSzPts val="1800"/>
              <a:buFont typeface="Arial"/>
              <a:buNone/>
              <a:defRPr sz="1200" b="0" i="1"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18"/>
          <p:cNvSpPr>
            <a:spLocks noGrp="1"/>
          </p:cNvSpPr>
          <p:nvPr>
            <p:ph type="pic" idx="2"/>
          </p:nvPr>
        </p:nvSpPr>
        <p:spPr>
          <a:xfrm>
            <a:off x="8136130" y="1433513"/>
            <a:ext cx="3416300" cy="4524375"/>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172727"/>
              </a:lnSpc>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17" name="Google Shape;117;p18"/>
          <p:cNvCxnSpPr/>
          <p:nvPr/>
        </p:nvCxnSpPr>
        <p:spPr>
          <a:xfrm>
            <a:off x="621993" y="6124575"/>
            <a:ext cx="10944000" cy="0"/>
          </a:xfrm>
          <a:prstGeom prst="straightConnector1">
            <a:avLst/>
          </a:prstGeom>
          <a:noFill/>
          <a:ln w="9525" cap="flat" cmpd="sng">
            <a:solidFill>
              <a:schemeClr val="lt2"/>
            </a:solidFill>
            <a:prstDash val="solid"/>
            <a:round/>
            <a:headEnd type="none" w="sm" len="sm"/>
            <a:tailEnd type="none" w="sm" len="sm"/>
          </a:ln>
        </p:spPr>
      </p:cxnSp>
      <p:sp>
        <p:nvSpPr>
          <p:cNvPr id="118" name="Google Shape;118;p18"/>
          <p:cNvSpPr txBox="1">
            <a:spLocks noGrp="1"/>
          </p:cNvSpPr>
          <p:nvPr>
            <p:ph type="body" idx="3"/>
          </p:nvPr>
        </p:nvSpPr>
        <p:spPr>
          <a:xfrm>
            <a:off x="7023100" y="6172202"/>
            <a:ext cx="4529329" cy="202486"/>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50000"/>
              </a:lnSpc>
              <a:spcBef>
                <a:spcPts val="0"/>
              </a:spcBef>
              <a:spcAft>
                <a:spcPts val="0"/>
              </a:spcAft>
              <a:buClr>
                <a:schemeClr val="lt2"/>
              </a:buClr>
              <a:buSzPts val="1400"/>
              <a:buFont typeface="Arial"/>
              <a:buNone/>
              <a:defRPr sz="600" b="0" i="0" u="none" strike="noStrike" cap="none">
                <a:solidFill>
                  <a:schemeClr val="lt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19" name="Google Shape;119;p18"/>
          <p:cNvPicPr preferRelativeResize="0"/>
          <p:nvPr/>
        </p:nvPicPr>
        <p:blipFill rotWithShape="1">
          <a:blip r:embed="rId2">
            <a:alphaModFix/>
          </a:blip>
          <a:srcRect/>
          <a:stretch/>
        </p:blipFill>
        <p:spPr>
          <a:xfrm>
            <a:off x="621993" y="6374687"/>
            <a:ext cx="926438" cy="282488"/>
          </a:xfrm>
          <a:prstGeom prst="rect">
            <a:avLst/>
          </a:prstGeom>
          <a:noFill/>
          <a:ln>
            <a:noFill/>
          </a:ln>
        </p:spPr>
      </p:pic>
      <p:sp>
        <p:nvSpPr>
          <p:cNvPr id="120" name="Google Shape;120;p18"/>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21" name="Google Shape;121;p18"/>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122" name="Google Shape;122;p18"/>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738647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Statement Option 1">
  <p:cSld name="Statement Option 1">
    <p:bg>
      <p:bgPr>
        <a:solidFill>
          <a:schemeClr val="lt2"/>
        </a:solidFill>
        <a:effectLst/>
      </p:bgPr>
    </p:bg>
    <p:spTree>
      <p:nvGrpSpPr>
        <p:cNvPr id="1" name="Shape 123"/>
        <p:cNvGrpSpPr/>
        <p:nvPr/>
      </p:nvGrpSpPr>
      <p:grpSpPr>
        <a:xfrm>
          <a:off x="0" y="0"/>
          <a:ext cx="0" cy="0"/>
          <a:chOff x="0" y="0"/>
          <a:chExt cx="0" cy="0"/>
        </a:xfrm>
      </p:grpSpPr>
      <p:pic>
        <p:nvPicPr>
          <p:cNvPr id="124" name="Google Shape;124;p19"/>
          <p:cNvPicPr preferRelativeResize="0"/>
          <p:nvPr/>
        </p:nvPicPr>
        <p:blipFill rotWithShape="1">
          <a:blip r:embed="rId2">
            <a:alphaModFix/>
          </a:blip>
          <a:srcRect t="5771" b="5310"/>
          <a:stretch/>
        </p:blipFill>
        <p:spPr>
          <a:xfrm>
            <a:off x="2453100" y="0"/>
            <a:ext cx="7549200" cy="6858000"/>
          </a:xfrm>
          <a:prstGeom prst="rect">
            <a:avLst/>
          </a:prstGeom>
          <a:noFill/>
          <a:ln>
            <a:noFill/>
          </a:ln>
        </p:spPr>
      </p:pic>
      <p:sp>
        <p:nvSpPr>
          <p:cNvPr id="125" name="Google Shape;125;p19"/>
          <p:cNvSpPr txBox="1">
            <a:spLocks noGrp="1"/>
          </p:cNvSpPr>
          <p:nvPr>
            <p:ph type="ctrTitle"/>
          </p:nvPr>
        </p:nvSpPr>
        <p:spPr>
          <a:xfrm>
            <a:off x="2688608" y="2759846"/>
            <a:ext cx="7110485" cy="1338309"/>
          </a:xfrm>
          <a:prstGeom prst="rect">
            <a:avLst/>
          </a:prstGeom>
          <a:noFill/>
          <a:ln>
            <a:noFill/>
          </a:ln>
        </p:spPr>
        <p:txBody>
          <a:bodyPr spcFirstLastPara="1" wrap="square" lIns="91425" tIns="91425" rIns="91425" bIns="91425" anchor="ctr" anchorCtr="0">
            <a:noAutofit/>
          </a:bodyPr>
          <a:lstStyle>
            <a:lvl1pPr marL="0" marR="0" lvl="0" indent="0" algn="ctr" rtl="0">
              <a:lnSpc>
                <a:spcPct val="111111"/>
              </a:lnSpc>
              <a:spcBef>
                <a:spcPts val="0"/>
              </a:spcBef>
              <a:spcAft>
                <a:spcPts val="0"/>
              </a:spcAft>
              <a:buClr>
                <a:schemeClr val="lt2"/>
              </a:buClr>
              <a:buSzPts val="1400"/>
              <a:buFont typeface="Times New Roman"/>
              <a:buNone/>
              <a:defRPr sz="3600" b="1" i="0" u="none" strike="noStrike" cap="none">
                <a:solidFill>
                  <a:schemeClr val="lt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pic>
        <p:nvPicPr>
          <p:cNvPr id="126" name="Google Shape;126;p19"/>
          <p:cNvPicPr preferRelativeResize="0"/>
          <p:nvPr/>
        </p:nvPicPr>
        <p:blipFill rotWithShape="1">
          <a:blip r:embed="rId3">
            <a:alphaModFix/>
          </a:blip>
          <a:srcRect/>
          <a:stretch/>
        </p:blipFill>
        <p:spPr>
          <a:xfrm>
            <a:off x="623888" y="6375599"/>
            <a:ext cx="927787" cy="281275"/>
          </a:xfrm>
          <a:prstGeom prst="rect">
            <a:avLst/>
          </a:prstGeom>
          <a:noFill/>
          <a:ln>
            <a:noFill/>
          </a:ln>
        </p:spPr>
      </p:pic>
      <p:sp>
        <p:nvSpPr>
          <p:cNvPr id="127" name="Google Shape;127;p19"/>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rgbClr val="FFFFFF"/>
                </a:solidFill>
                <a:latin typeface="Arial"/>
                <a:ea typeface="Arial"/>
                <a:cs typeface="Arial"/>
                <a:sym typeface="Arial"/>
              </a:defRPr>
            </a:lvl1pPr>
            <a:lvl2pPr marL="0" marR="0" lvl="1" indent="0" algn="l" rtl="0">
              <a:spcBef>
                <a:spcPts val="0"/>
              </a:spcBef>
              <a:buNone/>
              <a:defRPr sz="800" b="1">
                <a:solidFill>
                  <a:srgbClr val="FFFFFF"/>
                </a:solidFill>
                <a:latin typeface="Arial"/>
                <a:ea typeface="Arial"/>
                <a:cs typeface="Arial"/>
                <a:sym typeface="Arial"/>
              </a:defRPr>
            </a:lvl2pPr>
            <a:lvl3pPr marL="0" marR="0" lvl="2" indent="0" algn="l" rtl="0">
              <a:spcBef>
                <a:spcPts val="0"/>
              </a:spcBef>
              <a:buNone/>
              <a:defRPr sz="800" b="1">
                <a:solidFill>
                  <a:srgbClr val="FFFFFF"/>
                </a:solidFill>
                <a:latin typeface="Arial"/>
                <a:ea typeface="Arial"/>
                <a:cs typeface="Arial"/>
                <a:sym typeface="Arial"/>
              </a:defRPr>
            </a:lvl3pPr>
            <a:lvl4pPr marL="0" marR="0" lvl="3" indent="0" algn="l" rtl="0">
              <a:spcBef>
                <a:spcPts val="0"/>
              </a:spcBef>
              <a:buNone/>
              <a:defRPr sz="800" b="1">
                <a:solidFill>
                  <a:srgbClr val="FFFFFF"/>
                </a:solidFill>
                <a:latin typeface="Arial"/>
                <a:ea typeface="Arial"/>
                <a:cs typeface="Arial"/>
                <a:sym typeface="Arial"/>
              </a:defRPr>
            </a:lvl4pPr>
            <a:lvl5pPr marL="0" marR="0" lvl="4" indent="0" algn="l" rtl="0">
              <a:spcBef>
                <a:spcPts val="0"/>
              </a:spcBef>
              <a:buNone/>
              <a:defRPr sz="800" b="1">
                <a:solidFill>
                  <a:srgbClr val="FFFFFF"/>
                </a:solidFill>
                <a:latin typeface="Arial"/>
                <a:ea typeface="Arial"/>
                <a:cs typeface="Arial"/>
                <a:sym typeface="Arial"/>
              </a:defRPr>
            </a:lvl5pPr>
            <a:lvl6pPr marL="0" marR="0" lvl="5" indent="0" algn="l" rtl="0">
              <a:spcBef>
                <a:spcPts val="0"/>
              </a:spcBef>
              <a:buNone/>
              <a:defRPr sz="800" b="1">
                <a:solidFill>
                  <a:srgbClr val="FFFFFF"/>
                </a:solidFill>
                <a:latin typeface="Arial"/>
                <a:ea typeface="Arial"/>
                <a:cs typeface="Arial"/>
                <a:sym typeface="Arial"/>
              </a:defRPr>
            </a:lvl6pPr>
            <a:lvl7pPr marL="0" marR="0" lvl="6" indent="0" algn="l" rtl="0">
              <a:spcBef>
                <a:spcPts val="0"/>
              </a:spcBef>
              <a:buNone/>
              <a:defRPr sz="800" b="1">
                <a:solidFill>
                  <a:srgbClr val="FFFFFF"/>
                </a:solidFill>
                <a:latin typeface="Arial"/>
                <a:ea typeface="Arial"/>
                <a:cs typeface="Arial"/>
                <a:sym typeface="Arial"/>
              </a:defRPr>
            </a:lvl7pPr>
            <a:lvl8pPr marL="0" marR="0" lvl="7" indent="0" algn="l" rtl="0">
              <a:spcBef>
                <a:spcPts val="0"/>
              </a:spcBef>
              <a:buNone/>
              <a:defRPr sz="800" b="1">
                <a:solidFill>
                  <a:srgbClr val="FFFFFF"/>
                </a:solidFill>
                <a:latin typeface="Arial"/>
                <a:ea typeface="Arial"/>
                <a:cs typeface="Arial"/>
                <a:sym typeface="Arial"/>
              </a:defRPr>
            </a:lvl8pPr>
            <a:lvl9pPr marL="0" marR="0" lvl="8" indent="0" algn="l" rtl="0">
              <a:spcBef>
                <a:spcPts val="0"/>
              </a:spcBef>
              <a:buNone/>
              <a:defRPr sz="800" b="1">
                <a:solidFill>
                  <a:srgbClr val="FFFFF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28" name="Google Shape;128;p19"/>
          <p:cNvCxnSpPr/>
          <p:nvPr/>
        </p:nvCxnSpPr>
        <p:spPr>
          <a:xfrm>
            <a:off x="11342478" y="6520020"/>
            <a:ext cx="0" cy="86400"/>
          </a:xfrm>
          <a:prstGeom prst="straightConnector1">
            <a:avLst/>
          </a:prstGeom>
          <a:noFill/>
          <a:ln w="9525" cap="flat" cmpd="sng">
            <a:solidFill>
              <a:srgbClr val="FFFFFF"/>
            </a:solidFill>
            <a:prstDash val="solid"/>
            <a:round/>
            <a:headEnd type="none" w="sm" len="sm"/>
            <a:tailEnd type="none" w="sm" len="sm"/>
          </a:ln>
        </p:spPr>
      </p:cxnSp>
      <p:sp>
        <p:nvSpPr>
          <p:cNvPr id="129" name="Google Shape;129;p19"/>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rgbClr val="FFFFFF"/>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5756725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415600" y="593366"/>
            <a:ext cx="113607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3700"/>
              <a:buFont typeface="Arial"/>
              <a:buNone/>
              <a:defRPr sz="3700">
                <a:solidFill>
                  <a:schemeClr val="dk1"/>
                </a:solidFill>
              </a:defRPr>
            </a:lvl2pPr>
            <a:lvl3pPr lvl="2" indent="0">
              <a:spcBef>
                <a:spcPts val="0"/>
              </a:spcBef>
              <a:spcAft>
                <a:spcPts val="0"/>
              </a:spcAft>
              <a:buClr>
                <a:schemeClr val="dk1"/>
              </a:buClr>
              <a:buSzPts val="3700"/>
              <a:buFont typeface="Arial"/>
              <a:buNone/>
              <a:defRPr sz="3700">
                <a:solidFill>
                  <a:schemeClr val="dk1"/>
                </a:solidFill>
              </a:defRPr>
            </a:lvl3pPr>
            <a:lvl4pPr lvl="3" indent="0">
              <a:spcBef>
                <a:spcPts val="0"/>
              </a:spcBef>
              <a:spcAft>
                <a:spcPts val="0"/>
              </a:spcAft>
              <a:buClr>
                <a:schemeClr val="dk1"/>
              </a:buClr>
              <a:buSzPts val="3700"/>
              <a:buFont typeface="Arial"/>
              <a:buNone/>
              <a:defRPr sz="3700">
                <a:solidFill>
                  <a:schemeClr val="dk1"/>
                </a:solidFill>
              </a:defRPr>
            </a:lvl4pPr>
            <a:lvl5pPr lvl="4" indent="0">
              <a:spcBef>
                <a:spcPts val="0"/>
              </a:spcBef>
              <a:spcAft>
                <a:spcPts val="0"/>
              </a:spcAft>
              <a:buClr>
                <a:schemeClr val="dk1"/>
              </a:buClr>
              <a:buSzPts val="3700"/>
              <a:buFont typeface="Arial"/>
              <a:buNone/>
              <a:defRPr sz="3700">
                <a:solidFill>
                  <a:schemeClr val="dk1"/>
                </a:solidFill>
              </a:defRPr>
            </a:lvl5pPr>
            <a:lvl6pPr lvl="5" indent="0">
              <a:spcBef>
                <a:spcPts val="0"/>
              </a:spcBef>
              <a:spcAft>
                <a:spcPts val="0"/>
              </a:spcAft>
              <a:buClr>
                <a:schemeClr val="dk1"/>
              </a:buClr>
              <a:buSzPts val="3700"/>
              <a:buFont typeface="Arial"/>
              <a:buNone/>
              <a:defRPr sz="3700">
                <a:solidFill>
                  <a:schemeClr val="dk1"/>
                </a:solidFill>
              </a:defRPr>
            </a:lvl6pPr>
            <a:lvl7pPr lvl="6" indent="0">
              <a:spcBef>
                <a:spcPts val="0"/>
              </a:spcBef>
              <a:spcAft>
                <a:spcPts val="0"/>
              </a:spcAft>
              <a:buClr>
                <a:schemeClr val="dk1"/>
              </a:buClr>
              <a:buSzPts val="3700"/>
              <a:buFont typeface="Arial"/>
              <a:buNone/>
              <a:defRPr sz="3700">
                <a:solidFill>
                  <a:schemeClr val="dk1"/>
                </a:solidFill>
              </a:defRPr>
            </a:lvl7pPr>
            <a:lvl8pPr lvl="7" indent="0">
              <a:spcBef>
                <a:spcPts val="0"/>
              </a:spcBef>
              <a:spcAft>
                <a:spcPts val="0"/>
              </a:spcAft>
              <a:buClr>
                <a:schemeClr val="dk1"/>
              </a:buClr>
              <a:buSzPts val="3700"/>
              <a:buFont typeface="Arial"/>
              <a:buNone/>
              <a:defRPr sz="3700">
                <a:solidFill>
                  <a:schemeClr val="dk1"/>
                </a:solidFill>
              </a:defRPr>
            </a:lvl8pPr>
            <a:lvl9pPr lvl="8" indent="0">
              <a:spcBef>
                <a:spcPts val="0"/>
              </a:spcBef>
              <a:spcAft>
                <a:spcPts val="0"/>
              </a:spcAft>
              <a:buClr>
                <a:schemeClr val="dk1"/>
              </a:buClr>
              <a:buSzPts val="3700"/>
              <a:buFont typeface="Arial"/>
              <a:buNone/>
              <a:defRPr sz="3700">
                <a:solidFill>
                  <a:schemeClr val="dk1"/>
                </a:solidFill>
              </a:defRPr>
            </a:lvl9pPr>
          </a:lstStyle>
          <a:p>
            <a:endParaRPr/>
          </a:p>
        </p:txBody>
      </p:sp>
      <p:sp>
        <p:nvSpPr>
          <p:cNvPr id="20" name="Shape 20"/>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21" name="Shape 2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Statement Option 4">
  <p:cSld name="Statement Option 4">
    <p:bg>
      <p:bgPr>
        <a:solidFill>
          <a:schemeClr val="accent1"/>
        </a:solidFill>
        <a:effectLst/>
      </p:bgPr>
    </p:bg>
    <p:spTree>
      <p:nvGrpSpPr>
        <p:cNvPr id="1" name="Shape 130"/>
        <p:cNvGrpSpPr/>
        <p:nvPr/>
      </p:nvGrpSpPr>
      <p:grpSpPr>
        <a:xfrm>
          <a:off x="0" y="0"/>
          <a:ext cx="0" cy="0"/>
          <a:chOff x="0" y="0"/>
          <a:chExt cx="0" cy="0"/>
        </a:xfrm>
      </p:grpSpPr>
      <p:pic>
        <p:nvPicPr>
          <p:cNvPr id="131" name="Google Shape;131;p20"/>
          <p:cNvPicPr preferRelativeResize="0"/>
          <p:nvPr/>
        </p:nvPicPr>
        <p:blipFill rotWithShape="1">
          <a:blip r:embed="rId2">
            <a:alphaModFix/>
          </a:blip>
          <a:srcRect t="5771" b="5310"/>
          <a:stretch/>
        </p:blipFill>
        <p:spPr>
          <a:xfrm>
            <a:off x="2390192" y="0"/>
            <a:ext cx="7549200" cy="6858000"/>
          </a:xfrm>
          <a:prstGeom prst="rect">
            <a:avLst/>
          </a:prstGeom>
          <a:noFill/>
          <a:ln>
            <a:noFill/>
          </a:ln>
        </p:spPr>
      </p:pic>
      <p:sp>
        <p:nvSpPr>
          <p:cNvPr id="132" name="Google Shape;132;p20"/>
          <p:cNvSpPr txBox="1">
            <a:spLocks noGrp="1"/>
          </p:cNvSpPr>
          <p:nvPr>
            <p:ph type="ctrTitle"/>
          </p:nvPr>
        </p:nvSpPr>
        <p:spPr>
          <a:xfrm>
            <a:off x="2579426" y="2389032"/>
            <a:ext cx="7206019" cy="1644743"/>
          </a:xfrm>
          <a:prstGeom prst="rect">
            <a:avLst/>
          </a:prstGeom>
          <a:noFill/>
          <a:ln>
            <a:noFill/>
          </a:ln>
        </p:spPr>
        <p:txBody>
          <a:bodyPr spcFirstLastPara="1" wrap="square" lIns="91425" tIns="91425" rIns="91425" bIns="91425" anchor="b" anchorCtr="0">
            <a:noAutofit/>
          </a:bodyPr>
          <a:lstStyle>
            <a:lvl1pPr marL="0" marR="0" lvl="0" indent="0" algn="ctr" rtl="0">
              <a:lnSpc>
                <a:spcPct val="100000"/>
              </a:lnSpc>
              <a:spcBef>
                <a:spcPts val="0"/>
              </a:spcBef>
              <a:spcAft>
                <a:spcPts val="0"/>
              </a:spcAft>
              <a:buClr>
                <a:schemeClr val="dk2"/>
              </a:buClr>
              <a:buSzPts val="1400"/>
              <a:buFont typeface="Times New Roman"/>
              <a:buNone/>
              <a:defRPr sz="3600" b="1" i="1"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33" name="Google Shape;133;p20"/>
          <p:cNvSpPr txBox="1">
            <a:spLocks noGrp="1"/>
          </p:cNvSpPr>
          <p:nvPr>
            <p:ph type="body" idx="1"/>
          </p:nvPr>
        </p:nvSpPr>
        <p:spPr>
          <a:xfrm>
            <a:off x="2715904" y="4179106"/>
            <a:ext cx="6933064" cy="366713"/>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00000"/>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34" name="Google Shape;134;p20"/>
          <p:cNvPicPr preferRelativeResize="0"/>
          <p:nvPr/>
        </p:nvPicPr>
        <p:blipFill rotWithShape="1">
          <a:blip r:embed="rId3">
            <a:alphaModFix/>
          </a:blip>
          <a:srcRect/>
          <a:stretch/>
        </p:blipFill>
        <p:spPr>
          <a:xfrm>
            <a:off x="622609" y="6376789"/>
            <a:ext cx="926438" cy="282488"/>
          </a:xfrm>
          <a:prstGeom prst="rect">
            <a:avLst/>
          </a:prstGeom>
          <a:noFill/>
          <a:ln>
            <a:noFill/>
          </a:ln>
        </p:spPr>
      </p:pic>
      <p:sp>
        <p:nvSpPr>
          <p:cNvPr id="135" name="Google Shape;135;p20"/>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cxnSp>
        <p:nvCxnSpPr>
          <p:cNvPr id="136" name="Google Shape;136;p20"/>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137" name="Google Shape;137;p20"/>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56687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roduct Page">
  <p:cSld name="Product Page">
    <p:bg>
      <p:bgPr>
        <a:solidFill>
          <a:srgbClr val="FFFFFF"/>
        </a:solidFill>
        <a:effectLst/>
      </p:bgPr>
    </p:bg>
    <p:spTree>
      <p:nvGrpSpPr>
        <p:cNvPr id="1" name="Shape 138"/>
        <p:cNvGrpSpPr/>
        <p:nvPr/>
      </p:nvGrpSpPr>
      <p:grpSpPr>
        <a:xfrm>
          <a:off x="0" y="0"/>
          <a:ext cx="0" cy="0"/>
          <a:chOff x="0" y="0"/>
          <a:chExt cx="0" cy="0"/>
        </a:xfrm>
      </p:grpSpPr>
      <p:sp>
        <p:nvSpPr>
          <p:cNvPr id="139" name="Google Shape;139;p21"/>
          <p:cNvSpPr txBox="1">
            <a:spLocks noGrp="1"/>
          </p:cNvSpPr>
          <p:nvPr>
            <p:ph type="title"/>
          </p:nvPr>
        </p:nvSpPr>
        <p:spPr>
          <a:xfrm>
            <a:off x="623888" y="417601"/>
            <a:ext cx="8037512" cy="525375"/>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40" name="Google Shape;140;p21"/>
          <p:cNvSpPr/>
          <p:nvPr/>
        </p:nvSpPr>
        <p:spPr>
          <a:xfrm>
            <a:off x="623888" y="1752601"/>
            <a:ext cx="6577012" cy="4467224"/>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1" name="Google Shape;141;p21"/>
          <p:cNvSpPr txBox="1">
            <a:spLocks noGrp="1"/>
          </p:cNvSpPr>
          <p:nvPr>
            <p:ph type="body" idx="1"/>
          </p:nvPr>
        </p:nvSpPr>
        <p:spPr>
          <a:xfrm>
            <a:off x="1014761" y="1943100"/>
            <a:ext cx="5716240" cy="31623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384"/>
              </a:lnSpc>
              <a:spcBef>
                <a:spcPts val="0"/>
              </a:spcBef>
              <a:spcAft>
                <a:spcPts val="0"/>
              </a:spcAft>
              <a:buClr>
                <a:srgbClr val="FFFFFF"/>
              </a:buClr>
              <a:buSzPts val="1400"/>
              <a:buFont typeface="Arial"/>
              <a:buNone/>
              <a:defRPr sz="1300" b="0" i="0" u="none" strike="noStrike" cap="none">
                <a:solidFill>
                  <a:srgbClr val="FFFFFF"/>
                </a:solidFill>
                <a:latin typeface="Arial"/>
                <a:ea typeface="Arial"/>
                <a:cs typeface="Arial"/>
                <a:sym typeface="Arial"/>
              </a:defRPr>
            </a:lvl1pPr>
            <a:lvl2pPr marL="914400" marR="0" lvl="1" indent="-292100" algn="l" rtl="0">
              <a:lnSpc>
                <a:spcPct val="130000"/>
              </a:lnSpc>
              <a:spcBef>
                <a:spcPts val="0"/>
              </a:spcBef>
              <a:spcAft>
                <a:spcPts val="0"/>
              </a:spcAft>
              <a:buClr>
                <a:schemeClr val="lt2"/>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rtl="0">
              <a:lnSpc>
                <a:spcPct val="130000"/>
              </a:lnSpc>
              <a:spcBef>
                <a:spcPts val="567"/>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2" name="Google Shape;142;p21"/>
          <p:cNvSpPr/>
          <p:nvPr/>
        </p:nvSpPr>
        <p:spPr>
          <a:xfrm>
            <a:off x="7432907" y="3324225"/>
            <a:ext cx="4128828" cy="289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3" name="Google Shape;143;p21"/>
          <p:cNvSpPr>
            <a:spLocks noGrp="1"/>
          </p:cNvSpPr>
          <p:nvPr>
            <p:ph type="pic" idx="2"/>
          </p:nvPr>
        </p:nvSpPr>
        <p:spPr>
          <a:xfrm>
            <a:off x="7432906" y="1752601"/>
            <a:ext cx="4128000" cy="1571624"/>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4" name="Google Shape;144;p21"/>
          <p:cNvSpPr txBox="1">
            <a:spLocks noGrp="1"/>
          </p:cNvSpPr>
          <p:nvPr>
            <p:ph type="body" idx="3"/>
          </p:nvPr>
        </p:nvSpPr>
        <p:spPr>
          <a:xfrm>
            <a:off x="7618626" y="3457575"/>
            <a:ext cx="3675080" cy="239077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600"/>
              </a:spcBef>
              <a:spcAft>
                <a:spcPts val="0"/>
              </a:spcAft>
              <a:buClr>
                <a:schemeClr val="lt2"/>
              </a:buClr>
              <a:buSzPts val="1400"/>
              <a:buFont typeface="Arial"/>
              <a:buNone/>
              <a:defRPr sz="900" b="1" i="0" u="none" strike="noStrike" cap="none">
                <a:solidFill>
                  <a:schemeClr val="lt2"/>
                </a:solidFill>
                <a:latin typeface="Arial"/>
                <a:ea typeface="Arial"/>
                <a:cs typeface="Arial"/>
                <a:sym typeface="Arial"/>
              </a:defRPr>
            </a:lvl1pPr>
            <a:lvl2pPr marL="914400" marR="0" lvl="1" indent="-285750" algn="l" rtl="0">
              <a:lnSpc>
                <a:spcPct val="122222"/>
              </a:lnSpc>
              <a:spcBef>
                <a:spcPts val="600"/>
              </a:spcBef>
              <a:spcAft>
                <a:spcPts val="0"/>
              </a:spcAft>
              <a:buClr>
                <a:schemeClr val="dk2"/>
              </a:buClr>
              <a:buSzPts val="900"/>
              <a:buFont typeface="Arial"/>
              <a:buChar char="•"/>
              <a:defRPr sz="900" b="0" i="0" u="none" strike="noStrike" cap="none">
                <a:solidFill>
                  <a:schemeClr val="lt2"/>
                </a:solidFill>
                <a:latin typeface="Arial"/>
                <a:ea typeface="Arial"/>
                <a:cs typeface="Arial"/>
                <a:sym typeface="Arial"/>
              </a:defRPr>
            </a:lvl2pPr>
            <a:lvl3pPr marL="1371600" marR="0" lvl="2" indent="-292100" algn="l" rtl="0">
              <a:lnSpc>
                <a:spcPct val="130000"/>
              </a:lnSpc>
              <a:spcBef>
                <a:spcPts val="0"/>
              </a:spcBef>
              <a:spcAft>
                <a:spcPts val="0"/>
              </a:spcAft>
              <a:buClr>
                <a:schemeClr val="accent4"/>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1"/>
                </a:solidFill>
                <a:latin typeface="Arial"/>
                <a:ea typeface="Arial"/>
                <a:cs typeface="Arial"/>
                <a:sym typeface="Arial"/>
              </a:defRPr>
            </a:lvl4pPr>
            <a:lvl5pPr marL="2286000" marR="0" lvl="4" indent="-292100" algn="l" rtl="0">
              <a:lnSpc>
                <a:spcPct val="130000"/>
              </a:lnSpc>
              <a:spcBef>
                <a:spcPts val="567"/>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355600" algn="l" rtl="0">
              <a:spcBef>
                <a:spcPts val="567"/>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5" name="Google Shape;145;p21"/>
          <p:cNvSpPr txBox="1">
            <a:spLocks noGrp="1"/>
          </p:cNvSpPr>
          <p:nvPr>
            <p:ph type="body" idx="4"/>
          </p:nvPr>
        </p:nvSpPr>
        <p:spPr>
          <a:xfrm>
            <a:off x="627835" y="1076325"/>
            <a:ext cx="8033565" cy="40005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6" name="Google Shape;146;p21"/>
          <p:cNvSpPr>
            <a:spLocks noGrp="1"/>
          </p:cNvSpPr>
          <p:nvPr>
            <p:ph type="pic" idx="5"/>
          </p:nvPr>
        </p:nvSpPr>
        <p:spPr>
          <a:xfrm>
            <a:off x="9080809" y="561976"/>
            <a:ext cx="2476499" cy="466725"/>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750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7" name="Google Shape;147;p21"/>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48" name="Google Shape;148;p21"/>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136911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se study Option1">
  <p:cSld name="Case study Option1">
    <p:bg>
      <p:bgPr>
        <a:solidFill>
          <a:srgbClr val="FFFFFF"/>
        </a:solidFill>
        <a:effectLst/>
      </p:bgPr>
    </p:bg>
    <p:spTree>
      <p:nvGrpSpPr>
        <p:cNvPr id="1" name="Shape 149"/>
        <p:cNvGrpSpPr/>
        <p:nvPr/>
      </p:nvGrpSpPr>
      <p:grpSpPr>
        <a:xfrm>
          <a:off x="0" y="0"/>
          <a:ext cx="0" cy="0"/>
          <a:chOff x="0" y="0"/>
          <a:chExt cx="0" cy="0"/>
        </a:xfrm>
      </p:grpSpPr>
      <p:sp>
        <p:nvSpPr>
          <p:cNvPr id="150" name="Google Shape;150;p22"/>
          <p:cNvSpPr/>
          <p:nvPr/>
        </p:nvSpPr>
        <p:spPr>
          <a:xfrm>
            <a:off x="4459558" y="1409700"/>
            <a:ext cx="7099300" cy="4680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1" name="Google Shape;151;p22"/>
          <p:cNvSpPr/>
          <p:nvPr/>
        </p:nvSpPr>
        <p:spPr>
          <a:xfrm>
            <a:off x="4459558" y="1872629"/>
            <a:ext cx="7099300" cy="40995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52" name="Google Shape;152;p22"/>
          <p:cNvSpPr txBox="1">
            <a:spLocks noGrp="1"/>
          </p:cNvSpPr>
          <p:nvPr>
            <p:ph type="title"/>
          </p:nvPr>
        </p:nvSpPr>
        <p:spPr>
          <a:xfrm>
            <a:off x="635039" y="417601"/>
            <a:ext cx="8189912" cy="545247"/>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53" name="Google Shape;153;p22"/>
          <p:cNvSpPr txBox="1">
            <a:spLocks noGrp="1"/>
          </p:cNvSpPr>
          <p:nvPr>
            <p:ph type="body" idx="1"/>
          </p:nvPr>
        </p:nvSpPr>
        <p:spPr>
          <a:xfrm>
            <a:off x="4710569" y="1437716"/>
            <a:ext cx="6645088" cy="428625"/>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4999"/>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110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110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4" name="Google Shape;154;p22"/>
          <p:cNvSpPr txBox="1">
            <a:spLocks noGrp="1"/>
          </p:cNvSpPr>
          <p:nvPr>
            <p:ph type="body" idx="2"/>
          </p:nvPr>
        </p:nvSpPr>
        <p:spPr>
          <a:xfrm>
            <a:off x="4738208" y="2019300"/>
            <a:ext cx="6490449" cy="365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30000"/>
              </a:lnSpc>
              <a:spcBef>
                <a:spcPts val="0"/>
              </a:spcBef>
              <a:spcAft>
                <a:spcPts val="0"/>
              </a:spcAft>
              <a:buClr>
                <a:schemeClr val="lt2"/>
              </a:buClr>
              <a:buSzPts val="14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8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5" name="Google Shape;155;p22"/>
          <p:cNvSpPr>
            <a:spLocks noGrp="1"/>
          </p:cNvSpPr>
          <p:nvPr>
            <p:ph type="pic" idx="3"/>
          </p:nvPr>
        </p:nvSpPr>
        <p:spPr>
          <a:xfrm>
            <a:off x="634693" y="1409700"/>
            <a:ext cx="3416300" cy="219075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6" name="Google Shape;156;p22"/>
          <p:cNvSpPr>
            <a:spLocks noGrp="1"/>
          </p:cNvSpPr>
          <p:nvPr>
            <p:ph type="pic" idx="4"/>
          </p:nvPr>
        </p:nvSpPr>
        <p:spPr>
          <a:xfrm>
            <a:off x="634693" y="3762375"/>
            <a:ext cx="3416300" cy="219075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7" name="Google Shape;157;p22"/>
          <p:cNvSpPr>
            <a:spLocks noGrp="1"/>
          </p:cNvSpPr>
          <p:nvPr>
            <p:ph type="pic" idx="5"/>
          </p:nvPr>
        </p:nvSpPr>
        <p:spPr>
          <a:xfrm>
            <a:off x="9091960" y="561976"/>
            <a:ext cx="2476499" cy="466725"/>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750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8" name="Google Shape;158;p22"/>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59" name="Google Shape;159;p22"/>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4142026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ase study Option2">
  <p:cSld name="Case study Option2">
    <p:bg>
      <p:bgPr>
        <a:solidFill>
          <a:srgbClr val="FFFFFF"/>
        </a:solidFill>
        <a:effectLst/>
      </p:bgPr>
    </p:bg>
    <p:spTree>
      <p:nvGrpSpPr>
        <p:cNvPr id="1" name="Shape 160"/>
        <p:cNvGrpSpPr/>
        <p:nvPr/>
      </p:nvGrpSpPr>
      <p:grpSpPr>
        <a:xfrm>
          <a:off x="0" y="0"/>
          <a:ext cx="0" cy="0"/>
          <a:chOff x="0" y="0"/>
          <a:chExt cx="0" cy="0"/>
        </a:xfrm>
      </p:grpSpPr>
      <p:sp>
        <p:nvSpPr>
          <p:cNvPr id="161" name="Google Shape;161;p23"/>
          <p:cNvSpPr/>
          <p:nvPr/>
        </p:nvSpPr>
        <p:spPr>
          <a:xfrm>
            <a:off x="4459558" y="1409700"/>
            <a:ext cx="7099300" cy="46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2" name="Google Shape;162;p23"/>
          <p:cNvSpPr/>
          <p:nvPr/>
        </p:nvSpPr>
        <p:spPr>
          <a:xfrm>
            <a:off x="4459558" y="1872629"/>
            <a:ext cx="7099300" cy="409954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3" name="Google Shape;163;p23"/>
          <p:cNvSpPr txBox="1">
            <a:spLocks noGrp="1"/>
          </p:cNvSpPr>
          <p:nvPr>
            <p:ph type="title"/>
          </p:nvPr>
        </p:nvSpPr>
        <p:spPr>
          <a:xfrm>
            <a:off x="630793" y="417601"/>
            <a:ext cx="8106500" cy="545247"/>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4" name="Google Shape;164;p23"/>
          <p:cNvSpPr txBox="1">
            <a:spLocks noGrp="1"/>
          </p:cNvSpPr>
          <p:nvPr>
            <p:ph type="body" idx="1"/>
          </p:nvPr>
        </p:nvSpPr>
        <p:spPr>
          <a:xfrm>
            <a:off x="4710569" y="1447241"/>
            <a:ext cx="6645088" cy="428625"/>
          </a:xfrm>
          <a:prstGeom prst="rect">
            <a:avLst/>
          </a:prstGeom>
          <a:noFill/>
          <a:ln>
            <a:noFill/>
          </a:ln>
        </p:spPr>
        <p:txBody>
          <a:bodyPr spcFirstLastPara="1" wrap="square" lIns="91425" tIns="91425" rIns="91425" bIns="91425" anchor="ctr" anchorCtr="0">
            <a:noAutofit/>
          </a:bodyPr>
          <a:lstStyle>
            <a:lvl1pPr marL="457200" marR="0" lvl="0" indent="-228600" algn="l" rtl="0">
              <a:lnSpc>
                <a:spcPct val="104999"/>
              </a:lnSpc>
              <a:spcBef>
                <a:spcPts val="0"/>
              </a:spcBef>
              <a:spcAft>
                <a:spcPts val="0"/>
              </a:spcAft>
              <a:buClr>
                <a:schemeClr val="lt2"/>
              </a:buClr>
              <a:buSzPts val="1400"/>
              <a:buFont typeface="Arial"/>
              <a:buNone/>
              <a:defRPr sz="2000" b="1" i="0" u="none" strike="noStrike" cap="none">
                <a:solidFill>
                  <a:schemeClr val="lt2"/>
                </a:solidFill>
                <a:latin typeface="Arial"/>
                <a:ea typeface="Arial"/>
                <a:cs typeface="Arial"/>
                <a:sym typeface="Arial"/>
              </a:defRPr>
            </a:lvl1pPr>
            <a:lvl2pPr marL="914400" marR="0" lvl="1" indent="-355600" algn="l" rtl="0">
              <a:lnSpc>
                <a:spcPct val="110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110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5" name="Google Shape;165;p23"/>
          <p:cNvSpPr txBox="1">
            <a:spLocks noGrp="1"/>
          </p:cNvSpPr>
          <p:nvPr>
            <p:ph type="body" idx="2"/>
          </p:nvPr>
        </p:nvSpPr>
        <p:spPr>
          <a:xfrm>
            <a:off x="4738208" y="2019300"/>
            <a:ext cx="6490449" cy="36576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30000"/>
              </a:lnSpc>
              <a:spcBef>
                <a:spcPts val="0"/>
              </a:spcBef>
              <a:spcAft>
                <a:spcPts val="0"/>
              </a:spcAft>
              <a:buClr>
                <a:schemeClr val="lt2"/>
              </a:buClr>
              <a:buSzPts val="1400"/>
              <a:buFont typeface="Arial"/>
              <a:buNone/>
              <a:defRPr sz="1000" b="1" i="0" u="none" strike="noStrike" cap="none">
                <a:solidFill>
                  <a:schemeClr val="lt2"/>
                </a:solidFill>
                <a:latin typeface="Arial"/>
                <a:ea typeface="Arial"/>
                <a:cs typeface="Arial"/>
                <a:sym typeface="Arial"/>
              </a:defRPr>
            </a:lvl1pPr>
            <a:lvl2pPr marL="914400" marR="0" lvl="1" indent="-228600" algn="l" rtl="0">
              <a:lnSpc>
                <a:spcPct val="130000"/>
              </a:lnSpc>
              <a:spcBef>
                <a:spcPts val="567"/>
              </a:spcBef>
              <a:spcAft>
                <a:spcPts val="0"/>
              </a:spcAft>
              <a:buClr>
                <a:schemeClr val="lt2"/>
              </a:buClr>
              <a:buSzPts val="1800"/>
              <a:buFont typeface="Arial"/>
              <a:buNone/>
              <a:defRPr sz="1000" b="0" i="0" u="none" strike="noStrike" cap="none">
                <a:solidFill>
                  <a:srgbClr val="000000"/>
                </a:solidFill>
                <a:latin typeface="Arial"/>
                <a:ea typeface="Arial"/>
                <a:cs typeface="Arial"/>
                <a:sym typeface="Arial"/>
              </a:defRPr>
            </a:lvl2pPr>
            <a:lvl3pPr marL="1371600" marR="0" lvl="2" indent="-292100" algn="l" rtl="0">
              <a:lnSpc>
                <a:spcPct val="130000"/>
              </a:lnSpc>
              <a:spcBef>
                <a:spcPts val="567"/>
              </a:spcBef>
              <a:spcAft>
                <a:spcPts val="0"/>
              </a:spcAft>
              <a:buClr>
                <a:schemeClr val="lt2"/>
              </a:buClr>
              <a:buSzPts val="1000"/>
              <a:buFont typeface="Arial"/>
              <a:buChar char="-"/>
              <a:defRPr sz="1000" b="0" i="0" u="none" strike="noStrike" cap="none">
                <a:solidFill>
                  <a:srgbClr val="000000"/>
                </a:solidFill>
                <a:latin typeface="Arial"/>
                <a:ea typeface="Arial"/>
                <a:cs typeface="Arial"/>
                <a:sym typeface="Arial"/>
              </a:defRPr>
            </a:lvl3pPr>
            <a:lvl4pPr marL="1828800" marR="0" lvl="3" indent="-228600" algn="l" rtl="0">
              <a:lnSpc>
                <a:spcPct val="130000"/>
              </a:lnSpc>
              <a:spcBef>
                <a:spcPts val="567"/>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6" name="Google Shape;166;p23"/>
          <p:cNvSpPr>
            <a:spLocks noGrp="1"/>
          </p:cNvSpPr>
          <p:nvPr>
            <p:ph type="pic" idx="3"/>
          </p:nvPr>
        </p:nvSpPr>
        <p:spPr>
          <a:xfrm>
            <a:off x="634693" y="1409700"/>
            <a:ext cx="3416300" cy="219075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7" name="Google Shape;167;p23"/>
          <p:cNvSpPr>
            <a:spLocks noGrp="1"/>
          </p:cNvSpPr>
          <p:nvPr>
            <p:ph type="pic" idx="4"/>
          </p:nvPr>
        </p:nvSpPr>
        <p:spPr>
          <a:xfrm>
            <a:off x="634693" y="3762375"/>
            <a:ext cx="3416300" cy="219075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8" name="Google Shape;168;p23"/>
          <p:cNvSpPr>
            <a:spLocks noGrp="1"/>
          </p:cNvSpPr>
          <p:nvPr>
            <p:ph type="pic" idx="5"/>
          </p:nvPr>
        </p:nvSpPr>
        <p:spPr>
          <a:xfrm>
            <a:off x="9080809" y="561976"/>
            <a:ext cx="2476499" cy="466725"/>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75000"/>
              </a:lnSpc>
              <a:spcBef>
                <a:spcPts val="0"/>
              </a:spcBef>
              <a:spcAft>
                <a:spcPts val="0"/>
              </a:spcAft>
              <a:buClr>
                <a:schemeClr val="dk1"/>
              </a:buClr>
              <a:buSzPts val="1400"/>
              <a:buFont typeface="Arial"/>
              <a:buNone/>
              <a:defRPr sz="8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69" name="Google Shape;169;p23"/>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70" name="Google Shape;170;p23"/>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200936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rgbClr val="FFFFFF"/>
        </a:solidFill>
        <a:effectLst/>
      </p:bgPr>
    </p:bg>
    <p:spTree>
      <p:nvGrpSpPr>
        <p:cNvPr id="1" name="Shape 171"/>
        <p:cNvGrpSpPr/>
        <p:nvPr/>
      </p:nvGrpSpPr>
      <p:grpSpPr>
        <a:xfrm>
          <a:off x="0" y="0"/>
          <a:ext cx="0" cy="0"/>
          <a:chOff x="0" y="0"/>
          <a:chExt cx="0" cy="0"/>
        </a:xfrm>
      </p:grpSpPr>
      <p:sp>
        <p:nvSpPr>
          <p:cNvPr id="172" name="Google Shape;172;p24"/>
          <p:cNvSpPr txBox="1">
            <a:spLocks noGrp="1"/>
          </p:cNvSpPr>
          <p:nvPr>
            <p:ph type="title"/>
          </p:nvPr>
        </p:nvSpPr>
        <p:spPr>
          <a:xfrm>
            <a:off x="623888" y="417600"/>
            <a:ext cx="10944225" cy="1096875"/>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3" name="Google Shape;173;p24"/>
          <p:cNvSpPr txBox="1">
            <a:spLocks noGrp="1"/>
          </p:cNvSpPr>
          <p:nvPr>
            <p:ph type="body" idx="1"/>
          </p:nvPr>
        </p:nvSpPr>
        <p:spPr>
          <a:xfrm>
            <a:off x="623889" y="1704976"/>
            <a:ext cx="8888102" cy="3171825"/>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4" name="Google Shape;174;p24"/>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75" name="Google Shape;175;p24"/>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30018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ed">
  <p:cSld name="Numbered">
    <p:bg>
      <p:bgPr>
        <a:solidFill>
          <a:srgbClr val="FFFFFF"/>
        </a:solidFill>
        <a:effectLst/>
      </p:bgPr>
    </p:bg>
    <p:spTree>
      <p:nvGrpSpPr>
        <p:cNvPr id="1" name="Shape 176"/>
        <p:cNvGrpSpPr/>
        <p:nvPr/>
      </p:nvGrpSpPr>
      <p:grpSpPr>
        <a:xfrm>
          <a:off x="0" y="0"/>
          <a:ext cx="0" cy="0"/>
          <a:chOff x="0" y="0"/>
          <a:chExt cx="0" cy="0"/>
        </a:xfrm>
      </p:grpSpPr>
      <p:sp>
        <p:nvSpPr>
          <p:cNvPr id="177" name="Google Shape;177;p25"/>
          <p:cNvSpPr txBox="1">
            <a:spLocks noGrp="1"/>
          </p:cNvSpPr>
          <p:nvPr>
            <p:ph type="title"/>
          </p:nvPr>
        </p:nvSpPr>
        <p:spPr>
          <a:xfrm>
            <a:off x="623888" y="417600"/>
            <a:ext cx="10944225" cy="1115925"/>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78" name="Google Shape;178;p25"/>
          <p:cNvSpPr txBox="1">
            <a:spLocks noGrp="1"/>
          </p:cNvSpPr>
          <p:nvPr>
            <p:ph type="body" idx="1"/>
          </p:nvPr>
        </p:nvSpPr>
        <p:spPr>
          <a:xfrm>
            <a:off x="623887" y="1809750"/>
            <a:ext cx="8910405" cy="37814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22222"/>
              </a:lnSpc>
              <a:spcBef>
                <a:spcPts val="1134"/>
              </a:spcBef>
              <a:spcAft>
                <a:spcPts val="0"/>
              </a:spcAft>
              <a:buClr>
                <a:schemeClr val="dk2"/>
              </a:buClr>
              <a:buSzPts val="1800"/>
              <a:buFont typeface="Times New Roman"/>
              <a:buAutoNum type="arabicPeriod"/>
              <a:defRPr sz="1800" b="1"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9" name="Google Shape;179;p25"/>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80" name="Google Shape;180;p25"/>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691481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Infographic x3">
  <p:cSld name="Infographic x3">
    <p:bg>
      <p:bgPr>
        <a:solidFill>
          <a:srgbClr val="FFFFFF"/>
        </a:solidFill>
        <a:effectLst/>
      </p:bgPr>
    </p:bg>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623888" y="417600"/>
            <a:ext cx="10944225" cy="1030200"/>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83" name="Google Shape;183;p26"/>
          <p:cNvSpPr>
            <a:spLocks noGrp="1"/>
          </p:cNvSpPr>
          <p:nvPr>
            <p:ph type="pic" idx="2"/>
          </p:nvPr>
        </p:nvSpPr>
        <p:spPr>
          <a:xfrm>
            <a:off x="1115485" y="2514601"/>
            <a:ext cx="2645833" cy="1319213"/>
          </a:xfrm>
          <a:prstGeom prst="rect">
            <a:avLst/>
          </a:prstGeom>
          <a:solidFill>
            <a:srgbClr val="BBBBBB"/>
          </a:solidFill>
          <a:ln>
            <a:noFill/>
          </a:ln>
        </p:spPr>
        <p:txBody>
          <a:bodyPr spcFirstLastPara="1" wrap="square" lIns="91425" tIns="91425" rIns="91425" bIns="91425" anchor="ctr" anchorCtr="0">
            <a:noAutofit/>
          </a:bodyPr>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4" name="Google Shape;184;p26"/>
          <p:cNvSpPr txBox="1">
            <a:spLocks noGrp="1"/>
          </p:cNvSpPr>
          <p:nvPr>
            <p:ph type="body" idx="1"/>
          </p:nvPr>
        </p:nvSpPr>
        <p:spPr>
          <a:xfrm>
            <a:off x="1107018" y="4425950"/>
            <a:ext cx="2654300" cy="979488"/>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3333"/>
              </a:lnSpc>
              <a:spcBef>
                <a:spcPts val="0"/>
              </a:spcBef>
              <a:spcAft>
                <a:spcPts val="0"/>
              </a:spcAft>
              <a:buClr>
                <a:schemeClr val="lt2"/>
              </a:buClr>
              <a:buSzPts val="1400"/>
              <a:buFont typeface="Arial"/>
              <a:buNone/>
              <a:defRPr sz="1500" b="1" i="0" u="none" strike="noStrike" cap="none">
                <a:solidFill>
                  <a:schemeClr val="lt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800"/>
              <a:buFont typeface="Arial"/>
              <a:buNone/>
              <a:defRPr sz="10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5" name="Google Shape;185;p26"/>
          <p:cNvSpPr txBox="1">
            <a:spLocks noGrp="1"/>
          </p:cNvSpPr>
          <p:nvPr>
            <p:ph type="body" idx="3"/>
          </p:nvPr>
        </p:nvSpPr>
        <p:spPr>
          <a:xfrm>
            <a:off x="1115485" y="3924926"/>
            <a:ext cx="2645833" cy="418474"/>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7647"/>
              </a:lnSpc>
              <a:spcBef>
                <a:spcPts val="0"/>
              </a:spcBef>
              <a:spcAft>
                <a:spcPts val="0"/>
              </a:spcAft>
              <a:buClr>
                <a:schemeClr val="lt2"/>
              </a:buClr>
              <a:buSzPts val="1400"/>
              <a:buFont typeface="Arial"/>
              <a:buNone/>
              <a:defRPr sz="3400" b="1" i="0" u="none" strike="noStrike" cap="none">
                <a:solidFill>
                  <a:schemeClr val="lt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6" name="Google Shape;186;p26"/>
          <p:cNvSpPr txBox="1">
            <a:spLocks noGrp="1"/>
          </p:cNvSpPr>
          <p:nvPr>
            <p:ph type="body" idx="4"/>
          </p:nvPr>
        </p:nvSpPr>
        <p:spPr>
          <a:xfrm>
            <a:off x="4718399" y="3924926"/>
            <a:ext cx="2645833" cy="418474"/>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7647"/>
              </a:lnSpc>
              <a:spcBef>
                <a:spcPts val="0"/>
              </a:spcBef>
              <a:spcAft>
                <a:spcPts val="0"/>
              </a:spcAft>
              <a:buClr>
                <a:schemeClr val="dk2"/>
              </a:buClr>
              <a:buSzPts val="1400"/>
              <a:buFont typeface="Arial"/>
              <a:buNone/>
              <a:defRPr sz="3400" b="1"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7" name="Google Shape;187;p26"/>
          <p:cNvSpPr txBox="1">
            <a:spLocks noGrp="1"/>
          </p:cNvSpPr>
          <p:nvPr>
            <p:ph type="body" idx="5"/>
          </p:nvPr>
        </p:nvSpPr>
        <p:spPr>
          <a:xfrm>
            <a:off x="8366804" y="3924927"/>
            <a:ext cx="2645833" cy="408949"/>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7647"/>
              </a:lnSpc>
              <a:spcBef>
                <a:spcPts val="0"/>
              </a:spcBef>
              <a:spcAft>
                <a:spcPts val="0"/>
              </a:spcAft>
              <a:buClr>
                <a:srgbClr val="03873A"/>
              </a:buClr>
              <a:buSzPts val="1400"/>
              <a:buFont typeface="Arial"/>
              <a:buNone/>
              <a:defRPr sz="3400" b="1" i="0" u="none" strike="noStrike" cap="none">
                <a:solidFill>
                  <a:srgbClr val="03873A"/>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8" name="Google Shape;188;p26"/>
          <p:cNvSpPr txBox="1">
            <a:spLocks noGrp="1"/>
          </p:cNvSpPr>
          <p:nvPr>
            <p:ph type="body" idx="6"/>
          </p:nvPr>
        </p:nvSpPr>
        <p:spPr>
          <a:xfrm>
            <a:off x="4721563" y="4425950"/>
            <a:ext cx="2654300" cy="979488"/>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3333"/>
              </a:lnSpc>
              <a:spcBef>
                <a:spcPts val="0"/>
              </a:spcBef>
              <a:spcAft>
                <a:spcPts val="0"/>
              </a:spcAft>
              <a:buClr>
                <a:schemeClr val="dk2"/>
              </a:buClr>
              <a:buSzPts val="1400"/>
              <a:buFont typeface="Arial"/>
              <a:buNone/>
              <a:defRPr sz="1500" b="1" i="0" u="none" strike="noStrike" cap="none">
                <a:solidFill>
                  <a:schemeClr val="dk2"/>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800"/>
              <a:buFont typeface="Arial"/>
              <a:buNone/>
              <a:defRPr sz="10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89" name="Google Shape;189;p26"/>
          <p:cNvSpPr txBox="1">
            <a:spLocks noGrp="1"/>
          </p:cNvSpPr>
          <p:nvPr>
            <p:ph type="body" idx="7"/>
          </p:nvPr>
        </p:nvSpPr>
        <p:spPr>
          <a:xfrm>
            <a:off x="8376065" y="4425950"/>
            <a:ext cx="2654300" cy="979488"/>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3333"/>
              </a:lnSpc>
              <a:spcBef>
                <a:spcPts val="0"/>
              </a:spcBef>
              <a:spcAft>
                <a:spcPts val="0"/>
              </a:spcAft>
              <a:buClr>
                <a:srgbClr val="03873A"/>
              </a:buClr>
              <a:buSzPts val="1400"/>
              <a:buFont typeface="Arial"/>
              <a:buNone/>
              <a:defRPr sz="1500" b="1" i="0" u="none" strike="noStrike" cap="none">
                <a:solidFill>
                  <a:srgbClr val="03873A"/>
                </a:solidFill>
                <a:latin typeface="Arial"/>
                <a:ea typeface="Arial"/>
                <a:cs typeface="Arial"/>
                <a:sym typeface="Arial"/>
              </a:defRPr>
            </a:lvl1pPr>
            <a:lvl2pPr marL="914400" marR="0" lvl="1" indent="-228600" algn="ctr" rtl="0">
              <a:lnSpc>
                <a:spcPct val="110000"/>
              </a:lnSpc>
              <a:spcBef>
                <a:spcPts val="800"/>
              </a:spcBef>
              <a:spcAft>
                <a:spcPts val="0"/>
              </a:spcAft>
              <a:buClr>
                <a:schemeClr val="lt2"/>
              </a:buClr>
              <a:buSzPts val="1800"/>
              <a:buFont typeface="Arial"/>
              <a:buNone/>
              <a:defRPr sz="10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0" name="Google Shape;190;p26"/>
          <p:cNvSpPr txBox="1">
            <a:spLocks noGrp="1"/>
          </p:cNvSpPr>
          <p:nvPr>
            <p:ph type="body" idx="8"/>
          </p:nvPr>
        </p:nvSpPr>
        <p:spPr>
          <a:xfrm>
            <a:off x="7023100" y="6172201"/>
            <a:ext cx="4529329" cy="228599"/>
          </a:xfrm>
          <a:prstGeom prst="rect">
            <a:avLst/>
          </a:prstGeom>
          <a:noFill/>
          <a:ln>
            <a:noFill/>
          </a:ln>
        </p:spPr>
        <p:txBody>
          <a:bodyPr spcFirstLastPara="1" wrap="square" lIns="91425" tIns="91425" rIns="91425" bIns="91425" anchor="t" anchorCtr="0">
            <a:noAutofit/>
          </a:bodyPr>
          <a:lstStyle>
            <a:lvl1pPr marL="457200" marR="0" lvl="0" indent="-228600" algn="r" rtl="0">
              <a:lnSpc>
                <a:spcPct val="150000"/>
              </a:lnSpc>
              <a:spcBef>
                <a:spcPts val="0"/>
              </a:spcBef>
              <a:spcAft>
                <a:spcPts val="0"/>
              </a:spcAft>
              <a:buClr>
                <a:schemeClr val="lt2"/>
              </a:buClr>
              <a:buSzPts val="1400"/>
              <a:buFont typeface="Arial"/>
              <a:buNone/>
              <a:defRPr sz="600" b="0" i="0" u="none" strike="noStrike" cap="none">
                <a:solidFill>
                  <a:schemeClr val="lt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1" name="Google Shape;191;p26"/>
          <p:cNvSpPr>
            <a:spLocks noGrp="1"/>
          </p:cNvSpPr>
          <p:nvPr>
            <p:ph type="pic" idx="9"/>
          </p:nvPr>
        </p:nvSpPr>
        <p:spPr>
          <a:xfrm>
            <a:off x="4716814" y="2514601"/>
            <a:ext cx="2645833" cy="1319213"/>
          </a:xfrm>
          <a:prstGeom prst="rect">
            <a:avLst/>
          </a:prstGeom>
          <a:solidFill>
            <a:srgbClr val="BBBBBB"/>
          </a:solidFill>
          <a:ln>
            <a:noFill/>
          </a:ln>
        </p:spPr>
        <p:txBody>
          <a:bodyPr spcFirstLastPara="1" wrap="square" lIns="91425" tIns="91425" rIns="91425" bIns="91425" anchor="ctr" anchorCtr="0">
            <a:noAutofit/>
          </a:bodyPr>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92" name="Google Shape;192;p26"/>
          <p:cNvSpPr>
            <a:spLocks noGrp="1"/>
          </p:cNvSpPr>
          <p:nvPr>
            <p:ph type="pic" idx="13"/>
          </p:nvPr>
        </p:nvSpPr>
        <p:spPr>
          <a:xfrm>
            <a:off x="8374414" y="2514601"/>
            <a:ext cx="2645833" cy="1319213"/>
          </a:xfrm>
          <a:prstGeom prst="rect">
            <a:avLst/>
          </a:prstGeom>
          <a:solidFill>
            <a:srgbClr val="BBBBBB"/>
          </a:solidFill>
          <a:ln>
            <a:noFill/>
          </a:ln>
        </p:spPr>
        <p:txBody>
          <a:bodyPr spcFirstLastPara="1" wrap="square" lIns="91425" tIns="91425" rIns="91425" bIns="91425" anchor="ctr" anchorCtr="0">
            <a:noAutofit/>
          </a:bodyPr>
          <a:lstStyle>
            <a:lvl1pPr marL="0" marR="0" lvl="0" indent="0" algn="ctr" rtl="0">
              <a:lnSpc>
                <a:spcPct val="114285"/>
              </a:lnSpc>
              <a:spcBef>
                <a:spcPts val="0"/>
              </a:spcBef>
              <a:spcAft>
                <a:spcPts val="0"/>
              </a:spcAft>
              <a:buClr>
                <a:schemeClr val="lt2"/>
              </a:buClr>
              <a:buSzPts val="1400"/>
              <a:buFont typeface="Arial"/>
              <a:buNone/>
              <a:defRPr sz="1050" b="0" i="0" u="none" strike="noStrike" cap="none">
                <a:solidFill>
                  <a:schemeClr val="lt2"/>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193" name="Google Shape;193;p26"/>
          <p:cNvCxnSpPr/>
          <p:nvPr/>
        </p:nvCxnSpPr>
        <p:spPr>
          <a:xfrm>
            <a:off x="621993" y="6124575"/>
            <a:ext cx="10944000" cy="0"/>
          </a:xfrm>
          <a:prstGeom prst="straightConnector1">
            <a:avLst/>
          </a:prstGeom>
          <a:noFill/>
          <a:ln w="9525" cap="flat" cmpd="sng">
            <a:solidFill>
              <a:schemeClr val="lt2"/>
            </a:solidFill>
            <a:prstDash val="solid"/>
            <a:round/>
            <a:headEnd type="none" w="sm" len="sm"/>
            <a:tailEnd type="none" w="sm" len="sm"/>
          </a:ln>
        </p:spPr>
      </p:cxnSp>
      <p:sp>
        <p:nvSpPr>
          <p:cNvPr id="194" name="Google Shape;194;p26"/>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95" name="Google Shape;195;p26"/>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1712103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p:cSld name="Title Only">
    <p:bg>
      <p:bgPr>
        <a:solidFill>
          <a:srgbClr val="FFFFFF"/>
        </a:solidFill>
        <a:effectLst/>
      </p:bgPr>
    </p:bg>
    <p:spTree>
      <p:nvGrpSpPr>
        <p:cNvPr id="1" name="Shape 196"/>
        <p:cNvGrpSpPr/>
        <p:nvPr/>
      </p:nvGrpSpPr>
      <p:grpSpPr>
        <a:xfrm>
          <a:off x="0" y="0"/>
          <a:ext cx="0" cy="0"/>
          <a:chOff x="0" y="0"/>
          <a:chExt cx="0" cy="0"/>
        </a:xfrm>
      </p:grpSpPr>
      <p:sp>
        <p:nvSpPr>
          <p:cNvPr id="197" name="Google Shape;197;p27"/>
          <p:cNvSpPr txBox="1">
            <a:spLocks noGrp="1"/>
          </p:cNvSpPr>
          <p:nvPr>
            <p:ph type="title"/>
          </p:nvPr>
        </p:nvSpPr>
        <p:spPr>
          <a:xfrm>
            <a:off x="623888" y="417600"/>
            <a:ext cx="10944225" cy="774450"/>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98" name="Google Shape;198;p27"/>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99" name="Google Shape;199;p27"/>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576691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Sample Boxed Text x3">
  <p:cSld name="Sample Boxed Text x3">
    <p:bg>
      <p:bgPr>
        <a:solidFill>
          <a:srgbClr val="FFFFFF"/>
        </a:solidFill>
        <a:effectLst/>
      </p:bgPr>
    </p:bg>
    <p:spTree>
      <p:nvGrpSpPr>
        <p:cNvPr id="1" name="Shape 200"/>
        <p:cNvGrpSpPr/>
        <p:nvPr/>
      </p:nvGrpSpPr>
      <p:grpSpPr>
        <a:xfrm>
          <a:off x="0" y="0"/>
          <a:ext cx="0" cy="0"/>
          <a:chOff x="0" y="0"/>
          <a:chExt cx="0" cy="0"/>
        </a:xfrm>
      </p:grpSpPr>
      <p:sp>
        <p:nvSpPr>
          <p:cNvPr id="201" name="Google Shape;201;p28"/>
          <p:cNvSpPr/>
          <p:nvPr/>
        </p:nvSpPr>
        <p:spPr>
          <a:xfrm>
            <a:off x="629604" y="2669156"/>
            <a:ext cx="3470400" cy="468000"/>
          </a:xfrm>
          <a:prstGeom prst="rect">
            <a:avLst/>
          </a:prstGeom>
          <a:solidFill>
            <a:srgbClr val="03873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02" name="Google Shape;202;p28"/>
          <p:cNvSpPr/>
          <p:nvPr/>
        </p:nvSpPr>
        <p:spPr>
          <a:xfrm>
            <a:off x="629604" y="3129775"/>
            <a:ext cx="3470400" cy="21400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 name="Google Shape;203;p28"/>
          <p:cNvSpPr txBox="1">
            <a:spLocks noGrp="1"/>
          </p:cNvSpPr>
          <p:nvPr>
            <p:ph type="title"/>
          </p:nvPr>
        </p:nvSpPr>
        <p:spPr>
          <a:xfrm>
            <a:off x="629605" y="417601"/>
            <a:ext cx="10938728" cy="944475"/>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04" name="Google Shape;204;p28"/>
          <p:cNvSpPr txBox="1">
            <a:spLocks noGrp="1"/>
          </p:cNvSpPr>
          <p:nvPr>
            <p:ph type="body" idx="1"/>
          </p:nvPr>
        </p:nvSpPr>
        <p:spPr>
          <a:xfrm>
            <a:off x="876950" y="2687951"/>
            <a:ext cx="2921479" cy="428625"/>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4999"/>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110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110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5" name="Google Shape;205;p28"/>
          <p:cNvSpPr txBox="1">
            <a:spLocks noGrp="1"/>
          </p:cNvSpPr>
          <p:nvPr>
            <p:ph type="body" idx="2"/>
          </p:nvPr>
        </p:nvSpPr>
        <p:spPr>
          <a:xfrm>
            <a:off x="894018" y="3226998"/>
            <a:ext cx="2994625" cy="155203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33333"/>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33333"/>
              </a:lnSpc>
              <a:spcBef>
                <a:spcPts val="0"/>
              </a:spcBef>
              <a:spcAft>
                <a:spcPts val="0"/>
              </a:spcAft>
              <a:buClr>
                <a:schemeClr val="lt2"/>
              </a:buClr>
              <a:buSzPts val="18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33333"/>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6" name="Google Shape;206;p28"/>
          <p:cNvSpPr/>
          <p:nvPr/>
        </p:nvSpPr>
        <p:spPr>
          <a:xfrm>
            <a:off x="4387649" y="2669156"/>
            <a:ext cx="3470400" cy="46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07" name="Google Shape;207;p28"/>
          <p:cNvSpPr/>
          <p:nvPr/>
        </p:nvSpPr>
        <p:spPr>
          <a:xfrm>
            <a:off x="4387649" y="3129775"/>
            <a:ext cx="3470400" cy="21400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8" name="Google Shape;208;p28"/>
          <p:cNvSpPr txBox="1">
            <a:spLocks noGrp="1"/>
          </p:cNvSpPr>
          <p:nvPr>
            <p:ph type="body" idx="3"/>
          </p:nvPr>
        </p:nvSpPr>
        <p:spPr>
          <a:xfrm>
            <a:off x="4634995" y="2687951"/>
            <a:ext cx="2921479" cy="428625"/>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4999"/>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110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110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9" name="Google Shape;209;p28"/>
          <p:cNvSpPr txBox="1">
            <a:spLocks noGrp="1"/>
          </p:cNvSpPr>
          <p:nvPr>
            <p:ph type="body" idx="4"/>
          </p:nvPr>
        </p:nvSpPr>
        <p:spPr>
          <a:xfrm>
            <a:off x="4652063" y="3226998"/>
            <a:ext cx="2994625" cy="155203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33333"/>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33333"/>
              </a:lnSpc>
              <a:spcBef>
                <a:spcPts val="0"/>
              </a:spcBef>
              <a:spcAft>
                <a:spcPts val="0"/>
              </a:spcAft>
              <a:buClr>
                <a:schemeClr val="lt2"/>
              </a:buClr>
              <a:buSzPts val="18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33333"/>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0" name="Google Shape;210;p28"/>
          <p:cNvSpPr/>
          <p:nvPr/>
        </p:nvSpPr>
        <p:spPr>
          <a:xfrm>
            <a:off x="8097933" y="2669156"/>
            <a:ext cx="3470400" cy="468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rial"/>
              <a:ea typeface="Arial"/>
              <a:cs typeface="Arial"/>
              <a:sym typeface="Arial"/>
            </a:endParaRPr>
          </a:p>
        </p:txBody>
      </p:sp>
      <p:sp>
        <p:nvSpPr>
          <p:cNvPr id="211" name="Google Shape;211;p28"/>
          <p:cNvSpPr/>
          <p:nvPr/>
        </p:nvSpPr>
        <p:spPr>
          <a:xfrm>
            <a:off x="8097933" y="3129775"/>
            <a:ext cx="3470400" cy="21400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2" name="Google Shape;212;p28"/>
          <p:cNvSpPr txBox="1">
            <a:spLocks noGrp="1"/>
          </p:cNvSpPr>
          <p:nvPr>
            <p:ph type="body" idx="5"/>
          </p:nvPr>
        </p:nvSpPr>
        <p:spPr>
          <a:xfrm>
            <a:off x="8345279" y="2687951"/>
            <a:ext cx="2921479" cy="428625"/>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4999"/>
              </a:lnSpc>
              <a:spcBef>
                <a:spcPts val="0"/>
              </a:spcBef>
              <a:spcAft>
                <a:spcPts val="0"/>
              </a:spcAft>
              <a:buClr>
                <a:srgbClr val="FFFFFF"/>
              </a:buClr>
              <a:buSzPts val="1400"/>
              <a:buFont typeface="Arial"/>
              <a:buNone/>
              <a:defRPr sz="2000" b="1" i="0" u="none" strike="noStrike" cap="none">
                <a:solidFill>
                  <a:srgbClr val="FFFFFF"/>
                </a:solidFill>
                <a:latin typeface="Arial"/>
                <a:ea typeface="Arial"/>
                <a:cs typeface="Arial"/>
                <a:sym typeface="Arial"/>
              </a:defRPr>
            </a:lvl1pPr>
            <a:lvl2pPr marL="914400" marR="0" lvl="1" indent="-355600" algn="l" rtl="0">
              <a:lnSpc>
                <a:spcPct val="110000"/>
              </a:lnSpc>
              <a:spcBef>
                <a:spcPts val="0"/>
              </a:spcBef>
              <a:spcAft>
                <a:spcPts val="0"/>
              </a:spcAft>
              <a:buClr>
                <a:schemeClr val="lt2"/>
              </a:buClr>
              <a:buSzPts val="2000"/>
              <a:buFont typeface="Arial"/>
              <a:buChar char="•"/>
              <a:defRPr sz="2000" b="1" i="0" u="none" strike="noStrike" cap="none">
                <a:solidFill>
                  <a:schemeClr val="lt1"/>
                </a:solidFill>
                <a:latin typeface="Arial"/>
                <a:ea typeface="Arial"/>
                <a:cs typeface="Arial"/>
                <a:sym typeface="Arial"/>
              </a:defRPr>
            </a:lvl2pPr>
            <a:lvl3pPr marL="1371600" marR="0" lvl="2" indent="-355600" algn="l" rtl="0">
              <a:lnSpc>
                <a:spcPct val="110000"/>
              </a:lnSpc>
              <a:spcBef>
                <a:spcPts val="0"/>
              </a:spcBef>
              <a:spcAft>
                <a:spcPts val="0"/>
              </a:spcAft>
              <a:buClr>
                <a:schemeClr val="accent4"/>
              </a:buClr>
              <a:buSzPts val="2000"/>
              <a:buFont typeface="Arial"/>
              <a:buChar char="‒"/>
              <a:defRPr sz="2000" b="1" i="0" u="none" strike="noStrike" cap="none">
                <a:solidFill>
                  <a:schemeClr val="lt1"/>
                </a:solidFill>
                <a:latin typeface="Arial"/>
                <a:ea typeface="Arial"/>
                <a:cs typeface="Arial"/>
                <a:sym typeface="Arial"/>
              </a:defRPr>
            </a:lvl3pPr>
            <a:lvl4pPr marL="1828800" marR="0" lvl="3" indent="-228600" algn="l" rtl="0">
              <a:lnSpc>
                <a:spcPct val="75000"/>
              </a:lnSpc>
              <a:spcBef>
                <a:spcPts val="0"/>
              </a:spcBef>
              <a:spcAft>
                <a:spcPts val="0"/>
              </a:spcAft>
              <a:buClr>
                <a:schemeClr val="dk1"/>
              </a:buClr>
              <a:buSzPts val="1400"/>
              <a:buFont typeface="Arial"/>
              <a:buNone/>
              <a:defRPr sz="2000" b="1" i="0" u="none" strike="noStrike" cap="none">
                <a:solidFill>
                  <a:schemeClr val="lt1"/>
                </a:solidFill>
                <a:latin typeface="Arial"/>
                <a:ea typeface="Arial"/>
                <a:cs typeface="Arial"/>
                <a:sym typeface="Arial"/>
              </a:defRPr>
            </a:lvl4pPr>
            <a:lvl5pPr marL="2286000" marR="0" lvl="4" indent="-355600" algn="l" rtl="0">
              <a:spcBef>
                <a:spcPts val="850"/>
              </a:spcBef>
              <a:spcAft>
                <a:spcPts val="0"/>
              </a:spcAft>
              <a:buClr>
                <a:schemeClr val="lt1"/>
              </a:buClr>
              <a:buSzPts val="2000"/>
              <a:buFont typeface="Arial"/>
              <a:buChar char="»"/>
              <a:defRPr sz="20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3" name="Google Shape;213;p28"/>
          <p:cNvSpPr txBox="1">
            <a:spLocks noGrp="1"/>
          </p:cNvSpPr>
          <p:nvPr>
            <p:ph type="body" idx="6"/>
          </p:nvPr>
        </p:nvSpPr>
        <p:spPr>
          <a:xfrm>
            <a:off x="8362347" y="3226998"/>
            <a:ext cx="2994625" cy="1552036"/>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33333"/>
              </a:lnSpc>
              <a:spcBef>
                <a:spcPts val="0"/>
              </a:spcBef>
              <a:spcAft>
                <a:spcPts val="0"/>
              </a:spcAft>
              <a:buClr>
                <a:srgbClr val="000000"/>
              </a:buClr>
              <a:buSzPts val="1400"/>
              <a:buFont typeface="Arial"/>
              <a:buNone/>
              <a:defRPr sz="1200" b="0" i="0" u="none" strike="noStrike" cap="none">
                <a:solidFill>
                  <a:srgbClr val="000000"/>
                </a:solidFill>
                <a:latin typeface="Arial"/>
                <a:ea typeface="Arial"/>
                <a:cs typeface="Arial"/>
                <a:sym typeface="Arial"/>
              </a:defRPr>
            </a:lvl1pPr>
            <a:lvl2pPr marL="914400" marR="0" lvl="1" indent="-228600" algn="l" rtl="0">
              <a:lnSpc>
                <a:spcPct val="133333"/>
              </a:lnSpc>
              <a:spcBef>
                <a:spcPts val="0"/>
              </a:spcBef>
              <a:spcAft>
                <a:spcPts val="0"/>
              </a:spcAft>
              <a:buClr>
                <a:schemeClr val="lt2"/>
              </a:buClr>
              <a:buSzPts val="18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33333"/>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4" name="Google Shape;214;p28"/>
          <p:cNvSpPr txBox="1">
            <a:spLocks noGrp="1"/>
          </p:cNvSpPr>
          <p:nvPr>
            <p:ph type="body" idx="7"/>
          </p:nvPr>
        </p:nvSpPr>
        <p:spPr>
          <a:xfrm>
            <a:off x="635039" y="1685925"/>
            <a:ext cx="10933074" cy="647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15" name="Google Shape;215;p28"/>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16" name="Google Shape;216;p28"/>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9823705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ample Boxed Text with Image x3">
  <p:cSld name="Sample Boxed Text with Image x3">
    <p:bg>
      <p:bgPr>
        <a:solidFill>
          <a:srgbClr val="FFFFFF"/>
        </a:solidFill>
        <a:effectLst/>
      </p:bgPr>
    </p:bg>
    <p:spTree>
      <p:nvGrpSpPr>
        <p:cNvPr id="1" name="Shape 217"/>
        <p:cNvGrpSpPr/>
        <p:nvPr/>
      </p:nvGrpSpPr>
      <p:grpSpPr>
        <a:xfrm>
          <a:off x="0" y="0"/>
          <a:ext cx="0" cy="0"/>
          <a:chOff x="0" y="0"/>
          <a:chExt cx="0" cy="0"/>
        </a:xfrm>
      </p:grpSpPr>
      <p:sp>
        <p:nvSpPr>
          <p:cNvPr id="218" name="Google Shape;218;p29"/>
          <p:cNvSpPr/>
          <p:nvPr/>
        </p:nvSpPr>
        <p:spPr>
          <a:xfrm>
            <a:off x="4376412" y="2477659"/>
            <a:ext cx="3446400" cy="1718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19" name="Google Shape;219;p29"/>
          <p:cNvSpPr/>
          <p:nvPr/>
        </p:nvSpPr>
        <p:spPr>
          <a:xfrm>
            <a:off x="8112069" y="2477659"/>
            <a:ext cx="3446400" cy="1718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0" name="Google Shape;220;p29"/>
          <p:cNvSpPr/>
          <p:nvPr/>
        </p:nvSpPr>
        <p:spPr>
          <a:xfrm>
            <a:off x="640755" y="2477659"/>
            <a:ext cx="3446400" cy="171845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1" name="Google Shape;221;p29"/>
          <p:cNvSpPr txBox="1">
            <a:spLocks noGrp="1"/>
          </p:cNvSpPr>
          <p:nvPr>
            <p:ph type="title"/>
          </p:nvPr>
        </p:nvSpPr>
        <p:spPr>
          <a:xfrm>
            <a:off x="624468" y="417601"/>
            <a:ext cx="10934001" cy="944475"/>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22" name="Google Shape;222;p29"/>
          <p:cNvSpPr txBox="1">
            <a:spLocks noGrp="1"/>
          </p:cNvSpPr>
          <p:nvPr>
            <p:ph type="body" idx="1"/>
          </p:nvPr>
        </p:nvSpPr>
        <p:spPr>
          <a:xfrm>
            <a:off x="823643" y="3603583"/>
            <a:ext cx="3149600" cy="440127"/>
          </a:xfrm>
          <a:prstGeom prst="rect">
            <a:avLst/>
          </a:prstGeom>
          <a:noFill/>
          <a:ln>
            <a:noFill/>
          </a:ln>
        </p:spPr>
        <p:txBody>
          <a:bodyPr spcFirstLastPara="1" wrap="square" lIns="91425" tIns="91425" rIns="91425" bIns="91425" anchor="b" anchorCtr="0">
            <a:noAutofit/>
          </a:bodyPr>
          <a:lstStyle>
            <a:lvl1pPr marL="457200" marR="0" lvl="0" indent="-228600" algn="ctr" rtl="0">
              <a:lnSpc>
                <a:spcPct val="87500"/>
              </a:lnSpc>
              <a:spcBef>
                <a:spcPts val="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8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3" name="Google Shape;223;p29"/>
          <p:cNvSpPr txBox="1">
            <a:spLocks noGrp="1"/>
          </p:cNvSpPr>
          <p:nvPr>
            <p:ph type="body" idx="2"/>
          </p:nvPr>
        </p:nvSpPr>
        <p:spPr>
          <a:xfrm>
            <a:off x="635040" y="1685925"/>
            <a:ext cx="10923430" cy="647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4" name="Google Shape;224;p29"/>
          <p:cNvSpPr>
            <a:spLocks noGrp="1"/>
          </p:cNvSpPr>
          <p:nvPr>
            <p:ph type="pic" idx="3"/>
          </p:nvPr>
        </p:nvSpPr>
        <p:spPr>
          <a:xfrm>
            <a:off x="640755" y="4167534"/>
            <a:ext cx="3446400" cy="17526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5" name="Google Shape;225;p29"/>
          <p:cNvSpPr txBox="1">
            <a:spLocks noGrp="1"/>
          </p:cNvSpPr>
          <p:nvPr>
            <p:ph type="body" idx="4"/>
          </p:nvPr>
        </p:nvSpPr>
        <p:spPr>
          <a:xfrm>
            <a:off x="4559300" y="3603583"/>
            <a:ext cx="3149600" cy="440127"/>
          </a:xfrm>
          <a:prstGeom prst="rect">
            <a:avLst/>
          </a:prstGeom>
          <a:noFill/>
          <a:ln>
            <a:noFill/>
          </a:ln>
        </p:spPr>
        <p:txBody>
          <a:bodyPr spcFirstLastPara="1" wrap="square" lIns="91425" tIns="91425" rIns="91425" bIns="91425" anchor="b" anchorCtr="0">
            <a:noAutofit/>
          </a:bodyPr>
          <a:lstStyle>
            <a:lvl1pPr marL="457200" marR="0" lvl="0" indent="-228600" algn="ctr" rtl="0">
              <a:lnSpc>
                <a:spcPct val="87500"/>
              </a:lnSpc>
              <a:spcBef>
                <a:spcPts val="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8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6" name="Google Shape;226;p29"/>
          <p:cNvSpPr>
            <a:spLocks noGrp="1"/>
          </p:cNvSpPr>
          <p:nvPr>
            <p:ph type="pic" idx="5"/>
          </p:nvPr>
        </p:nvSpPr>
        <p:spPr>
          <a:xfrm>
            <a:off x="4376412" y="4167534"/>
            <a:ext cx="3446400" cy="17526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7" name="Google Shape;227;p29"/>
          <p:cNvSpPr txBox="1">
            <a:spLocks noGrp="1"/>
          </p:cNvSpPr>
          <p:nvPr>
            <p:ph type="body" idx="6"/>
          </p:nvPr>
        </p:nvSpPr>
        <p:spPr>
          <a:xfrm>
            <a:off x="8294957" y="3603583"/>
            <a:ext cx="3149600" cy="440127"/>
          </a:xfrm>
          <a:prstGeom prst="rect">
            <a:avLst/>
          </a:prstGeom>
          <a:noFill/>
          <a:ln>
            <a:noFill/>
          </a:ln>
        </p:spPr>
        <p:txBody>
          <a:bodyPr spcFirstLastPara="1" wrap="square" lIns="91425" tIns="91425" rIns="91425" bIns="91425" anchor="b" anchorCtr="0">
            <a:noAutofit/>
          </a:bodyPr>
          <a:lstStyle>
            <a:lvl1pPr marL="457200" marR="0" lvl="0" indent="-228600" algn="ctr" rtl="0">
              <a:lnSpc>
                <a:spcPct val="87500"/>
              </a:lnSpc>
              <a:spcBef>
                <a:spcPts val="0"/>
              </a:spcBef>
              <a:spcAft>
                <a:spcPts val="0"/>
              </a:spcAft>
              <a:buClr>
                <a:schemeClr val="dk1"/>
              </a:buClr>
              <a:buSzPts val="14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116666"/>
              </a:lnSpc>
              <a:spcBef>
                <a:spcPts val="0"/>
              </a:spcBef>
              <a:spcAft>
                <a:spcPts val="0"/>
              </a:spcAft>
              <a:buClr>
                <a:schemeClr val="lt2"/>
              </a:buClr>
              <a:buSzPts val="1800"/>
              <a:buFont typeface="Arial"/>
              <a:buNone/>
              <a:defRPr sz="1200" b="0" i="0" u="none" strike="noStrike" cap="none">
                <a:solidFill>
                  <a:srgbClr val="000000"/>
                </a:solidFill>
                <a:latin typeface="Arial"/>
                <a:ea typeface="Arial"/>
                <a:cs typeface="Arial"/>
                <a:sym typeface="Arial"/>
              </a:defRPr>
            </a:lvl2pPr>
            <a:lvl3pPr marL="1371600" marR="0" lvl="2" indent="-304800" algn="l" rtl="0">
              <a:lnSpc>
                <a:spcPct val="116666"/>
              </a:lnSpc>
              <a:spcBef>
                <a:spcPts val="0"/>
              </a:spcBef>
              <a:spcAft>
                <a:spcPts val="0"/>
              </a:spcAft>
              <a:buClr>
                <a:schemeClr val="lt2"/>
              </a:buClr>
              <a:buSzPts val="1200"/>
              <a:buFont typeface="Arial"/>
              <a:buChar char="-"/>
              <a:defRPr sz="1200" b="0" i="0" u="none" strike="noStrike" cap="none">
                <a:solidFill>
                  <a:srgbClr val="000000"/>
                </a:solidFill>
                <a:latin typeface="Arial"/>
                <a:ea typeface="Arial"/>
                <a:cs typeface="Arial"/>
                <a:sym typeface="Arial"/>
              </a:defRPr>
            </a:lvl3pPr>
            <a:lvl4pPr marL="1828800" marR="0" lvl="3" indent="-228600" algn="l" rtl="0">
              <a:lnSpc>
                <a:spcPct val="130000"/>
              </a:lnSpc>
              <a:spcBef>
                <a:spcPts val="0"/>
              </a:spcBef>
              <a:spcAft>
                <a:spcPts val="0"/>
              </a:spcAft>
              <a:buClr>
                <a:schemeClr val="dk1"/>
              </a:buClr>
              <a:buSzPts val="1400"/>
              <a:buFont typeface="Arial"/>
              <a:buNone/>
              <a:defRPr sz="1000" b="0" i="0" u="none" strike="noStrike" cap="none">
                <a:solidFill>
                  <a:schemeClr val="lt2"/>
                </a:solidFill>
                <a:latin typeface="Arial"/>
                <a:ea typeface="Arial"/>
                <a:cs typeface="Arial"/>
                <a:sym typeface="Arial"/>
              </a:defRPr>
            </a:lvl4pPr>
            <a:lvl5pPr marL="2286000" marR="0" lvl="4" indent="-292100" algn="l" rtl="0">
              <a:lnSpc>
                <a:spcPct val="130000"/>
              </a:lnSpc>
              <a:spcBef>
                <a:spcPts val="0"/>
              </a:spcBef>
              <a:spcAft>
                <a:spcPts val="0"/>
              </a:spcAft>
              <a:buClr>
                <a:schemeClr val="dk1"/>
              </a:buClr>
              <a:buSzPts val="1000"/>
              <a:buFont typeface="Arial"/>
              <a:buChar char="»"/>
              <a:defRPr sz="1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8" name="Google Shape;228;p29"/>
          <p:cNvSpPr>
            <a:spLocks noGrp="1"/>
          </p:cNvSpPr>
          <p:nvPr>
            <p:ph type="pic" idx="7"/>
          </p:nvPr>
        </p:nvSpPr>
        <p:spPr>
          <a:xfrm>
            <a:off x="8112069" y="4167534"/>
            <a:ext cx="3446400" cy="1752600"/>
          </a:xfrm>
          <a:prstGeom prst="rect">
            <a:avLst/>
          </a:prstGeom>
          <a:solidFill>
            <a:srgbClr val="BBBBBB"/>
          </a:solidFill>
          <a:ln>
            <a:noFill/>
          </a:ln>
        </p:spPr>
        <p:txBody>
          <a:bodyPr spcFirstLastPara="1" wrap="square" lIns="91425" tIns="91425" rIns="91425" bIns="91425" anchor="t" anchorCtr="0">
            <a:noAutofit/>
          </a:bodyPr>
          <a:lstStyle>
            <a:lvl1pPr marL="0" marR="0" lvl="0" indent="0" algn="ctr" rtl="0">
              <a:lnSpc>
                <a:spcPct val="220000"/>
              </a:lnSpc>
              <a:spcBef>
                <a:spcPts val="0"/>
              </a:spcBef>
              <a:spcAft>
                <a:spcPts val="0"/>
              </a:spcAft>
              <a:buClr>
                <a:schemeClr val="dk1"/>
              </a:buClr>
              <a:buSzPts val="1400"/>
              <a:buFont typeface="Arial"/>
              <a:buNone/>
              <a:defRPr sz="1000" b="0" i="0" u="none" strike="noStrike" cap="none">
                <a:solidFill>
                  <a:schemeClr val="dk1"/>
                </a:solidFill>
                <a:latin typeface="Arial"/>
                <a:ea typeface="Arial"/>
                <a:cs typeface="Arial"/>
                <a:sym typeface="Arial"/>
              </a:defRPr>
            </a:lvl1pPr>
            <a:lvl2pPr marL="180975" marR="0" lvl="1" indent="-180975"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352425" marR="0" lvl="2" indent="-174625"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781050" marR="0" lvl="3" indent="-635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057400" marR="0" lvl="4" indent="-2286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29" name="Google Shape;229;p29"/>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30" name="Google Shape;230;p29"/>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31" name="Google Shape;231;p29"/>
          <p:cNvSpPr txBox="1">
            <a:spLocks noGrp="1"/>
          </p:cNvSpPr>
          <p:nvPr>
            <p:ph type="body" idx="8"/>
          </p:nvPr>
        </p:nvSpPr>
        <p:spPr>
          <a:xfrm>
            <a:off x="823643" y="2554853"/>
            <a:ext cx="3149599" cy="114991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dk2"/>
              </a:buClr>
              <a:buSzPts val="1400"/>
              <a:buFont typeface="Arial"/>
              <a:buNone/>
              <a:defRPr sz="7300" b="1" i="0" u="none" strike="noStrike" cap="none">
                <a:solidFill>
                  <a:schemeClr val="dk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2" name="Google Shape;232;p29"/>
          <p:cNvSpPr txBox="1">
            <a:spLocks noGrp="1"/>
          </p:cNvSpPr>
          <p:nvPr>
            <p:ph type="body" idx="9"/>
          </p:nvPr>
        </p:nvSpPr>
        <p:spPr>
          <a:xfrm>
            <a:off x="4559300" y="2555413"/>
            <a:ext cx="3149599" cy="114991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rgbClr val="03873A"/>
              </a:buClr>
              <a:buSzPts val="1400"/>
              <a:buFont typeface="Arial"/>
              <a:buNone/>
              <a:defRPr sz="7300" b="1" i="0" u="none" strike="noStrike" cap="none">
                <a:solidFill>
                  <a:srgbClr val="03873A"/>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3" name="Google Shape;233;p29"/>
          <p:cNvSpPr txBox="1">
            <a:spLocks noGrp="1"/>
          </p:cNvSpPr>
          <p:nvPr>
            <p:ph type="body" idx="13"/>
          </p:nvPr>
        </p:nvSpPr>
        <p:spPr>
          <a:xfrm>
            <a:off x="8282109" y="2554853"/>
            <a:ext cx="3149599" cy="114991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2"/>
              </a:buClr>
              <a:buSzPts val="1400"/>
              <a:buFont typeface="Arial"/>
              <a:buNone/>
              <a:defRPr sz="7300" b="1" i="0" u="none" strike="noStrike" cap="none">
                <a:solidFill>
                  <a:schemeClr val="lt2"/>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07290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415600" y="593366"/>
            <a:ext cx="113607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3700"/>
              <a:buFont typeface="Arial"/>
              <a:buNone/>
              <a:defRPr sz="3700">
                <a:solidFill>
                  <a:schemeClr val="dk1"/>
                </a:solidFill>
              </a:defRPr>
            </a:lvl2pPr>
            <a:lvl3pPr lvl="2" indent="0">
              <a:spcBef>
                <a:spcPts val="0"/>
              </a:spcBef>
              <a:spcAft>
                <a:spcPts val="0"/>
              </a:spcAft>
              <a:buClr>
                <a:schemeClr val="dk1"/>
              </a:buClr>
              <a:buSzPts val="3700"/>
              <a:buFont typeface="Arial"/>
              <a:buNone/>
              <a:defRPr sz="3700">
                <a:solidFill>
                  <a:schemeClr val="dk1"/>
                </a:solidFill>
              </a:defRPr>
            </a:lvl3pPr>
            <a:lvl4pPr lvl="3" indent="0">
              <a:spcBef>
                <a:spcPts val="0"/>
              </a:spcBef>
              <a:spcAft>
                <a:spcPts val="0"/>
              </a:spcAft>
              <a:buClr>
                <a:schemeClr val="dk1"/>
              </a:buClr>
              <a:buSzPts val="3700"/>
              <a:buFont typeface="Arial"/>
              <a:buNone/>
              <a:defRPr sz="3700">
                <a:solidFill>
                  <a:schemeClr val="dk1"/>
                </a:solidFill>
              </a:defRPr>
            </a:lvl4pPr>
            <a:lvl5pPr lvl="4" indent="0">
              <a:spcBef>
                <a:spcPts val="0"/>
              </a:spcBef>
              <a:spcAft>
                <a:spcPts val="0"/>
              </a:spcAft>
              <a:buClr>
                <a:schemeClr val="dk1"/>
              </a:buClr>
              <a:buSzPts val="3700"/>
              <a:buFont typeface="Arial"/>
              <a:buNone/>
              <a:defRPr sz="3700">
                <a:solidFill>
                  <a:schemeClr val="dk1"/>
                </a:solidFill>
              </a:defRPr>
            </a:lvl5pPr>
            <a:lvl6pPr lvl="5" indent="0">
              <a:spcBef>
                <a:spcPts val="0"/>
              </a:spcBef>
              <a:spcAft>
                <a:spcPts val="0"/>
              </a:spcAft>
              <a:buClr>
                <a:schemeClr val="dk1"/>
              </a:buClr>
              <a:buSzPts val="3700"/>
              <a:buFont typeface="Arial"/>
              <a:buNone/>
              <a:defRPr sz="3700">
                <a:solidFill>
                  <a:schemeClr val="dk1"/>
                </a:solidFill>
              </a:defRPr>
            </a:lvl6pPr>
            <a:lvl7pPr lvl="6" indent="0">
              <a:spcBef>
                <a:spcPts val="0"/>
              </a:spcBef>
              <a:spcAft>
                <a:spcPts val="0"/>
              </a:spcAft>
              <a:buClr>
                <a:schemeClr val="dk1"/>
              </a:buClr>
              <a:buSzPts val="3700"/>
              <a:buFont typeface="Arial"/>
              <a:buNone/>
              <a:defRPr sz="3700">
                <a:solidFill>
                  <a:schemeClr val="dk1"/>
                </a:solidFill>
              </a:defRPr>
            </a:lvl7pPr>
            <a:lvl8pPr lvl="7" indent="0">
              <a:spcBef>
                <a:spcPts val="0"/>
              </a:spcBef>
              <a:spcAft>
                <a:spcPts val="0"/>
              </a:spcAft>
              <a:buClr>
                <a:schemeClr val="dk1"/>
              </a:buClr>
              <a:buSzPts val="3700"/>
              <a:buFont typeface="Arial"/>
              <a:buNone/>
              <a:defRPr sz="3700">
                <a:solidFill>
                  <a:schemeClr val="dk1"/>
                </a:solidFill>
              </a:defRPr>
            </a:lvl8pPr>
            <a:lvl9pPr lvl="8" indent="0">
              <a:spcBef>
                <a:spcPts val="0"/>
              </a:spcBef>
              <a:spcAft>
                <a:spcPts val="0"/>
              </a:spcAft>
              <a:buClr>
                <a:schemeClr val="dk1"/>
              </a:buClr>
              <a:buSzPts val="3700"/>
              <a:buFont typeface="Arial"/>
              <a:buNone/>
              <a:defRPr sz="3700">
                <a:solidFill>
                  <a:schemeClr val="dk1"/>
                </a:solidFill>
              </a:defRPr>
            </a:lvl9pPr>
          </a:lstStyle>
          <a:p>
            <a:endParaRPr/>
          </a:p>
        </p:txBody>
      </p:sp>
      <p:sp>
        <p:nvSpPr>
          <p:cNvPr id="24" name="Shape 24"/>
          <p:cNvSpPr txBox="1">
            <a:spLocks noGrp="1"/>
          </p:cNvSpPr>
          <p:nvPr>
            <p:ph type="body" idx="1"/>
          </p:nvPr>
        </p:nvSpPr>
        <p:spPr>
          <a:xfrm>
            <a:off x="415600" y="1536633"/>
            <a:ext cx="5333100" cy="4555200"/>
          </a:xfrm>
          <a:prstGeom prst="rect">
            <a:avLst/>
          </a:prstGeom>
          <a:noFill/>
          <a:ln>
            <a:noFill/>
          </a:ln>
        </p:spPr>
        <p:txBody>
          <a:bodyPr spcFirstLastPara="1" wrap="square" lIns="91425" tIns="91425" rIns="91425" bIns="91425" anchor="t" anchorCtr="0"/>
          <a:lstStyle>
            <a:lvl1pPr marL="457200" marR="0" lvl="0"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1pPr>
            <a:lvl2pPr marL="914400" marR="0" lvl="1"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2100"/>
              </a:spcBef>
              <a:spcAft>
                <a:spcPts val="21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body" idx="2"/>
          </p:nvPr>
        </p:nvSpPr>
        <p:spPr>
          <a:xfrm>
            <a:off x="6443200" y="1536633"/>
            <a:ext cx="5333100" cy="4555200"/>
          </a:xfrm>
          <a:prstGeom prst="rect">
            <a:avLst/>
          </a:prstGeom>
          <a:noFill/>
          <a:ln>
            <a:noFill/>
          </a:ln>
        </p:spPr>
        <p:txBody>
          <a:bodyPr spcFirstLastPara="1" wrap="square" lIns="91425" tIns="91425" rIns="91425" bIns="91425" anchor="t" anchorCtr="0"/>
          <a:lstStyle>
            <a:lvl1pPr marL="457200" marR="0" lvl="0"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1pPr>
            <a:lvl2pPr marL="914400" marR="0" lvl="1"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2100"/>
              </a:spcBef>
              <a:spcAft>
                <a:spcPts val="21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26" name="Shape 2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Subheading">
  <p:cSld name="Title and Subheading">
    <p:bg>
      <p:bgPr>
        <a:solidFill>
          <a:srgbClr val="FFFFFF"/>
        </a:solidFill>
        <a:effectLst/>
      </p:bgPr>
    </p:bg>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623888" y="417600"/>
            <a:ext cx="10944225" cy="774450"/>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36" name="Google Shape;236;p30"/>
          <p:cNvSpPr txBox="1">
            <a:spLocks noGrp="1"/>
          </p:cNvSpPr>
          <p:nvPr>
            <p:ph type="body" idx="1"/>
          </p:nvPr>
        </p:nvSpPr>
        <p:spPr>
          <a:xfrm>
            <a:off x="623889" y="1685925"/>
            <a:ext cx="6356774" cy="6477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37" name="Google Shape;237;p30"/>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lt2"/>
                </a:solidFill>
                <a:latin typeface="Arial"/>
                <a:ea typeface="Arial"/>
                <a:cs typeface="Arial"/>
                <a:sym typeface="Arial"/>
              </a:defRPr>
            </a:lvl1pPr>
            <a:lvl2pPr marL="0" marR="0" lvl="1" indent="0" algn="l" rtl="0">
              <a:spcBef>
                <a:spcPts val="0"/>
              </a:spcBef>
              <a:buNone/>
              <a:defRPr sz="800" b="1">
                <a:solidFill>
                  <a:schemeClr val="lt2"/>
                </a:solidFill>
                <a:latin typeface="Arial"/>
                <a:ea typeface="Arial"/>
                <a:cs typeface="Arial"/>
                <a:sym typeface="Arial"/>
              </a:defRPr>
            </a:lvl2pPr>
            <a:lvl3pPr marL="0" marR="0" lvl="2" indent="0" algn="l" rtl="0">
              <a:spcBef>
                <a:spcPts val="0"/>
              </a:spcBef>
              <a:buNone/>
              <a:defRPr sz="800" b="1">
                <a:solidFill>
                  <a:schemeClr val="lt2"/>
                </a:solidFill>
                <a:latin typeface="Arial"/>
                <a:ea typeface="Arial"/>
                <a:cs typeface="Arial"/>
                <a:sym typeface="Arial"/>
              </a:defRPr>
            </a:lvl3pPr>
            <a:lvl4pPr marL="0" marR="0" lvl="3" indent="0" algn="l" rtl="0">
              <a:spcBef>
                <a:spcPts val="0"/>
              </a:spcBef>
              <a:buNone/>
              <a:defRPr sz="800" b="1">
                <a:solidFill>
                  <a:schemeClr val="lt2"/>
                </a:solidFill>
                <a:latin typeface="Arial"/>
                <a:ea typeface="Arial"/>
                <a:cs typeface="Arial"/>
                <a:sym typeface="Arial"/>
              </a:defRPr>
            </a:lvl4pPr>
            <a:lvl5pPr marL="0" marR="0" lvl="4" indent="0" algn="l" rtl="0">
              <a:spcBef>
                <a:spcPts val="0"/>
              </a:spcBef>
              <a:buNone/>
              <a:defRPr sz="800" b="1">
                <a:solidFill>
                  <a:schemeClr val="lt2"/>
                </a:solidFill>
                <a:latin typeface="Arial"/>
                <a:ea typeface="Arial"/>
                <a:cs typeface="Arial"/>
                <a:sym typeface="Arial"/>
              </a:defRPr>
            </a:lvl5pPr>
            <a:lvl6pPr marL="0" marR="0" lvl="5" indent="0" algn="l" rtl="0">
              <a:spcBef>
                <a:spcPts val="0"/>
              </a:spcBef>
              <a:buNone/>
              <a:defRPr sz="800" b="1">
                <a:solidFill>
                  <a:schemeClr val="lt2"/>
                </a:solidFill>
                <a:latin typeface="Arial"/>
                <a:ea typeface="Arial"/>
                <a:cs typeface="Arial"/>
                <a:sym typeface="Arial"/>
              </a:defRPr>
            </a:lvl6pPr>
            <a:lvl7pPr marL="0" marR="0" lvl="6" indent="0" algn="l" rtl="0">
              <a:spcBef>
                <a:spcPts val="0"/>
              </a:spcBef>
              <a:buNone/>
              <a:defRPr sz="800" b="1">
                <a:solidFill>
                  <a:schemeClr val="lt2"/>
                </a:solidFill>
                <a:latin typeface="Arial"/>
                <a:ea typeface="Arial"/>
                <a:cs typeface="Arial"/>
                <a:sym typeface="Arial"/>
              </a:defRPr>
            </a:lvl7pPr>
            <a:lvl8pPr marL="0" marR="0" lvl="7" indent="0" algn="l" rtl="0">
              <a:spcBef>
                <a:spcPts val="0"/>
              </a:spcBef>
              <a:buNone/>
              <a:defRPr sz="800" b="1">
                <a:solidFill>
                  <a:schemeClr val="lt2"/>
                </a:solidFill>
                <a:latin typeface="Arial"/>
                <a:ea typeface="Arial"/>
                <a:cs typeface="Arial"/>
                <a:sym typeface="Arial"/>
              </a:defRPr>
            </a:lvl8pPr>
            <a:lvl9pPr marL="0" marR="0" lvl="8" indent="0" algn="l" rtl="0">
              <a:spcBef>
                <a:spcPts val="0"/>
              </a:spcBef>
              <a:buNone/>
              <a:defRPr sz="800" b="1">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38" name="Google Shape;238;p30"/>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1871053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FFFFFF"/>
        </a:solidFill>
        <a:effectLst/>
      </p:bgPr>
    </p:bg>
    <p:spTree>
      <p:nvGrpSpPr>
        <p:cNvPr id="1" name="Shape 239"/>
        <p:cNvGrpSpPr/>
        <p:nvPr/>
      </p:nvGrpSpPr>
      <p:grpSpPr>
        <a:xfrm>
          <a:off x="0" y="0"/>
          <a:ext cx="0" cy="0"/>
          <a:chOff x="0" y="0"/>
          <a:chExt cx="0" cy="0"/>
        </a:xfrm>
      </p:grpSpPr>
      <p:sp>
        <p:nvSpPr>
          <p:cNvPr id="240" name="Google Shape;240;p31"/>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a:solidFill>
                  <a:schemeClr val="dk2"/>
                </a:solidFill>
                <a:latin typeface="Arial"/>
                <a:ea typeface="Arial"/>
                <a:cs typeface="Arial"/>
                <a:sym typeface="Arial"/>
              </a:defRPr>
            </a:lvl1pPr>
            <a:lvl2pPr marL="0" marR="0" lvl="1" indent="0" algn="l" rtl="0">
              <a:spcBef>
                <a:spcPts val="0"/>
              </a:spcBef>
              <a:buNone/>
              <a:defRPr sz="800" b="1">
                <a:solidFill>
                  <a:schemeClr val="dk2"/>
                </a:solidFill>
                <a:latin typeface="Arial"/>
                <a:ea typeface="Arial"/>
                <a:cs typeface="Arial"/>
                <a:sym typeface="Arial"/>
              </a:defRPr>
            </a:lvl2pPr>
            <a:lvl3pPr marL="0" marR="0" lvl="2" indent="0" algn="l" rtl="0">
              <a:spcBef>
                <a:spcPts val="0"/>
              </a:spcBef>
              <a:buNone/>
              <a:defRPr sz="800" b="1">
                <a:solidFill>
                  <a:schemeClr val="dk2"/>
                </a:solidFill>
                <a:latin typeface="Arial"/>
                <a:ea typeface="Arial"/>
                <a:cs typeface="Arial"/>
                <a:sym typeface="Arial"/>
              </a:defRPr>
            </a:lvl3pPr>
            <a:lvl4pPr marL="0" marR="0" lvl="3" indent="0" algn="l" rtl="0">
              <a:spcBef>
                <a:spcPts val="0"/>
              </a:spcBef>
              <a:buNone/>
              <a:defRPr sz="800" b="1">
                <a:solidFill>
                  <a:schemeClr val="dk2"/>
                </a:solidFill>
                <a:latin typeface="Arial"/>
                <a:ea typeface="Arial"/>
                <a:cs typeface="Arial"/>
                <a:sym typeface="Arial"/>
              </a:defRPr>
            </a:lvl4pPr>
            <a:lvl5pPr marL="0" marR="0" lvl="4" indent="0" algn="l" rtl="0">
              <a:spcBef>
                <a:spcPts val="0"/>
              </a:spcBef>
              <a:buNone/>
              <a:defRPr sz="800" b="1">
                <a:solidFill>
                  <a:schemeClr val="dk2"/>
                </a:solidFill>
                <a:latin typeface="Arial"/>
                <a:ea typeface="Arial"/>
                <a:cs typeface="Arial"/>
                <a:sym typeface="Arial"/>
              </a:defRPr>
            </a:lvl5pPr>
            <a:lvl6pPr marL="0" marR="0" lvl="5" indent="0" algn="l" rtl="0">
              <a:spcBef>
                <a:spcPts val="0"/>
              </a:spcBef>
              <a:buNone/>
              <a:defRPr sz="800" b="1">
                <a:solidFill>
                  <a:schemeClr val="dk2"/>
                </a:solidFill>
                <a:latin typeface="Arial"/>
                <a:ea typeface="Arial"/>
                <a:cs typeface="Arial"/>
                <a:sym typeface="Arial"/>
              </a:defRPr>
            </a:lvl6pPr>
            <a:lvl7pPr marL="0" marR="0" lvl="6" indent="0" algn="l" rtl="0">
              <a:spcBef>
                <a:spcPts val="0"/>
              </a:spcBef>
              <a:buNone/>
              <a:defRPr sz="800" b="1">
                <a:solidFill>
                  <a:schemeClr val="dk2"/>
                </a:solidFill>
                <a:latin typeface="Arial"/>
                <a:ea typeface="Arial"/>
                <a:cs typeface="Arial"/>
                <a:sym typeface="Arial"/>
              </a:defRPr>
            </a:lvl7pPr>
            <a:lvl8pPr marL="0" marR="0" lvl="7" indent="0" algn="l" rtl="0">
              <a:spcBef>
                <a:spcPts val="0"/>
              </a:spcBef>
              <a:buNone/>
              <a:defRPr sz="800" b="1">
                <a:solidFill>
                  <a:schemeClr val="dk2"/>
                </a:solidFill>
                <a:latin typeface="Arial"/>
                <a:ea typeface="Arial"/>
                <a:cs typeface="Arial"/>
                <a:sym typeface="Arial"/>
              </a:defRPr>
            </a:lvl8pPr>
            <a:lvl9pPr marL="0" marR="0" lvl="8" indent="0" algn="l" rtl="0">
              <a:spcBef>
                <a:spcPts val="0"/>
              </a:spcBef>
              <a:buNone/>
              <a:defRPr sz="800" b="1">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241" name="Google Shape;241;p31"/>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a:solidFill>
                  <a:schemeClr val="dk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7755670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More to Learn">
  <p:cSld name="More to Learn">
    <p:bg>
      <p:bgPr>
        <a:solidFill>
          <a:schemeClr val="lt2"/>
        </a:solidFill>
        <a:effectLst/>
      </p:bgPr>
    </p:bg>
    <p:spTree>
      <p:nvGrpSpPr>
        <p:cNvPr id="1" name="Shape 242"/>
        <p:cNvGrpSpPr/>
        <p:nvPr/>
      </p:nvGrpSpPr>
      <p:grpSpPr>
        <a:xfrm>
          <a:off x="0" y="0"/>
          <a:ext cx="0" cy="0"/>
          <a:chOff x="0" y="0"/>
          <a:chExt cx="0" cy="0"/>
        </a:xfrm>
      </p:grpSpPr>
      <p:pic>
        <p:nvPicPr>
          <p:cNvPr id="243" name="Google Shape;243;p32"/>
          <p:cNvPicPr preferRelativeResize="0"/>
          <p:nvPr/>
        </p:nvPicPr>
        <p:blipFill rotWithShape="1">
          <a:blip r:embed="rId2">
            <a:alphaModFix/>
          </a:blip>
          <a:srcRect t="5771" b="5310"/>
          <a:stretch/>
        </p:blipFill>
        <p:spPr>
          <a:xfrm>
            <a:off x="2441349" y="0"/>
            <a:ext cx="7549200" cy="6858000"/>
          </a:xfrm>
          <a:prstGeom prst="rect">
            <a:avLst/>
          </a:prstGeom>
          <a:noFill/>
          <a:ln>
            <a:noFill/>
          </a:ln>
        </p:spPr>
      </p:pic>
      <p:sp>
        <p:nvSpPr>
          <p:cNvPr id="244" name="Google Shape;244;p32"/>
          <p:cNvSpPr txBox="1">
            <a:spLocks noGrp="1"/>
          </p:cNvSpPr>
          <p:nvPr>
            <p:ph type="ctrTitle"/>
          </p:nvPr>
        </p:nvSpPr>
        <p:spPr>
          <a:xfrm>
            <a:off x="3111499" y="2728867"/>
            <a:ext cx="6208900" cy="985884"/>
          </a:xfrm>
          <a:prstGeom prst="rect">
            <a:avLst/>
          </a:prstGeom>
          <a:noFill/>
          <a:ln>
            <a:noFill/>
          </a:ln>
        </p:spPr>
        <p:txBody>
          <a:bodyPr spcFirstLastPara="1" wrap="square" lIns="91425" tIns="91425" rIns="91425" bIns="91425" anchor="b" anchorCtr="0">
            <a:noAutofit/>
          </a:bodyPr>
          <a:lstStyle>
            <a:lvl1pPr marL="0" marR="0" lvl="0" indent="0" algn="ctr"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245" name="Google Shape;245;p32"/>
          <p:cNvSpPr txBox="1">
            <a:spLocks noGrp="1"/>
          </p:cNvSpPr>
          <p:nvPr>
            <p:ph type="body" idx="1"/>
          </p:nvPr>
        </p:nvSpPr>
        <p:spPr>
          <a:xfrm>
            <a:off x="3124200" y="3829050"/>
            <a:ext cx="6324600" cy="638175"/>
          </a:xfrm>
          <a:prstGeom prst="rect">
            <a:avLst/>
          </a:prstGeom>
          <a:noFill/>
          <a:ln>
            <a:noFill/>
          </a:ln>
        </p:spPr>
        <p:txBody>
          <a:bodyPr spcFirstLastPara="1" wrap="square" lIns="91425" tIns="91425" rIns="91425" bIns="91425" anchor="t" anchorCtr="0">
            <a:noAutofit/>
          </a:bodyPr>
          <a:lstStyle>
            <a:lvl1pPr marL="457200" marR="0" lvl="0" indent="-228600" algn="ctr" rtl="0">
              <a:lnSpc>
                <a:spcPct val="116666"/>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914400" marR="0" lvl="1" indent="-228600" algn="ctr" rtl="0">
              <a:lnSpc>
                <a:spcPct val="116666"/>
              </a:lnSpc>
              <a:spcBef>
                <a:spcPts val="0"/>
              </a:spcBef>
              <a:spcAft>
                <a:spcPts val="0"/>
              </a:spcAft>
              <a:buClr>
                <a:schemeClr val="lt2"/>
              </a:buClr>
              <a:buSzPts val="1800"/>
              <a:buFont typeface="Arial"/>
              <a:buNone/>
              <a:defRPr sz="1800" b="1"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2119851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Final Slide Option1" type="blank">
  <p:cSld name="Final Slide Option1">
    <p:bg>
      <p:bgPr>
        <a:solidFill>
          <a:schemeClr val="lt2"/>
        </a:solidFill>
        <a:effectLst/>
      </p:bgPr>
    </p:bg>
    <p:spTree>
      <p:nvGrpSpPr>
        <p:cNvPr id="1" name="Shape 246"/>
        <p:cNvGrpSpPr/>
        <p:nvPr/>
      </p:nvGrpSpPr>
      <p:grpSpPr>
        <a:xfrm>
          <a:off x="0" y="0"/>
          <a:ext cx="0" cy="0"/>
          <a:chOff x="0" y="0"/>
          <a:chExt cx="0" cy="0"/>
        </a:xfrm>
      </p:grpSpPr>
      <p:pic>
        <p:nvPicPr>
          <p:cNvPr id="247" name="Google Shape;247;p33"/>
          <p:cNvPicPr preferRelativeResize="0"/>
          <p:nvPr/>
        </p:nvPicPr>
        <p:blipFill rotWithShape="1">
          <a:blip r:embed="rId2">
            <a:alphaModFix/>
          </a:blip>
          <a:srcRect/>
          <a:stretch/>
        </p:blipFill>
        <p:spPr>
          <a:xfrm>
            <a:off x="4433178" y="3558921"/>
            <a:ext cx="3380239" cy="216408"/>
          </a:xfrm>
          <a:prstGeom prst="rect">
            <a:avLst/>
          </a:prstGeom>
          <a:noFill/>
          <a:ln>
            <a:noFill/>
          </a:ln>
        </p:spPr>
      </p:pic>
    </p:spTree>
    <p:extLst>
      <p:ext uri="{BB962C8B-B14F-4D97-AF65-F5344CB8AC3E}">
        <p14:creationId xmlns:p14="http://schemas.microsoft.com/office/powerpoint/2010/main" val="3005038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Final Slide Option2">
  <p:cSld name="Final Slide Option2">
    <p:bg>
      <p:bgPr>
        <a:solidFill>
          <a:schemeClr val="lt1"/>
        </a:solidFill>
        <a:effectLst/>
      </p:bgPr>
    </p:bg>
    <p:spTree>
      <p:nvGrpSpPr>
        <p:cNvPr id="1" name="Shape 248"/>
        <p:cNvGrpSpPr/>
        <p:nvPr/>
      </p:nvGrpSpPr>
      <p:grpSpPr>
        <a:xfrm>
          <a:off x="0" y="0"/>
          <a:ext cx="0" cy="0"/>
          <a:chOff x="0" y="0"/>
          <a:chExt cx="0" cy="0"/>
        </a:xfrm>
      </p:grpSpPr>
      <p:pic>
        <p:nvPicPr>
          <p:cNvPr id="249" name="Google Shape;249;p34"/>
          <p:cNvPicPr preferRelativeResize="0"/>
          <p:nvPr/>
        </p:nvPicPr>
        <p:blipFill rotWithShape="1">
          <a:blip r:embed="rId2">
            <a:alphaModFix/>
          </a:blip>
          <a:srcRect/>
          <a:stretch/>
        </p:blipFill>
        <p:spPr>
          <a:xfrm>
            <a:off x="4433176" y="3558921"/>
            <a:ext cx="3380239" cy="216408"/>
          </a:xfrm>
          <a:prstGeom prst="rect">
            <a:avLst/>
          </a:prstGeom>
          <a:noFill/>
          <a:ln>
            <a:noFill/>
          </a:ln>
        </p:spPr>
      </p:pic>
    </p:spTree>
    <p:extLst>
      <p:ext uri="{BB962C8B-B14F-4D97-AF65-F5344CB8AC3E}">
        <p14:creationId xmlns:p14="http://schemas.microsoft.com/office/powerpoint/2010/main" val="15221341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Final Slide Option3">
  <p:cSld name="Final Slide Option3">
    <p:bg>
      <p:bgPr>
        <a:solidFill>
          <a:srgbClr val="595959"/>
        </a:solidFill>
        <a:effectLst/>
      </p:bgPr>
    </p:bg>
    <p:spTree>
      <p:nvGrpSpPr>
        <p:cNvPr id="1" name="Shape 250"/>
        <p:cNvGrpSpPr/>
        <p:nvPr/>
      </p:nvGrpSpPr>
      <p:grpSpPr>
        <a:xfrm>
          <a:off x="0" y="0"/>
          <a:ext cx="0" cy="0"/>
          <a:chOff x="0" y="0"/>
          <a:chExt cx="0" cy="0"/>
        </a:xfrm>
      </p:grpSpPr>
      <p:pic>
        <p:nvPicPr>
          <p:cNvPr id="251" name="Google Shape;251;p35"/>
          <p:cNvPicPr preferRelativeResize="0"/>
          <p:nvPr/>
        </p:nvPicPr>
        <p:blipFill rotWithShape="1">
          <a:blip r:embed="rId2">
            <a:alphaModFix/>
          </a:blip>
          <a:srcRect/>
          <a:stretch/>
        </p:blipFill>
        <p:spPr>
          <a:xfrm>
            <a:off x="4433178" y="3558921"/>
            <a:ext cx="3380239" cy="216408"/>
          </a:xfrm>
          <a:prstGeom prst="rect">
            <a:avLst/>
          </a:prstGeom>
          <a:noFill/>
          <a:ln>
            <a:noFill/>
          </a:ln>
        </p:spPr>
      </p:pic>
    </p:spTree>
    <p:extLst>
      <p:ext uri="{BB962C8B-B14F-4D97-AF65-F5344CB8AC3E}">
        <p14:creationId xmlns:p14="http://schemas.microsoft.com/office/powerpoint/2010/main" val="1893076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15600" y="593366"/>
            <a:ext cx="113607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3700"/>
              <a:buFont typeface="Arial"/>
              <a:buNone/>
              <a:defRPr sz="3700">
                <a:solidFill>
                  <a:schemeClr val="dk1"/>
                </a:solidFill>
              </a:defRPr>
            </a:lvl2pPr>
            <a:lvl3pPr lvl="2" indent="0">
              <a:spcBef>
                <a:spcPts val="0"/>
              </a:spcBef>
              <a:spcAft>
                <a:spcPts val="0"/>
              </a:spcAft>
              <a:buClr>
                <a:schemeClr val="dk1"/>
              </a:buClr>
              <a:buSzPts val="3700"/>
              <a:buFont typeface="Arial"/>
              <a:buNone/>
              <a:defRPr sz="3700">
                <a:solidFill>
                  <a:schemeClr val="dk1"/>
                </a:solidFill>
              </a:defRPr>
            </a:lvl3pPr>
            <a:lvl4pPr lvl="3" indent="0">
              <a:spcBef>
                <a:spcPts val="0"/>
              </a:spcBef>
              <a:spcAft>
                <a:spcPts val="0"/>
              </a:spcAft>
              <a:buClr>
                <a:schemeClr val="dk1"/>
              </a:buClr>
              <a:buSzPts val="3700"/>
              <a:buFont typeface="Arial"/>
              <a:buNone/>
              <a:defRPr sz="3700">
                <a:solidFill>
                  <a:schemeClr val="dk1"/>
                </a:solidFill>
              </a:defRPr>
            </a:lvl4pPr>
            <a:lvl5pPr lvl="4" indent="0">
              <a:spcBef>
                <a:spcPts val="0"/>
              </a:spcBef>
              <a:spcAft>
                <a:spcPts val="0"/>
              </a:spcAft>
              <a:buClr>
                <a:schemeClr val="dk1"/>
              </a:buClr>
              <a:buSzPts val="3700"/>
              <a:buFont typeface="Arial"/>
              <a:buNone/>
              <a:defRPr sz="3700">
                <a:solidFill>
                  <a:schemeClr val="dk1"/>
                </a:solidFill>
              </a:defRPr>
            </a:lvl5pPr>
            <a:lvl6pPr lvl="5" indent="0">
              <a:spcBef>
                <a:spcPts val="0"/>
              </a:spcBef>
              <a:spcAft>
                <a:spcPts val="0"/>
              </a:spcAft>
              <a:buClr>
                <a:schemeClr val="dk1"/>
              </a:buClr>
              <a:buSzPts val="3700"/>
              <a:buFont typeface="Arial"/>
              <a:buNone/>
              <a:defRPr sz="3700">
                <a:solidFill>
                  <a:schemeClr val="dk1"/>
                </a:solidFill>
              </a:defRPr>
            </a:lvl6pPr>
            <a:lvl7pPr lvl="6" indent="0">
              <a:spcBef>
                <a:spcPts val="0"/>
              </a:spcBef>
              <a:spcAft>
                <a:spcPts val="0"/>
              </a:spcAft>
              <a:buClr>
                <a:schemeClr val="dk1"/>
              </a:buClr>
              <a:buSzPts val="3700"/>
              <a:buFont typeface="Arial"/>
              <a:buNone/>
              <a:defRPr sz="3700">
                <a:solidFill>
                  <a:schemeClr val="dk1"/>
                </a:solidFill>
              </a:defRPr>
            </a:lvl7pPr>
            <a:lvl8pPr lvl="7" indent="0">
              <a:spcBef>
                <a:spcPts val="0"/>
              </a:spcBef>
              <a:spcAft>
                <a:spcPts val="0"/>
              </a:spcAft>
              <a:buClr>
                <a:schemeClr val="dk1"/>
              </a:buClr>
              <a:buSzPts val="3700"/>
              <a:buFont typeface="Arial"/>
              <a:buNone/>
              <a:defRPr sz="3700">
                <a:solidFill>
                  <a:schemeClr val="dk1"/>
                </a:solidFill>
              </a:defRPr>
            </a:lvl8pPr>
            <a:lvl9pPr lvl="8" indent="0">
              <a:spcBef>
                <a:spcPts val="0"/>
              </a:spcBef>
              <a:spcAft>
                <a:spcPts val="0"/>
              </a:spcAft>
              <a:buClr>
                <a:schemeClr val="dk1"/>
              </a:buClr>
              <a:buSzPts val="3700"/>
              <a:buFont typeface="Arial"/>
              <a:buNone/>
              <a:defRPr sz="3700">
                <a:solidFill>
                  <a:schemeClr val="dk1"/>
                </a:solidFill>
              </a:defRPr>
            </a:lvl9pPr>
          </a:lstStyle>
          <a:p>
            <a:endParaRPr/>
          </a:p>
        </p:txBody>
      </p:sp>
      <p:sp>
        <p:nvSpPr>
          <p:cNvPr id="29" name="Shape 2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15600" y="740800"/>
            <a:ext cx="3744000" cy="10077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3200"/>
              <a:buFont typeface="Arial"/>
              <a:buNone/>
              <a:defRPr sz="3200">
                <a:solidFill>
                  <a:schemeClr val="dk1"/>
                </a:solidFill>
              </a:defRPr>
            </a:lvl2pPr>
            <a:lvl3pPr lvl="2" indent="0">
              <a:spcBef>
                <a:spcPts val="0"/>
              </a:spcBef>
              <a:spcAft>
                <a:spcPts val="0"/>
              </a:spcAft>
              <a:buClr>
                <a:schemeClr val="dk1"/>
              </a:buClr>
              <a:buSzPts val="3200"/>
              <a:buFont typeface="Arial"/>
              <a:buNone/>
              <a:defRPr sz="3200">
                <a:solidFill>
                  <a:schemeClr val="dk1"/>
                </a:solidFill>
              </a:defRPr>
            </a:lvl3pPr>
            <a:lvl4pPr lvl="3" indent="0">
              <a:spcBef>
                <a:spcPts val="0"/>
              </a:spcBef>
              <a:spcAft>
                <a:spcPts val="0"/>
              </a:spcAft>
              <a:buClr>
                <a:schemeClr val="dk1"/>
              </a:buClr>
              <a:buSzPts val="3200"/>
              <a:buFont typeface="Arial"/>
              <a:buNone/>
              <a:defRPr sz="3200">
                <a:solidFill>
                  <a:schemeClr val="dk1"/>
                </a:solidFill>
              </a:defRPr>
            </a:lvl4pPr>
            <a:lvl5pPr lvl="4" indent="0">
              <a:spcBef>
                <a:spcPts val="0"/>
              </a:spcBef>
              <a:spcAft>
                <a:spcPts val="0"/>
              </a:spcAft>
              <a:buClr>
                <a:schemeClr val="dk1"/>
              </a:buClr>
              <a:buSzPts val="3200"/>
              <a:buFont typeface="Arial"/>
              <a:buNone/>
              <a:defRPr sz="3200">
                <a:solidFill>
                  <a:schemeClr val="dk1"/>
                </a:solidFill>
              </a:defRPr>
            </a:lvl5pPr>
            <a:lvl6pPr lvl="5" indent="0">
              <a:spcBef>
                <a:spcPts val="0"/>
              </a:spcBef>
              <a:spcAft>
                <a:spcPts val="0"/>
              </a:spcAft>
              <a:buClr>
                <a:schemeClr val="dk1"/>
              </a:buClr>
              <a:buSzPts val="3200"/>
              <a:buFont typeface="Arial"/>
              <a:buNone/>
              <a:defRPr sz="3200">
                <a:solidFill>
                  <a:schemeClr val="dk1"/>
                </a:solidFill>
              </a:defRPr>
            </a:lvl6pPr>
            <a:lvl7pPr lvl="6" indent="0">
              <a:spcBef>
                <a:spcPts val="0"/>
              </a:spcBef>
              <a:spcAft>
                <a:spcPts val="0"/>
              </a:spcAft>
              <a:buClr>
                <a:schemeClr val="dk1"/>
              </a:buClr>
              <a:buSzPts val="3200"/>
              <a:buFont typeface="Arial"/>
              <a:buNone/>
              <a:defRPr sz="3200">
                <a:solidFill>
                  <a:schemeClr val="dk1"/>
                </a:solidFill>
              </a:defRPr>
            </a:lvl7pPr>
            <a:lvl8pPr lvl="7" indent="0">
              <a:spcBef>
                <a:spcPts val="0"/>
              </a:spcBef>
              <a:spcAft>
                <a:spcPts val="0"/>
              </a:spcAft>
              <a:buClr>
                <a:schemeClr val="dk1"/>
              </a:buClr>
              <a:buSzPts val="3200"/>
              <a:buFont typeface="Arial"/>
              <a:buNone/>
              <a:defRPr sz="3200">
                <a:solidFill>
                  <a:schemeClr val="dk1"/>
                </a:solidFill>
              </a:defRPr>
            </a:lvl8pPr>
            <a:lvl9pPr lvl="8" indent="0">
              <a:spcBef>
                <a:spcPts val="0"/>
              </a:spcBef>
              <a:spcAft>
                <a:spcPts val="0"/>
              </a:spcAft>
              <a:buClr>
                <a:schemeClr val="dk1"/>
              </a:buClr>
              <a:buSzPts val="3200"/>
              <a:buFont typeface="Arial"/>
              <a:buNone/>
              <a:defRPr sz="3200">
                <a:solidFill>
                  <a:schemeClr val="dk1"/>
                </a:solidFill>
              </a:defRPr>
            </a:lvl9pPr>
          </a:lstStyle>
          <a:p>
            <a:endParaRPr/>
          </a:p>
        </p:txBody>
      </p:sp>
      <p:sp>
        <p:nvSpPr>
          <p:cNvPr id="32" name="Shape 32"/>
          <p:cNvSpPr txBox="1">
            <a:spLocks noGrp="1"/>
          </p:cNvSpPr>
          <p:nvPr>
            <p:ph type="body" idx="1"/>
          </p:nvPr>
        </p:nvSpPr>
        <p:spPr>
          <a:xfrm>
            <a:off x="415600" y="1852800"/>
            <a:ext cx="3744000" cy="4239300"/>
          </a:xfrm>
          <a:prstGeom prst="rect">
            <a:avLst/>
          </a:prstGeom>
          <a:noFill/>
          <a:ln>
            <a:noFill/>
          </a:ln>
        </p:spPr>
        <p:txBody>
          <a:bodyPr spcFirstLastPara="1" wrap="square" lIns="91425" tIns="91425" rIns="91425" bIns="91425" anchor="t" anchorCtr="0"/>
          <a:lstStyle>
            <a:lvl1pPr marL="457200" marR="0" lvl="0"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21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2100"/>
              </a:spcBef>
              <a:spcAft>
                <a:spcPts val="21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653666" y="600200"/>
            <a:ext cx="8490300" cy="54543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chemeClr val="dk1"/>
              </a:buClr>
              <a:buSzPts val="6400"/>
              <a:buFont typeface="Arial"/>
              <a:buNone/>
              <a:defRPr sz="64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6400"/>
              <a:buFont typeface="Arial"/>
              <a:buNone/>
              <a:defRPr sz="6400">
                <a:solidFill>
                  <a:schemeClr val="dk1"/>
                </a:solidFill>
              </a:defRPr>
            </a:lvl2pPr>
            <a:lvl3pPr lvl="2" indent="0">
              <a:spcBef>
                <a:spcPts val="0"/>
              </a:spcBef>
              <a:spcAft>
                <a:spcPts val="0"/>
              </a:spcAft>
              <a:buClr>
                <a:schemeClr val="dk1"/>
              </a:buClr>
              <a:buSzPts val="6400"/>
              <a:buFont typeface="Arial"/>
              <a:buNone/>
              <a:defRPr sz="6400">
                <a:solidFill>
                  <a:schemeClr val="dk1"/>
                </a:solidFill>
              </a:defRPr>
            </a:lvl3pPr>
            <a:lvl4pPr lvl="3" indent="0">
              <a:spcBef>
                <a:spcPts val="0"/>
              </a:spcBef>
              <a:spcAft>
                <a:spcPts val="0"/>
              </a:spcAft>
              <a:buClr>
                <a:schemeClr val="dk1"/>
              </a:buClr>
              <a:buSzPts val="6400"/>
              <a:buFont typeface="Arial"/>
              <a:buNone/>
              <a:defRPr sz="6400">
                <a:solidFill>
                  <a:schemeClr val="dk1"/>
                </a:solidFill>
              </a:defRPr>
            </a:lvl4pPr>
            <a:lvl5pPr lvl="4" indent="0">
              <a:spcBef>
                <a:spcPts val="0"/>
              </a:spcBef>
              <a:spcAft>
                <a:spcPts val="0"/>
              </a:spcAft>
              <a:buClr>
                <a:schemeClr val="dk1"/>
              </a:buClr>
              <a:buSzPts val="6400"/>
              <a:buFont typeface="Arial"/>
              <a:buNone/>
              <a:defRPr sz="6400">
                <a:solidFill>
                  <a:schemeClr val="dk1"/>
                </a:solidFill>
              </a:defRPr>
            </a:lvl5pPr>
            <a:lvl6pPr lvl="5" indent="0">
              <a:spcBef>
                <a:spcPts val="0"/>
              </a:spcBef>
              <a:spcAft>
                <a:spcPts val="0"/>
              </a:spcAft>
              <a:buClr>
                <a:schemeClr val="dk1"/>
              </a:buClr>
              <a:buSzPts val="6400"/>
              <a:buFont typeface="Arial"/>
              <a:buNone/>
              <a:defRPr sz="6400">
                <a:solidFill>
                  <a:schemeClr val="dk1"/>
                </a:solidFill>
              </a:defRPr>
            </a:lvl6pPr>
            <a:lvl7pPr lvl="6" indent="0">
              <a:spcBef>
                <a:spcPts val="0"/>
              </a:spcBef>
              <a:spcAft>
                <a:spcPts val="0"/>
              </a:spcAft>
              <a:buClr>
                <a:schemeClr val="dk1"/>
              </a:buClr>
              <a:buSzPts val="6400"/>
              <a:buFont typeface="Arial"/>
              <a:buNone/>
              <a:defRPr sz="6400">
                <a:solidFill>
                  <a:schemeClr val="dk1"/>
                </a:solidFill>
              </a:defRPr>
            </a:lvl7pPr>
            <a:lvl8pPr lvl="7" indent="0">
              <a:spcBef>
                <a:spcPts val="0"/>
              </a:spcBef>
              <a:spcAft>
                <a:spcPts val="0"/>
              </a:spcAft>
              <a:buClr>
                <a:schemeClr val="dk1"/>
              </a:buClr>
              <a:buSzPts val="6400"/>
              <a:buFont typeface="Arial"/>
              <a:buNone/>
              <a:defRPr sz="6400">
                <a:solidFill>
                  <a:schemeClr val="dk1"/>
                </a:solidFill>
              </a:defRPr>
            </a:lvl8pPr>
            <a:lvl9pPr lvl="8" indent="0">
              <a:spcBef>
                <a:spcPts val="0"/>
              </a:spcBef>
              <a:spcAft>
                <a:spcPts val="0"/>
              </a:spcAft>
              <a:buClr>
                <a:schemeClr val="dk1"/>
              </a:buClr>
              <a:buSzPts val="6400"/>
              <a:buFont typeface="Arial"/>
              <a:buNone/>
              <a:defRPr sz="6400">
                <a:solidFill>
                  <a:schemeClr val="dk1"/>
                </a:solidFill>
              </a:defRPr>
            </a:lvl9pPr>
          </a:lstStyle>
          <a:p>
            <a:endParaRPr/>
          </a:p>
        </p:txBody>
      </p:sp>
      <p:sp>
        <p:nvSpPr>
          <p:cNvPr id="36" name="Shape 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7"/>
        <p:cNvGrpSpPr/>
        <p:nvPr/>
      </p:nvGrpSpPr>
      <p:grpSpPr>
        <a:xfrm>
          <a:off x="0" y="0"/>
          <a:ext cx="0" cy="0"/>
          <a:chOff x="0" y="0"/>
          <a:chExt cx="0" cy="0"/>
        </a:xfrm>
      </p:grpSpPr>
      <p:sp>
        <p:nvSpPr>
          <p:cNvPr id="38" name="Shape 38"/>
          <p:cNvSpPr/>
          <p:nvPr/>
        </p:nvSpPr>
        <p:spPr>
          <a:xfrm>
            <a:off x="6096000" y="-166"/>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Shape 39"/>
          <p:cNvSpPr txBox="1">
            <a:spLocks noGrp="1"/>
          </p:cNvSpPr>
          <p:nvPr>
            <p:ph type="title"/>
          </p:nvPr>
        </p:nvSpPr>
        <p:spPr>
          <a:xfrm>
            <a:off x="354000" y="1644233"/>
            <a:ext cx="5393700" cy="1976400"/>
          </a:xfrm>
          <a:prstGeom prst="rect">
            <a:avLst/>
          </a:prstGeom>
          <a:noFill/>
          <a:ln>
            <a:noFill/>
          </a:ln>
        </p:spPr>
        <p:txBody>
          <a:bodyPr spcFirstLastPara="1" wrap="square" lIns="91425" tIns="91425" rIns="91425" bIns="91425" anchor="b" anchorCtr="0"/>
          <a:lstStyle>
            <a:lvl1pPr marL="0" marR="0" lvl="0" indent="0" algn="ctr" rtl="0">
              <a:lnSpc>
                <a:spcPct val="100000"/>
              </a:lnSpc>
              <a:spcBef>
                <a:spcPts val="0"/>
              </a:spcBef>
              <a:spcAft>
                <a:spcPts val="0"/>
              </a:spcAft>
              <a:buClr>
                <a:schemeClr val="dk1"/>
              </a:buClr>
              <a:buSzPts val="5600"/>
              <a:buFont typeface="Arial"/>
              <a:buNone/>
              <a:defRPr sz="5600" b="0" i="0" u="none" strike="noStrike" cap="none">
                <a:solidFill>
                  <a:schemeClr val="dk1"/>
                </a:solidFill>
                <a:latin typeface="Arial"/>
                <a:ea typeface="Arial"/>
                <a:cs typeface="Arial"/>
                <a:sym typeface="Arial"/>
              </a:defRPr>
            </a:lvl1pPr>
            <a:lvl2pPr lvl="1" indent="0" algn="ctr">
              <a:spcBef>
                <a:spcPts val="0"/>
              </a:spcBef>
              <a:spcAft>
                <a:spcPts val="0"/>
              </a:spcAft>
              <a:buClr>
                <a:schemeClr val="dk1"/>
              </a:buClr>
              <a:buSzPts val="5600"/>
              <a:buFont typeface="Arial"/>
              <a:buNone/>
              <a:defRPr sz="5600">
                <a:solidFill>
                  <a:schemeClr val="dk1"/>
                </a:solidFill>
              </a:defRPr>
            </a:lvl2pPr>
            <a:lvl3pPr lvl="2" indent="0" algn="ctr">
              <a:spcBef>
                <a:spcPts val="0"/>
              </a:spcBef>
              <a:spcAft>
                <a:spcPts val="0"/>
              </a:spcAft>
              <a:buClr>
                <a:schemeClr val="dk1"/>
              </a:buClr>
              <a:buSzPts val="5600"/>
              <a:buFont typeface="Arial"/>
              <a:buNone/>
              <a:defRPr sz="5600">
                <a:solidFill>
                  <a:schemeClr val="dk1"/>
                </a:solidFill>
              </a:defRPr>
            </a:lvl3pPr>
            <a:lvl4pPr lvl="3" indent="0" algn="ctr">
              <a:spcBef>
                <a:spcPts val="0"/>
              </a:spcBef>
              <a:spcAft>
                <a:spcPts val="0"/>
              </a:spcAft>
              <a:buClr>
                <a:schemeClr val="dk1"/>
              </a:buClr>
              <a:buSzPts val="5600"/>
              <a:buFont typeface="Arial"/>
              <a:buNone/>
              <a:defRPr sz="5600">
                <a:solidFill>
                  <a:schemeClr val="dk1"/>
                </a:solidFill>
              </a:defRPr>
            </a:lvl4pPr>
            <a:lvl5pPr lvl="4" indent="0" algn="ctr">
              <a:spcBef>
                <a:spcPts val="0"/>
              </a:spcBef>
              <a:spcAft>
                <a:spcPts val="0"/>
              </a:spcAft>
              <a:buClr>
                <a:schemeClr val="dk1"/>
              </a:buClr>
              <a:buSzPts val="5600"/>
              <a:buFont typeface="Arial"/>
              <a:buNone/>
              <a:defRPr sz="5600">
                <a:solidFill>
                  <a:schemeClr val="dk1"/>
                </a:solidFill>
              </a:defRPr>
            </a:lvl5pPr>
            <a:lvl6pPr lvl="5" indent="0" algn="ctr">
              <a:spcBef>
                <a:spcPts val="0"/>
              </a:spcBef>
              <a:spcAft>
                <a:spcPts val="0"/>
              </a:spcAft>
              <a:buClr>
                <a:schemeClr val="dk1"/>
              </a:buClr>
              <a:buSzPts val="5600"/>
              <a:buFont typeface="Arial"/>
              <a:buNone/>
              <a:defRPr sz="5600">
                <a:solidFill>
                  <a:schemeClr val="dk1"/>
                </a:solidFill>
              </a:defRPr>
            </a:lvl6pPr>
            <a:lvl7pPr lvl="6" indent="0" algn="ctr">
              <a:spcBef>
                <a:spcPts val="0"/>
              </a:spcBef>
              <a:spcAft>
                <a:spcPts val="0"/>
              </a:spcAft>
              <a:buClr>
                <a:schemeClr val="dk1"/>
              </a:buClr>
              <a:buSzPts val="5600"/>
              <a:buFont typeface="Arial"/>
              <a:buNone/>
              <a:defRPr sz="5600">
                <a:solidFill>
                  <a:schemeClr val="dk1"/>
                </a:solidFill>
              </a:defRPr>
            </a:lvl7pPr>
            <a:lvl8pPr lvl="7" indent="0" algn="ctr">
              <a:spcBef>
                <a:spcPts val="0"/>
              </a:spcBef>
              <a:spcAft>
                <a:spcPts val="0"/>
              </a:spcAft>
              <a:buClr>
                <a:schemeClr val="dk1"/>
              </a:buClr>
              <a:buSzPts val="5600"/>
              <a:buFont typeface="Arial"/>
              <a:buNone/>
              <a:defRPr sz="5600">
                <a:solidFill>
                  <a:schemeClr val="dk1"/>
                </a:solidFill>
              </a:defRPr>
            </a:lvl8pPr>
            <a:lvl9pPr lvl="8" indent="0" algn="ctr">
              <a:spcBef>
                <a:spcPts val="0"/>
              </a:spcBef>
              <a:spcAft>
                <a:spcPts val="0"/>
              </a:spcAft>
              <a:buClr>
                <a:schemeClr val="dk1"/>
              </a:buClr>
              <a:buSzPts val="5600"/>
              <a:buFont typeface="Arial"/>
              <a:buNone/>
              <a:defRPr sz="5600">
                <a:solidFill>
                  <a:schemeClr val="dk1"/>
                </a:solidFill>
              </a:defRPr>
            </a:lvl9pPr>
          </a:lstStyle>
          <a:p>
            <a:endParaRPr/>
          </a:p>
        </p:txBody>
      </p:sp>
      <p:sp>
        <p:nvSpPr>
          <p:cNvPr id="40" name="Shape 40"/>
          <p:cNvSpPr txBox="1">
            <a:spLocks noGrp="1"/>
          </p:cNvSpPr>
          <p:nvPr>
            <p:ph type="subTitle" idx="1"/>
          </p:nvPr>
        </p:nvSpPr>
        <p:spPr>
          <a:xfrm>
            <a:off x="354000" y="3737433"/>
            <a:ext cx="5393700" cy="16467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0" marR="0" lvl="1"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endParaRPr/>
          </a:p>
        </p:txBody>
      </p:sp>
      <p:sp>
        <p:nvSpPr>
          <p:cNvPr id="41" name="Shape 41"/>
          <p:cNvSpPr txBox="1">
            <a:spLocks noGrp="1"/>
          </p:cNvSpPr>
          <p:nvPr>
            <p:ph type="body" idx="2"/>
          </p:nvPr>
        </p:nvSpPr>
        <p:spPr>
          <a:xfrm>
            <a:off x="6586000" y="965433"/>
            <a:ext cx="5115900" cy="4926900"/>
          </a:xfrm>
          <a:prstGeom prst="rect">
            <a:avLst/>
          </a:prstGeom>
          <a:noFill/>
          <a:ln>
            <a:noFill/>
          </a:ln>
        </p:spPr>
        <p:txBody>
          <a:bodyPr spcFirstLastPara="1" wrap="square" lIns="91425" tIns="91425" rIns="91425" bIns="91425" anchor="ctr" anchorCtr="0"/>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42" name="Shape 4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3"/>
        <p:cNvGrpSpPr/>
        <p:nvPr/>
      </p:nvGrpSpPr>
      <p:grpSpPr>
        <a:xfrm>
          <a:off x="0" y="0"/>
          <a:ext cx="0" cy="0"/>
          <a:chOff x="0" y="0"/>
          <a:chExt cx="0" cy="0"/>
        </a:xfrm>
      </p:grpSpPr>
      <p:sp>
        <p:nvSpPr>
          <p:cNvPr id="44" name="Shape 44"/>
          <p:cNvSpPr txBox="1">
            <a:spLocks noGrp="1"/>
          </p:cNvSpPr>
          <p:nvPr>
            <p:ph type="body" idx="1"/>
          </p:nvPr>
        </p:nvSpPr>
        <p:spPr>
          <a:xfrm>
            <a:off x="415600" y="5640766"/>
            <a:ext cx="7998300" cy="806700"/>
          </a:xfrm>
          <a:prstGeom prst="rect">
            <a:avLst/>
          </a:prstGeom>
          <a:noFill/>
          <a:ln>
            <a:noFill/>
          </a:ln>
        </p:spPr>
        <p:txBody>
          <a:bodyPr spcFirstLastPara="1" wrap="square" lIns="91425" tIns="91425" rIns="91425" bIns="91425" anchor="ctr" anchorCtr="0"/>
          <a:lstStyle>
            <a:lvl1pPr marL="457200" marR="0" lvl="0" indent="-228600"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6"/>
            <a:ext cx="11360700" cy="7635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lvl="1" indent="0">
              <a:spcBef>
                <a:spcPts val="0"/>
              </a:spcBef>
              <a:spcAft>
                <a:spcPts val="0"/>
              </a:spcAft>
              <a:buClr>
                <a:schemeClr val="dk1"/>
              </a:buClr>
              <a:buSzPts val="3700"/>
              <a:buFont typeface="Arial"/>
              <a:buNone/>
              <a:defRPr sz="3700">
                <a:solidFill>
                  <a:schemeClr val="dk1"/>
                </a:solidFill>
              </a:defRPr>
            </a:lvl2pPr>
            <a:lvl3pPr lvl="2" indent="0">
              <a:spcBef>
                <a:spcPts val="0"/>
              </a:spcBef>
              <a:spcAft>
                <a:spcPts val="0"/>
              </a:spcAft>
              <a:buClr>
                <a:schemeClr val="dk1"/>
              </a:buClr>
              <a:buSzPts val="3700"/>
              <a:buFont typeface="Arial"/>
              <a:buNone/>
              <a:defRPr sz="3700">
                <a:solidFill>
                  <a:schemeClr val="dk1"/>
                </a:solidFill>
              </a:defRPr>
            </a:lvl3pPr>
            <a:lvl4pPr lvl="3" indent="0">
              <a:spcBef>
                <a:spcPts val="0"/>
              </a:spcBef>
              <a:spcAft>
                <a:spcPts val="0"/>
              </a:spcAft>
              <a:buClr>
                <a:schemeClr val="dk1"/>
              </a:buClr>
              <a:buSzPts val="3700"/>
              <a:buFont typeface="Arial"/>
              <a:buNone/>
              <a:defRPr sz="3700">
                <a:solidFill>
                  <a:schemeClr val="dk1"/>
                </a:solidFill>
              </a:defRPr>
            </a:lvl4pPr>
            <a:lvl5pPr lvl="4" indent="0">
              <a:spcBef>
                <a:spcPts val="0"/>
              </a:spcBef>
              <a:spcAft>
                <a:spcPts val="0"/>
              </a:spcAft>
              <a:buClr>
                <a:schemeClr val="dk1"/>
              </a:buClr>
              <a:buSzPts val="3700"/>
              <a:buFont typeface="Arial"/>
              <a:buNone/>
              <a:defRPr sz="3700">
                <a:solidFill>
                  <a:schemeClr val="dk1"/>
                </a:solidFill>
              </a:defRPr>
            </a:lvl5pPr>
            <a:lvl6pPr lvl="5" indent="0">
              <a:spcBef>
                <a:spcPts val="0"/>
              </a:spcBef>
              <a:spcAft>
                <a:spcPts val="0"/>
              </a:spcAft>
              <a:buClr>
                <a:schemeClr val="dk1"/>
              </a:buClr>
              <a:buSzPts val="3700"/>
              <a:buFont typeface="Arial"/>
              <a:buNone/>
              <a:defRPr sz="3700">
                <a:solidFill>
                  <a:schemeClr val="dk1"/>
                </a:solidFill>
              </a:defRPr>
            </a:lvl6pPr>
            <a:lvl7pPr lvl="6" indent="0">
              <a:spcBef>
                <a:spcPts val="0"/>
              </a:spcBef>
              <a:spcAft>
                <a:spcPts val="0"/>
              </a:spcAft>
              <a:buClr>
                <a:schemeClr val="dk1"/>
              </a:buClr>
              <a:buSzPts val="3700"/>
              <a:buFont typeface="Arial"/>
              <a:buNone/>
              <a:defRPr sz="3700">
                <a:solidFill>
                  <a:schemeClr val="dk1"/>
                </a:solidFill>
              </a:defRPr>
            </a:lvl7pPr>
            <a:lvl8pPr lvl="7" indent="0">
              <a:spcBef>
                <a:spcPts val="0"/>
              </a:spcBef>
              <a:spcAft>
                <a:spcPts val="0"/>
              </a:spcAft>
              <a:buClr>
                <a:schemeClr val="dk1"/>
              </a:buClr>
              <a:buSzPts val="3700"/>
              <a:buFont typeface="Arial"/>
              <a:buNone/>
              <a:defRPr sz="3700">
                <a:solidFill>
                  <a:schemeClr val="dk1"/>
                </a:solidFill>
              </a:defRPr>
            </a:lvl8pPr>
            <a:lvl9pPr lvl="8" indent="0">
              <a:spcBef>
                <a:spcPts val="0"/>
              </a:spcBef>
              <a:spcAft>
                <a:spcPts val="0"/>
              </a:spcAft>
              <a:buClr>
                <a:schemeClr val="dk1"/>
              </a:buClr>
              <a:buSzPts val="3700"/>
              <a:buFont typeface="Arial"/>
              <a:buNone/>
              <a:defRPr sz="3700">
                <a:solidFill>
                  <a:schemeClr val="dk1"/>
                </a:solidFill>
              </a:defRPr>
            </a:lvl9pPr>
          </a:lstStyle>
          <a:p>
            <a:endParaRPr/>
          </a:p>
        </p:txBody>
      </p:sp>
      <p:sp>
        <p:nvSpPr>
          <p:cNvPr id="7" name="Shape 7"/>
          <p:cNvSpPr txBox="1">
            <a:spLocks noGrp="1"/>
          </p:cNvSpPr>
          <p:nvPr>
            <p:ph type="body" idx="1"/>
          </p:nvPr>
        </p:nvSpPr>
        <p:spPr>
          <a:xfrm>
            <a:off x="415600" y="1536633"/>
            <a:ext cx="11360700" cy="4555200"/>
          </a:xfrm>
          <a:prstGeom prst="rect">
            <a:avLst/>
          </a:prstGeom>
          <a:noFill/>
          <a:ln>
            <a:noFill/>
          </a:ln>
        </p:spPr>
        <p:txBody>
          <a:bodyPr spcFirstLastPara="1" wrap="square" lIns="91425" tIns="91425" rIns="91425" bIns="91425" anchor="t" anchorCtr="0"/>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chemeClr val="dk2"/>
              </a:buClr>
              <a:buSzPts val="1300"/>
              <a:buFont typeface="Arial"/>
              <a:buNone/>
              <a:defRPr sz="13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
        <p:cNvGrpSpPr/>
        <p:nvPr/>
      </p:nvGrpSpPr>
      <p:grpSpPr>
        <a:xfrm>
          <a:off x="0" y="0"/>
          <a:ext cx="0" cy="0"/>
          <a:chOff x="0" y="0"/>
          <a:chExt cx="0" cy="0"/>
        </a:xfrm>
      </p:grpSpPr>
      <p:sp>
        <p:nvSpPr>
          <p:cNvPr id="7" name="Google Shape;7;p1"/>
          <p:cNvSpPr txBox="1">
            <a:spLocks noGrp="1"/>
          </p:cNvSpPr>
          <p:nvPr>
            <p:ph type="title"/>
          </p:nvPr>
        </p:nvSpPr>
        <p:spPr>
          <a:xfrm>
            <a:off x="623888" y="417600"/>
            <a:ext cx="10944225" cy="906375"/>
          </a:xfrm>
          <a:prstGeom prst="rect">
            <a:avLst/>
          </a:prstGeom>
          <a:noFill/>
          <a:ln>
            <a:noFill/>
          </a:ln>
        </p:spPr>
        <p:txBody>
          <a:bodyPr spcFirstLastPara="1" wrap="square" lIns="91425" tIns="91425" rIns="91425" bIns="91425" anchor="t" anchorCtr="0">
            <a:noAutofit/>
          </a:bodyPr>
          <a:lstStyle>
            <a:lvl1pPr marL="0" marR="0" lvl="0" indent="0" algn="l" rtl="0">
              <a:lnSpc>
                <a:spcPct val="111111"/>
              </a:lnSpc>
              <a:spcBef>
                <a:spcPts val="0"/>
              </a:spcBef>
              <a:spcAft>
                <a:spcPts val="0"/>
              </a:spcAft>
              <a:buClr>
                <a:schemeClr val="dk2"/>
              </a:buClr>
              <a:buSzPts val="1400"/>
              <a:buFont typeface="Times New Roman"/>
              <a:buNone/>
              <a:defRPr sz="3600" b="1" i="0" u="none" strike="noStrike" cap="none">
                <a:solidFill>
                  <a:schemeClr val="dk2"/>
                </a:solidFill>
                <a:latin typeface="Times New Roman"/>
                <a:ea typeface="Times New Roman"/>
                <a:cs typeface="Times New Roman"/>
                <a:sym typeface="Times New Roman"/>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623888" y="1704975"/>
            <a:ext cx="10944225" cy="4285174"/>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22222"/>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1pPr>
            <a:lvl2pPr marL="914400" marR="0" lvl="1" indent="-342900" algn="l" rtl="0">
              <a:lnSpc>
                <a:spcPct val="122222"/>
              </a:lnSpc>
              <a:spcBef>
                <a:spcPts val="0"/>
              </a:spcBef>
              <a:spcAft>
                <a:spcPts val="0"/>
              </a:spcAft>
              <a:buClr>
                <a:schemeClr val="lt2"/>
              </a:buClr>
              <a:buSzPts val="1800"/>
              <a:buFont typeface="Arial"/>
              <a:buChar char="•"/>
              <a:defRPr sz="1800" b="0" i="0" u="none" strike="noStrike" cap="none">
                <a:solidFill>
                  <a:schemeClr val="dk1"/>
                </a:solidFill>
                <a:latin typeface="Arial"/>
                <a:ea typeface="Arial"/>
                <a:cs typeface="Arial"/>
                <a:sym typeface="Arial"/>
              </a:defRPr>
            </a:lvl2pPr>
            <a:lvl3pPr marL="1371600" marR="0" lvl="2" indent="-342900" algn="l" rtl="0">
              <a:lnSpc>
                <a:spcPct val="122222"/>
              </a:lnSpc>
              <a:spcBef>
                <a:spcPts val="0"/>
              </a:spcBef>
              <a:spcAft>
                <a:spcPts val="0"/>
              </a:spcAft>
              <a:buClr>
                <a:schemeClr val="accent4"/>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25000"/>
              </a:lnSpc>
              <a:spcBef>
                <a:spcPts val="0"/>
              </a:spcBef>
              <a:spcAft>
                <a:spcPts val="0"/>
              </a:spcAft>
              <a:buClr>
                <a:schemeClr val="dk1"/>
              </a:buClr>
              <a:buSzPts val="1400"/>
              <a:buFont typeface="Arial"/>
              <a:buNone/>
              <a:defRPr sz="1200" b="0" i="0" u="none" strike="noStrike" cap="none">
                <a:solidFill>
                  <a:schemeClr val="lt2"/>
                </a:solidFill>
                <a:latin typeface="Arial"/>
                <a:ea typeface="Arial"/>
                <a:cs typeface="Arial"/>
                <a:sym typeface="Arial"/>
              </a:defRPr>
            </a:lvl4pPr>
            <a:lvl5pPr marL="2286000" marR="0" lvl="4" indent="-342900" algn="l" rtl="0">
              <a:spcBef>
                <a:spcPts val="85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cxnSp>
        <p:nvCxnSpPr>
          <p:cNvPr id="9" name="Google Shape;9;p1"/>
          <p:cNvCxnSpPr/>
          <p:nvPr/>
        </p:nvCxnSpPr>
        <p:spPr>
          <a:xfrm>
            <a:off x="11342478" y="6520020"/>
            <a:ext cx="0" cy="86400"/>
          </a:xfrm>
          <a:prstGeom prst="straightConnector1">
            <a:avLst/>
          </a:prstGeom>
          <a:noFill/>
          <a:ln w="9525" cap="flat" cmpd="sng">
            <a:solidFill>
              <a:schemeClr val="lt2"/>
            </a:solidFill>
            <a:prstDash val="solid"/>
            <a:round/>
            <a:headEnd type="none" w="sm" len="sm"/>
            <a:tailEnd type="none" w="sm" len="sm"/>
          </a:ln>
        </p:spPr>
      </p:cxnSp>
      <p:sp>
        <p:nvSpPr>
          <p:cNvPr id="10" name="Google Shape;10;p1"/>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lvl1pPr marL="0" marR="0" lvl="0" indent="0" algn="l" rtl="0">
              <a:spcBef>
                <a:spcPts val="0"/>
              </a:spcBef>
              <a:buNone/>
              <a:defRPr sz="800" b="1" i="0" u="none" strike="noStrike" cap="none">
                <a:solidFill>
                  <a:schemeClr val="lt2"/>
                </a:solidFill>
                <a:latin typeface="Arial"/>
                <a:ea typeface="Arial"/>
                <a:cs typeface="Arial"/>
                <a:sym typeface="Arial"/>
              </a:defRPr>
            </a:lvl1pPr>
            <a:lvl2pPr marL="0" marR="0" lvl="1" indent="0" algn="l" rtl="0">
              <a:spcBef>
                <a:spcPts val="0"/>
              </a:spcBef>
              <a:buNone/>
              <a:defRPr sz="800" b="1" i="0" u="none" strike="noStrike" cap="none">
                <a:solidFill>
                  <a:schemeClr val="lt2"/>
                </a:solidFill>
                <a:latin typeface="Arial"/>
                <a:ea typeface="Arial"/>
                <a:cs typeface="Arial"/>
                <a:sym typeface="Arial"/>
              </a:defRPr>
            </a:lvl2pPr>
            <a:lvl3pPr marL="0" marR="0" lvl="2" indent="0" algn="l" rtl="0">
              <a:spcBef>
                <a:spcPts val="0"/>
              </a:spcBef>
              <a:buNone/>
              <a:defRPr sz="800" b="1" i="0" u="none" strike="noStrike" cap="none">
                <a:solidFill>
                  <a:schemeClr val="lt2"/>
                </a:solidFill>
                <a:latin typeface="Arial"/>
                <a:ea typeface="Arial"/>
                <a:cs typeface="Arial"/>
                <a:sym typeface="Arial"/>
              </a:defRPr>
            </a:lvl3pPr>
            <a:lvl4pPr marL="0" marR="0" lvl="3" indent="0" algn="l" rtl="0">
              <a:spcBef>
                <a:spcPts val="0"/>
              </a:spcBef>
              <a:buNone/>
              <a:defRPr sz="800" b="1" i="0" u="none" strike="noStrike" cap="none">
                <a:solidFill>
                  <a:schemeClr val="lt2"/>
                </a:solidFill>
                <a:latin typeface="Arial"/>
                <a:ea typeface="Arial"/>
                <a:cs typeface="Arial"/>
                <a:sym typeface="Arial"/>
              </a:defRPr>
            </a:lvl4pPr>
            <a:lvl5pPr marL="0" marR="0" lvl="4" indent="0" algn="l" rtl="0">
              <a:spcBef>
                <a:spcPts val="0"/>
              </a:spcBef>
              <a:buNone/>
              <a:defRPr sz="800" b="1" i="0" u="none" strike="noStrike" cap="none">
                <a:solidFill>
                  <a:schemeClr val="lt2"/>
                </a:solidFill>
                <a:latin typeface="Arial"/>
                <a:ea typeface="Arial"/>
                <a:cs typeface="Arial"/>
                <a:sym typeface="Arial"/>
              </a:defRPr>
            </a:lvl5pPr>
            <a:lvl6pPr marL="0" marR="0" lvl="5" indent="0" algn="l" rtl="0">
              <a:spcBef>
                <a:spcPts val="0"/>
              </a:spcBef>
              <a:buNone/>
              <a:defRPr sz="800" b="1" i="0" u="none" strike="noStrike" cap="none">
                <a:solidFill>
                  <a:schemeClr val="lt2"/>
                </a:solidFill>
                <a:latin typeface="Arial"/>
                <a:ea typeface="Arial"/>
                <a:cs typeface="Arial"/>
                <a:sym typeface="Arial"/>
              </a:defRPr>
            </a:lvl6pPr>
            <a:lvl7pPr marL="0" marR="0" lvl="6" indent="0" algn="l" rtl="0">
              <a:spcBef>
                <a:spcPts val="0"/>
              </a:spcBef>
              <a:buNone/>
              <a:defRPr sz="800" b="1" i="0" u="none" strike="noStrike" cap="none">
                <a:solidFill>
                  <a:schemeClr val="lt2"/>
                </a:solidFill>
                <a:latin typeface="Arial"/>
                <a:ea typeface="Arial"/>
                <a:cs typeface="Arial"/>
                <a:sym typeface="Arial"/>
              </a:defRPr>
            </a:lvl7pPr>
            <a:lvl8pPr marL="0" marR="0" lvl="7" indent="0" algn="l" rtl="0">
              <a:spcBef>
                <a:spcPts val="0"/>
              </a:spcBef>
              <a:buNone/>
              <a:defRPr sz="800" b="1" i="0" u="none" strike="noStrike" cap="none">
                <a:solidFill>
                  <a:schemeClr val="lt2"/>
                </a:solidFill>
                <a:latin typeface="Arial"/>
                <a:ea typeface="Arial"/>
                <a:cs typeface="Arial"/>
                <a:sym typeface="Arial"/>
              </a:defRPr>
            </a:lvl8pPr>
            <a:lvl9pPr marL="0" marR="0" lvl="8" indent="0" algn="l" rtl="0">
              <a:spcBef>
                <a:spcPts val="0"/>
              </a:spcBef>
              <a:buNone/>
              <a:defRPr sz="800" b="1" i="0" u="none" strike="noStrike" cap="none">
                <a:solidFill>
                  <a:schemeClr val="lt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pic>
        <p:nvPicPr>
          <p:cNvPr id="11" name="Google Shape;11;p1"/>
          <p:cNvPicPr preferRelativeResize="0"/>
          <p:nvPr/>
        </p:nvPicPr>
        <p:blipFill rotWithShape="1">
          <a:blip r:embed="rId36">
            <a:alphaModFix/>
          </a:blip>
          <a:srcRect/>
          <a:stretch/>
        </p:blipFill>
        <p:spPr>
          <a:xfrm>
            <a:off x="622609" y="6376789"/>
            <a:ext cx="926438" cy="282488"/>
          </a:xfrm>
          <a:prstGeom prst="rect">
            <a:avLst/>
          </a:prstGeom>
          <a:noFill/>
          <a:ln>
            <a:noFill/>
          </a:ln>
        </p:spPr>
      </p:pic>
      <p:sp>
        <p:nvSpPr>
          <p:cNvPr id="12" name="Google Shape;12;p1"/>
          <p:cNvSpPr txBox="1">
            <a:spLocks noGrp="1"/>
          </p:cNvSpPr>
          <p:nvPr>
            <p:ph type="ftr" idx="11"/>
          </p:nvPr>
        </p:nvSpPr>
        <p:spPr>
          <a:xfrm>
            <a:off x="8915088" y="6515931"/>
            <a:ext cx="2390822" cy="110332"/>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700" b="1" i="0" u="none" strike="noStrike" cap="none">
                <a:solidFill>
                  <a:schemeClr val="lt2"/>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714009821"/>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Shape 514"/>
        <p:cNvGrpSpPr/>
        <p:nvPr/>
      </p:nvGrpSpPr>
      <p:grpSpPr>
        <a:xfrm>
          <a:off x="0" y="0"/>
          <a:ext cx="0" cy="0"/>
          <a:chOff x="0" y="0"/>
          <a:chExt cx="0" cy="0"/>
        </a:xfrm>
      </p:grpSpPr>
      <p:sp>
        <p:nvSpPr>
          <p:cNvPr id="515" name="Google Shape;515;p72"/>
          <p:cNvSpPr txBox="1">
            <a:spLocks noGrp="1"/>
          </p:cNvSpPr>
          <p:nvPr>
            <p:ph type="ctrTitle"/>
          </p:nvPr>
        </p:nvSpPr>
        <p:spPr>
          <a:xfrm>
            <a:off x="630353" y="1681201"/>
            <a:ext cx="4978400" cy="2063261"/>
          </a:xfrm>
          <a:prstGeom prst="rect">
            <a:avLst/>
          </a:prstGeom>
          <a:noFill/>
          <a:ln>
            <a:noFill/>
          </a:ln>
        </p:spPr>
        <p:txBody>
          <a:bodyPr spcFirstLastPara="1" wrap="square" lIns="0" tIns="0" rIns="0" bIns="0" anchor="t" anchorCtr="0">
            <a:noAutofit/>
          </a:bodyPr>
          <a:lstStyle/>
          <a:p>
            <a:pPr marL="0" marR="0" lvl="0" indent="0" algn="l" rtl="0">
              <a:lnSpc>
                <a:spcPct val="110526"/>
              </a:lnSpc>
              <a:spcBef>
                <a:spcPts val="0"/>
              </a:spcBef>
              <a:spcAft>
                <a:spcPts val="0"/>
              </a:spcAft>
              <a:buClr>
                <a:schemeClr val="lt2"/>
              </a:buClr>
              <a:buFont typeface="Times New Roman"/>
              <a:buNone/>
            </a:pPr>
            <a:r>
              <a:rPr lang="pl-PL" sz="3800" b="1" i="0" u="none" strike="noStrike" cap="none" dirty="0" err="1">
                <a:solidFill>
                  <a:schemeClr val="lt2"/>
                </a:solidFill>
                <a:latin typeface="Times New Roman"/>
                <a:ea typeface="Times New Roman"/>
                <a:cs typeface="Times New Roman"/>
                <a:sym typeface="Times New Roman"/>
              </a:rPr>
              <a:t>Grammar</a:t>
            </a:r>
            <a:br>
              <a:rPr lang="pl-PL" dirty="0"/>
            </a:br>
            <a:r>
              <a:rPr lang="pl-PL" dirty="0"/>
              <a:t>B2+</a:t>
            </a:r>
            <a:br>
              <a:rPr lang="pl-PL" dirty="0"/>
            </a:br>
            <a:r>
              <a:rPr lang="pl-PL" dirty="0"/>
              <a:t>past and </a:t>
            </a:r>
            <a:r>
              <a:rPr lang="pl-PL" dirty="0" err="1"/>
              <a:t>present</a:t>
            </a:r>
            <a:r>
              <a:rPr lang="pl-PL" dirty="0"/>
              <a:t> </a:t>
            </a:r>
            <a:r>
              <a:rPr lang="pl-PL" dirty="0" err="1"/>
              <a:t>narrative</a:t>
            </a:r>
            <a:r>
              <a:rPr lang="pl-PL" dirty="0"/>
              <a:t> </a:t>
            </a:r>
            <a:r>
              <a:rPr lang="pl-PL" dirty="0" err="1"/>
              <a:t>tenses</a:t>
            </a:r>
            <a:endParaRPr sz="3800" b="1" i="0" u="none" strike="noStrike" cap="none" dirty="0">
              <a:solidFill>
                <a:schemeClr val="lt2"/>
              </a:solidFill>
              <a:latin typeface="Times New Roman"/>
              <a:ea typeface="Times New Roman"/>
              <a:cs typeface="Times New Roman"/>
              <a:sym typeface="Times New Roman"/>
            </a:endParaRPr>
          </a:p>
        </p:txBody>
      </p:sp>
      <p:sp>
        <p:nvSpPr>
          <p:cNvPr id="519" name="Google Shape;519;p72"/>
          <p:cNvSpPr txBox="1">
            <a:spLocks noGrp="1"/>
          </p:cNvSpPr>
          <p:nvPr>
            <p:ph type="sldNum" idx="12"/>
          </p:nvPr>
        </p:nvSpPr>
        <p:spPr>
          <a:xfrm>
            <a:off x="11386109" y="6515931"/>
            <a:ext cx="166321" cy="110332"/>
          </a:xfrm>
          <a:prstGeom prst="rect">
            <a:avLst/>
          </a:prstGeom>
          <a:noFill/>
          <a:ln>
            <a:noFill/>
          </a:ln>
        </p:spPr>
        <p:txBody>
          <a:bodyPr spcFirstLastPara="1" wrap="square" lIns="0" tIns="0" rIns="0" bIns="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800" b="1" i="0" u="none" strike="noStrike" kern="0" cap="none" spc="0" normalizeH="0" baseline="0" noProof="0">
                <a:ln>
                  <a:noFill/>
                </a:ln>
                <a:solidFill>
                  <a:srgbClr val="003057"/>
                </a:solidFill>
                <a:effectLst/>
                <a:uLnTx/>
                <a:uFillTx/>
                <a:latin typeface="Arial"/>
                <a:ea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800" b="1" i="0" u="none" strike="noStrike" kern="0" cap="none" spc="0" normalizeH="0" baseline="0" noProof="0">
              <a:ln>
                <a:noFill/>
              </a:ln>
              <a:solidFill>
                <a:srgbClr val="003057"/>
              </a:solidFill>
              <a:effectLst/>
              <a:uLnTx/>
              <a:uFillTx/>
              <a:latin typeface="Arial"/>
              <a:ea typeface="Arial"/>
              <a:cs typeface="Arial"/>
              <a:sym typeface="Arial"/>
            </a:endParaRPr>
          </a:p>
        </p:txBody>
      </p:sp>
      <p:cxnSp>
        <p:nvCxnSpPr>
          <p:cNvPr id="522" name="Google Shape;522;p72"/>
          <p:cNvCxnSpPr/>
          <p:nvPr/>
        </p:nvCxnSpPr>
        <p:spPr>
          <a:xfrm>
            <a:off x="11339674" y="6520813"/>
            <a:ext cx="0" cy="86400"/>
          </a:xfrm>
          <a:prstGeom prst="straightConnector1">
            <a:avLst/>
          </a:prstGeom>
          <a:noFill/>
          <a:ln w="9525" cap="flat" cmpd="sng">
            <a:solidFill>
              <a:schemeClr val="lt2"/>
            </a:solidFill>
            <a:prstDash val="solid"/>
            <a:round/>
            <a:headEnd type="none" w="sm" len="sm"/>
            <a:tailEnd type="none" w="sm" len="sm"/>
          </a:ln>
        </p:spPr>
      </p:cxnSp>
      <p:pic>
        <p:nvPicPr>
          <p:cNvPr id="9" name="Picture 8">
            <a:extLst>
              <a:ext uri="{FF2B5EF4-FFF2-40B4-BE49-F238E27FC236}">
                <a16:creationId xmlns:a16="http://schemas.microsoft.com/office/drawing/2014/main" id="{8C61F1FC-170E-49C8-A65C-9763D1CAD3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257" y="170583"/>
            <a:ext cx="1629740" cy="1287157"/>
          </a:xfrm>
          <a:prstGeom prst="rect">
            <a:avLst/>
          </a:prstGeom>
        </p:spPr>
      </p:pic>
      <p:sp>
        <p:nvSpPr>
          <p:cNvPr id="12" name="Google Shape;517;p72">
            <a:extLst>
              <a:ext uri="{FF2B5EF4-FFF2-40B4-BE49-F238E27FC236}">
                <a16:creationId xmlns:a16="http://schemas.microsoft.com/office/drawing/2014/main" id="{89EDBE02-5754-4A66-9722-9C8DE0AC6A09}"/>
              </a:ext>
            </a:extLst>
          </p:cNvPr>
          <p:cNvSpPr txBox="1">
            <a:spLocks noGrp="1"/>
          </p:cNvSpPr>
          <p:nvPr>
            <p:ph type="body" idx="2"/>
          </p:nvPr>
        </p:nvSpPr>
        <p:spPr>
          <a:xfrm>
            <a:off x="626150" y="6371879"/>
            <a:ext cx="5287404" cy="285750"/>
          </a:xfrm>
          <a:prstGeom prst="rect">
            <a:avLst/>
          </a:prstGeom>
          <a:noFill/>
          <a:ln>
            <a:noFill/>
          </a:ln>
        </p:spPr>
        <p:txBody>
          <a:bodyPr spcFirstLastPara="1" wrap="square" lIns="0" tIns="0" rIns="0" bIns="0" anchor="t" anchorCtr="0">
            <a:noAutofit/>
          </a:bodyPr>
          <a:lstStyle/>
          <a:p>
            <a:pPr marL="0" marR="0" lvl="0" indent="0" algn="l" rtl="0">
              <a:lnSpc>
                <a:spcPct val="122222"/>
              </a:lnSpc>
              <a:spcBef>
                <a:spcPts val="0"/>
              </a:spcBef>
              <a:spcAft>
                <a:spcPts val="0"/>
              </a:spcAft>
              <a:buClr>
                <a:schemeClr val="lt2"/>
              </a:buClr>
              <a:buFont typeface="Arial"/>
              <a:buNone/>
            </a:pPr>
            <a:r>
              <a:rPr lang="pl-PL" sz="1800" b="0" i="0" u="none" strike="noStrike" cap="none" dirty="0">
                <a:solidFill>
                  <a:schemeClr val="lt2"/>
                </a:solidFill>
                <a:latin typeface="Arial"/>
                <a:ea typeface="Arial"/>
                <a:cs typeface="Arial"/>
                <a:sym typeface="Arial"/>
              </a:rPr>
              <a:t>2019</a:t>
            </a:r>
            <a:endParaRPr sz="1800" b="0" i="0" u="none" strike="noStrike" cap="none" dirty="0">
              <a:solidFill>
                <a:schemeClr val="lt2"/>
              </a:solidFill>
              <a:latin typeface="Arial"/>
              <a:ea typeface="Arial"/>
              <a:cs typeface="Arial"/>
              <a:sym typeface="Arial"/>
            </a:endParaRPr>
          </a:p>
        </p:txBody>
      </p:sp>
      <p:sp>
        <p:nvSpPr>
          <p:cNvPr id="13" name="Google Shape;516;p72">
            <a:extLst>
              <a:ext uri="{FF2B5EF4-FFF2-40B4-BE49-F238E27FC236}">
                <a16:creationId xmlns:a16="http://schemas.microsoft.com/office/drawing/2014/main" id="{BE80073F-A3F0-4AD1-B0C1-6C85912A7C79}"/>
              </a:ext>
            </a:extLst>
          </p:cNvPr>
          <p:cNvSpPr txBox="1">
            <a:spLocks/>
          </p:cNvSpPr>
          <p:nvPr/>
        </p:nvSpPr>
        <p:spPr>
          <a:xfrm>
            <a:off x="628654" y="4534278"/>
            <a:ext cx="4592145" cy="1130791"/>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0" marR="0" lvl="0" indent="0" algn="l" rtl="0">
              <a:lnSpc>
                <a:spcPct val="133333"/>
              </a:lnSpc>
              <a:spcBef>
                <a:spcPts val="0"/>
              </a:spcBef>
              <a:spcAft>
                <a:spcPts val="0"/>
              </a:spcAft>
              <a:buClr>
                <a:schemeClr val="lt2"/>
              </a:buClr>
              <a:buSzPts val="1400"/>
              <a:buFont typeface="Arial"/>
              <a:buNone/>
              <a:defRPr sz="1800" b="0" i="0" u="none" strike="noStrike" cap="none">
                <a:solidFill>
                  <a:schemeClr val="lt2"/>
                </a:solidFill>
                <a:latin typeface="Arial"/>
                <a:ea typeface="Arial"/>
                <a:cs typeface="Arial"/>
                <a:sym typeface="Arial"/>
              </a:defRPr>
            </a:lvl1pPr>
            <a:lvl2pPr marL="457200" marR="0" lvl="1" indent="0" algn="ctr" rtl="0">
              <a:lnSpc>
                <a:spcPct val="122222"/>
              </a:lnSpc>
              <a:spcBef>
                <a:spcPts val="0"/>
              </a:spcBef>
              <a:spcAft>
                <a:spcPts val="0"/>
              </a:spcAft>
              <a:buClr>
                <a:schemeClr val="lt2"/>
              </a:buClr>
              <a:buSzPts val="1800"/>
              <a:buFont typeface="Arial"/>
              <a:buNone/>
              <a:defRPr sz="1800" b="0" i="0" u="none" strike="noStrike" cap="none">
                <a:solidFill>
                  <a:srgbClr val="888888"/>
                </a:solidFill>
                <a:latin typeface="Arial"/>
                <a:ea typeface="Arial"/>
                <a:cs typeface="Arial"/>
                <a:sym typeface="Arial"/>
              </a:defRPr>
            </a:lvl2pPr>
            <a:lvl3pPr marL="914400" marR="0" lvl="2" indent="0" algn="ctr" rtl="0">
              <a:lnSpc>
                <a:spcPct val="122222"/>
              </a:lnSpc>
              <a:spcBef>
                <a:spcPts val="0"/>
              </a:spcBef>
              <a:spcAft>
                <a:spcPts val="0"/>
              </a:spcAft>
              <a:buClr>
                <a:schemeClr val="accent4"/>
              </a:buClr>
              <a:buSzPts val="1800"/>
              <a:buFont typeface="Arial"/>
              <a:buNone/>
              <a:defRPr sz="1800" b="0" i="0" u="none" strike="noStrike" cap="none">
                <a:solidFill>
                  <a:srgbClr val="888888"/>
                </a:solidFill>
                <a:latin typeface="Arial"/>
                <a:ea typeface="Arial"/>
                <a:cs typeface="Arial"/>
                <a:sym typeface="Arial"/>
              </a:defRPr>
            </a:lvl3pPr>
            <a:lvl4pPr marL="1371600" marR="0" lvl="3" indent="0" algn="ctr" rtl="0">
              <a:lnSpc>
                <a:spcPct val="125000"/>
              </a:lnSpc>
              <a:spcBef>
                <a:spcPts val="0"/>
              </a:spcBef>
              <a:spcAft>
                <a:spcPts val="0"/>
              </a:spcAft>
              <a:buClr>
                <a:schemeClr val="dk1"/>
              </a:buClr>
              <a:buSzPts val="1400"/>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85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9pPr>
          </a:lstStyle>
          <a:p>
            <a:pPr marL="0" marR="0" lvl="0" indent="0" algn="l" defTabSz="914400" rtl="0" eaLnBrk="1" fontAlgn="auto" latinLnBrk="0" hangingPunct="1">
              <a:lnSpc>
                <a:spcPct val="133333"/>
              </a:lnSpc>
              <a:spcBef>
                <a:spcPts val="0"/>
              </a:spcBef>
              <a:spcAft>
                <a:spcPts val="0"/>
              </a:spcAft>
              <a:buClr>
                <a:srgbClr val="003057"/>
              </a:buClr>
              <a:buSzPts val="1400"/>
              <a:buFont typeface="Arial"/>
              <a:buNone/>
              <a:tabLst/>
              <a:defRPr/>
            </a:pPr>
            <a:r>
              <a:rPr kumimoji="0" lang="en-US" sz="1800" b="0" i="0" u="none" strike="noStrike" kern="0" cap="none" spc="0" normalizeH="0" baseline="0" noProof="0" dirty="0">
                <a:ln>
                  <a:noFill/>
                </a:ln>
                <a:solidFill>
                  <a:srgbClr val="003057"/>
                </a:solidFill>
                <a:effectLst/>
                <a:uLnTx/>
                <a:uFillTx/>
                <a:latin typeface="Arial"/>
                <a:cs typeface="Arial"/>
                <a:sym typeface="Arial"/>
              </a:rPr>
              <a:t>Recommended for</a:t>
            </a:r>
            <a:r>
              <a:rPr kumimoji="0" lang="pl-PL" sz="1800" b="0" i="0" u="none" strike="noStrike" kern="0" cap="none" spc="0" normalizeH="0" baseline="0" noProof="0" dirty="0">
                <a:ln>
                  <a:noFill/>
                </a:ln>
                <a:solidFill>
                  <a:srgbClr val="003057"/>
                </a:solidFill>
                <a:effectLst/>
                <a:uLnTx/>
                <a:uFillTx/>
                <a:latin typeface="Arial"/>
                <a:cs typeface="Arial"/>
                <a:sym typeface="Arial"/>
              </a:rPr>
              <a:t>:</a:t>
            </a:r>
            <a:endParaRPr kumimoji="0" lang="en-US" sz="1800" b="0" i="0" u="none" strike="noStrike" kern="0" cap="none" spc="0" normalizeH="0" baseline="0" noProof="0" dirty="0">
              <a:ln>
                <a:noFill/>
              </a:ln>
              <a:solidFill>
                <a:srgbClr val="003057"/>
              </a:solidFill>
              <a:effectLst/>
              <a:uLnTx/>
              <a:uFillTx/>
              <a:latin typeface="Arial"/>
              <a:cs typeface="Arial"/>
              <a:sym typeface="Arial"/>
            </a:endParaRPr>
          </a:p>
          <a:p>
            <a:pPr marL="0" marR="0" lvl="0" indent="0" algn="l" defTabSz="914400" rtl="0" eaLnBrk="1" fontAlgn="auto" latinLnBrk="0" hangingPunct="1">
              <a:lnSpc>
                <a:spcPct val="133333"/>
              </a:lnSpc>
              <a:spcBef>
                <a:spcPts val="0"/>
              </a:spcBef>
              <a:spcAft>
                <a:spcPts val="0"/>
              </a:spcAft>
              <a:buClr>
                <a:srgbClr val="003057"/>
              </a:buClr>
              <a:buSzPts val="1400"/>
              <a:buFont typeface="Arial"/>
              <a:buNone/>
              <a:tabLst/>
              <a:defRPr/>
            </a:pPr>
            <a:r>
              <a:rPr kumimoji="0" lang="en-US" sz="1800" b="1" i="0" u="none" strike="noStrike" kern="0" cap="none" spc="0" normalizeH="0" baseline="0" noProof="0" dirty="0">
                <a:ln>
                  <a:noFill/>
                </a:ln>
                <a:solidFill>
                  <a:srgbClr val="003057"/>
                </a:solidFill>
                <a:effectLst/>
                <a:uLnTx/>
                <a:uFillTx/>
                <a:latin typeface="Arial"/>
                <a:cs typeface="Arial"/>
                <a:sym typeface="Arial"/>
              </a:rPr>
              <a:t>Gold Experience</a:t>
            </a:r>
          </a:p>
          <a:p>
            <a:pPr marL="0" marR="0" lvl="0" indent="0" algn="l" defTabSz="914400" rtl="0" eaLnBrk="1" fontAlgn="auto" latinLnBrk="0" hangingPunct="1">
              <a:lnSpc>
                <a:spcPct val="133333"/>
              </a:lnSpc>
              <a:spcBef>
                <a:spcPts val="0"/>
              </a:spcBef>
              <a:spcAft>
                <a:spcPts val="0"/>
              </a:spcAft>
              <a:buClr>
                <a:srgbClr val="003057"/>
              </a:buClr>
              <a:buSzPts val="1400"/>
              <a:buFont typeface="Arial"/>
              <a:buNone/>
              <a:tabLst/>
              <a:defRPr/>
            </a:pPr>
            <a:r>
              <a:rPr kumimoji="0" lang="en-US" sz="1800" b="1" i="0" u="none" strike="noStrike" kern="0" cap="none" spc="0" normalizeH="0" baseline="0" noProof="0" dirty="0">
                <a:ln>
                  <a:noFill/>
                </a:ln>
                <a:solidFill>
                  <a:srgbClr val="003057"/>
                </a:solidFill>
                <a:effectLst/>
                <a:uLnTx/>
                <a:uFillTx/>
                <a:latin typeface="Arial"/>
                <a:cs typeface="Arial"/>
                <a:sym typeface="Arial"/>
              </a:rPr>
              <a:t>Focus</a:t>
            </a:r>
          </a:p>
          <a:p>
            <a:pPr marL="0" marR="0" lvl="0" indent="0" algn="l" defTabSz="914400" rtl="0" eaLnBrk="1" fontAlgn="auto" latinLnBrk="0" hangingPunct="1">
              <a:lnSpc>
                <a:spcPct val="133333"/>
              </a:lnSpc>
              <a:spcBef>
                <a:spcPts val="0"/>
              </a:spcBef>
              <a:spcAft>
                <a:spcPts val="0"/>
              </a:spcAft>
              <a:buClr>
                <a:srgbClr val="003057"/>
              </a:buClr>
              <a:buSzPts val="1400"/>
              <a:buFont typeface="Arial"/>
              <a:buNone/>
              <a:tabLst/>
              <a:defRPr/>
            </a:pPr>
            <a:r>
              <a:rPr kumimoji="0" lang="en-US" sz="1800" b="1" i="0" u="none" strike="noStrike" kern="0" cap="none" spc="0" normalizeH="0" baseline="0" noProof="0" dirty="0">
                <a:ln>
                  <a:noFill/>
                </a:ln>
                <a:solidFill>
                  <a:srgbClr val="003057"/>
                </a:solidFill>
                <a:effectLst/>
                <a:uLnTx/>
                <a:uFillTx/>
                <a:latin typeface="Arial"/>
                <a:cs typeface="Arial"/>
                <a:sym typeface="Arial"/>
              </a:rPr>
              <a:t>High Note</a:t>
            </a:r>
          </a:p>
          <a:p>
            <a:pPr marL="0" marR="0" lvl="0" indent="0" algn="l" defTabSz="914400" rtl="0" eaLnBrk="1" fontAlgn="auto" latinLnBrk="0" hangingPunct="1">
              <a:lnSpc>
                <a:spcPct val="133333"/>
              </a:lnSpc>
              <a:spcBef>
                <a:spcPts val="0"/>
              </a:spcBef>
              <a:spcAft>
                <a:spcPts val="0"/>
              </a:spcAft>
              <a:buClr>
                <a:srgbClr val="003057"/>
              </a:buClr>
              <a:buSzPts val="1400"/>
              <a:buFont typeface="Arial"/>
              <a:buNone/>
              <a:tabLst/>
              <a:defRPr/>
            </a:pPr>
            <a:endParaRPr kumimoji="0" lang="en-US" sz="1800" b="0" i="0" u="none" strike="noStrike" kern="0" cap="none" spc="0" normalizeH="0" baseline="0" noProof="0" dirty="0">
              <a:ln>
                <a:noFill/>
              </a:ln>
              <a:solidFill>
                <a:srgbClr val="003057"/>
              </a:solidFill>
              <a:effectLst/>
              <a:uLnTx/>
              <a:uFillTx/>
              <a:latin typeface="Arial"/>
              <a:cs typeface="Arial"/>
              <a:sym typeface="Arial"/>
            </a:endParaRPr>
          </a:p>
        </p:txBody>
      </p:sp>
    </p:spTree>
    <p:extLst>
      <p:ext uri="{BB962C8B-B14F-4D97-AF65-F5344CB8AC3E}">
        <p14:creationId xmlns:p14="http://schemas.microsoft.com/office/powerpoint/2010/main" val="2791888516"/>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80"/>
        <p:cNvGrpSpPr/>
        <p:nvPr/>
      </p:nvGrpSpPr>
      <p:grpSpPr>
        <a:xfrm>
          <a:off x="0" y="0"/>
          <a:ext cx="0" cy="0"/>
          <a:chOff x="0" y="0"/>
          <a:chExt cx="0" cy="0"/>
        </a:xfrm>
      </p:grpSpPr>
      <p:sp>
        <p:nvSpPr>
          <p:cNvPr id="181" name="Shape 181"/>
          <p:cNvSpPr txBox="1"/>
          <p:nvPr/>
        </p:nvSpPr>
        <p:spPr>
          <a:xfrm>
            <a:off x="450601" y="229387"/>
            <a:ext cx="10009200" cy="807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Open Sans"/>
              <a:buNone/>
            </a:pPr>
            <a:r>
              <a:rPr lang="en-US" sz="4400" b="1" i="0" u="none" strike="noStrike" cap="none" dirty="0">
                <a:solidFill>
                  <a:srgbClr val="1C4587"/>
                </a:solidFill>
                <a:latin typeface="Open Sans"/>
                <a:ea typeface="Open Sans"/>
                <a:cs typeface="Open Sans"/>
                <a:sym typeface="Open Sans"/>
              </a:rPr>
              <a:t>Function: </a:t>
            </a:r>
            <a:r>
              <a:rPr lang="en-US" sz="4400" dirty="0">
                <a:solidFill>
                  <a:srgbClr val="1C4587"/>
                </a:solidFill>
                <a:latin typeface="Open Sans"/>
                <a:ea typeface="Open Sans"/>
                <a:cs typeface="Open Sans"/>
                <a:sym typeface="Open Sans"/>
              </a:rPr>
              <a:t>present narrative tenses</a:t>
            </a:r>
            <a:endParaRPr dirty="0"/>
          </a:p>
          <a:p>
            <a:pPr marL="0" marR="0" lvl="0" indent="0" algn="l" rtl="0">
              <a:lnSpc>
                <a:spcPct val="90000"/>
              </a:lnSpc>
              <a:spcBef>
                <a:spcPts val="0"/>
              </a:spcBef>
              <a:spcAft>
                <a:spcPts val="0"/>
              </a:spcAft>
              <a:buClr>
                <a:schemeClr val="dk1"/>
              </a:buClr>
              <a:buSzPts val="1100"/>
              <a:buFont typeface="Rokkitt"/>
              <a:buNone/>
            </a:pPr>
            <a:endParaRPr sz="4400" b="0" i="0" u="none" strike="noStrike" cap="none" dirty="0">
              <a:solidFill>
                <a:srgbClr val="1C4587"/>
              </a:solidFill>
              <a:latin typeface="Open Sans"/>
              <a:ea typeface="Open Sans"/>
              <a:cs typeface="Open Sans"/>
              <a:sym typeface="Open Sans"/>
            </a:endParaRPr>
          </a:p>
        </p:txBody>
      </p:sp>
      <p:pic>
        <p:nvPicPr>
          <p:cNvPr id="182" name="Shape 182"/>
          <p:cNvPicPr preferRelativeResize="0"/>
          <p:nvPr/>
        </p:nvPicPr>
        <p:blipFill rotWithShape="1">
          <a:blip r:embed="rId3">
            <a:alphaModFix/>
          </a:blip>
          <a:srcRect/>
          <a:stretch/>
        </p:blipFill>
        <p:spPr>
          <a:xfrm>
            <a:off x="10360733" y="1753146"/>
            <a:ext cx="1232746" cy="1232746"/>
          </a:xfrm>
          <a:prstGeom prst="rect">
            <a:avLst/>
          </a:prstGeom>
          <a:noFill/>
          <a:ln>
            <a:noFill/>
          </a:ln>
        </p:spPr>
      </p:pic>
      <p:sp>
        <p:nvSpPr>
          <p:cNvPr id="183" name="Shape 183"/>
          <p:cNvSpPr/>
          <p:nvPr/>
        </p:nvSpPr>
        <p:spPr>
          <a:xfrm>
            <a:off x="9295225" y="3337150"/>
            <a:ext cx="2535900" cy="915000"/>
          </a:xfrm>
          <a:prstGeom prst="wedgeRoundRectCallout">
            <a:avLst>
              <a:gd name="adj1" fmla="val -2718"/>
              <a:gd name="adj2" fmla="val -91169"/>
              <a:gd name="adj3" fmla="val 16667"/>
            </a:avLst>
          </a:prstGeom>
          <a:solidFill>
            <a:srgbClr val="F49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0"/>
              <a:buFont typeface="Open Sans"/>
              <a:buNone/>
            </a:pPr>
            <a:r>
              <a:rPr lang="en-US">
                <a:solidFill>
                  <a:schemeClr val="lt1"/>
                </a:solidFill>
                <a:latin typeface="Open Sans"/>
                <a:ea typeface="Open Sans"/>
                <a:cs typeface="Open Sans"/>
                <a:sym typeface="Open Sans"/>
              </a:rPr>
              <a:t>Notice how the tenses in the past are used in the present.</a:t>
            </a:r>
            <a:endParaRPr/>
          </a:p>
        </p:txBody>
      </p:sp>
      <p:sp>
        <p:nvSpPr>
          <p:cNvPr id="184" name="Shape 184"/>
          <p:cNvSpPr txBox="1"/>
          <p:nvPr/>
        </p:nvSpPr>
        <p:spPr>
          <a:xfrm>
            <a:off x="450600" y="1089050"/>
            <a:ext cx="10754700" cy="66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E3611"/>
              </a:buClr>
              <a:buSzPts val="500"/>
              <a:buFont typeface="Open Sans"/>
              <a:buNone/>
            </a:pPr>
            <a:r>
              <a:rPr lang="en-US" sz="2000" dirty="0">
                <a:solidFill>
                  <a:srgbClr val="1C4587"/>
                </a:solidFill>
                <a:latin typeface="Open Sans"/>
                <a:ea typeface="Open Sans"/>
                <a:cs typeface="Open Sans"/>
                <a:sym typeface="Open Sans"/>
              </a:rPr>
              <a:t>We can use the present tenses to talk about a story in the past in order to make it sound more immediate and engaging for the reader.</a:t>
            </a:r>
            <a:endParaRPr sz="2000" b="1" i="0" u="none" strike="noStrike" cap="none" dirty="0">
              <a:solidFill>
                <a:srgbClr val="1C4587"/>
              </a:solidFill>
              <a:latin typeface="Open Sans"/>
              <a:ea typeface="Open Sans"/>
              <a:cs typeface="Open Sans"/>
              <a:sym typeface="Open Sans"/>
            </a:endParaRPr>
          </a:p>
        </p:txBody>
      </p:sp>
      <p:graphicFrame>
        <p:nvGraphicFramePr>
          <p:cNvPr id="185" name="Shape 185"/>
          <p:cNvGraphicFramePr/>
          <p:nvPr>
            <p:extLst>
              <p:ext uri="{D42A27DB-BD31-4B8C-83A1-F6EECF244321}">
                <p14:modId xmlns:p14="http://schemas.microsoft.com/office/powerpoint/2010/main" val="596330335"/>
              </p:ext>
            </p:extLst>
          </p:nvPr>
        </p:nvGraphicFramePr>
        <p:xfrm>
          <a:off x="464562" y="2103845"/>
          <a:ext cx="8534150" cy="2718020"/>
        </p:xfrm>
        <a:graphic>
          <a:graphicData uri="http://schemas.openxmlformats.org/drawingml/2006/table">
            <a:tbl>
              <a:tblPr firstRow="1" bandRow="1">
                <a:noFill/>
                <a:tableStyleId>{AE5D2196-22E8-409B-89E7-BC2AF2348EEA}</a:tableStyleId>
              </a:tblPr>
              <a:tblGrid>
                <a:gridCol w="4267075">
                  <a:extLst>
                    <a:ext uri="{9D8B030D-6E8A-4147-A177-3AD203B41FA5}">
                      <a16:colId xmlns:a16="http://schemas.microsoft.com/office/drawing/2014/main" val="20000"/>
                    </a:ext>
                  </a:extLst>
                </a:gridCol>
                <a:gridCol w="4267075">
                  <a:extLst>
                    <a:ext uri="{9D8B030D-6E8A-4147-A177-3AD203B41FA5}">
                      <a16:colId xmlns:a16="http://schemas.microsoft.com/office/drawing/2014/main" val="20001"/>
                    </a:ext>
                  </a:extLst>
                </a:gridCol>
              </a:tblGrid>
              <a:tr h="401500">
                <a:tc>
                  <a:txBody>
                    <a:bodyPr/>
                    <a:lstStyle/>
                    <a:p>
                      <a:pPr marL="0" marR="0" lvl="0" indent="0" algn="l" rtl="0">
                        <a:lnSpc>
                          <a:spcPct val="100000"/>
                        </a:lnSpc>
                        <a:spcBef>
                          <a:spcPts val="0"/>
                        </a:spcBef>
                        <a:spcAft>
                          <a:spcPts val="0"/>
                        </a:spcAft>
                        <a:buClr>
                          <a:srgbClr val="000000"/>
                        </a:buClr>
                        <a:buSzPts val="1600"/>
                        <a:buFont typeface="Open Sans"/>
                        <a:buNone/>
                      </a:pPr>
                      <a:r>
                        <a:rPr lang="en-US" sz="1600" b="1" dirty="0">
                          <a:latin typeface="Open Sans"/>
                          <a:ea typeface="Open Sans"/>
                          <a:cs typeface="Open Sans"/>
                          <a:sym typeface="Open Sans"/>
                        </a:rPr>
                        <a:t>past narrative tenses</a:t>
                      </a:r>
                      <a:endParaRPr lang="en-US" sz="1600" b="1" u="none" strike="noStrike" cap="none" dirty="0">
                        <a:latin typeface="Open Sans"/>
                        <a:ea typeface="Open Sans"/>
                        <a:cs typeface="Open Sans"/>
                        <a:sym typeface="Open Sans"/>
                      </a:endParaRPr>
                    </a:p>
                  </a:txBody>
                  <a:tcPr marL="91450" marR="91450" marT="45725" marB="45725">
                    <a:solidFill>
                      <a:srgbClr val="00A7E3"/>
                    </a:solidFill>
                  </a:tcPr>
                </a:tc>
                <a:tc>
                  <a:txBody>
                    <a:bodyPr/>
                    <a:lstStyle/>
                    <a:p>
                      <a:pPr marL="0" marR="0" lvl="0" indent="0" algn="l" rtl="0">
                        <a:lnSpc>
                          <a:spcPct val="100000"/>
                        </a:lnSpc>
                        <a:spcBef>
                          <a:spcPts val="0"/>
                        </a:spcBef>
                        <a:spcAft>
                          <a:spcPts val="0"/>
                        </a:spcAft>
                        <a:buNone/>
                      </a:pPr>
                      <a:r>
                        <a:rPr lang="en-US" sz="1600" b="1" dirty="0">
                          <a:latin typeface="Open Sans"/>
                          <a:ea typeface="Open Sans"/>
                          <a:cs typeface="Open Sans"/>
                          <a:sym typeface="Open Sans"/>
                        </a:rPr>
                        <a:t>present narrative tenses</a:t>
                      </a:r>
                      <a:endParaRPr lang="en-US" sz="1600" b="1" u="none" strike="noStrike" cap="none" dirty="0">
                        <a:latin typeface="Open Sans"/>
                        <a:ea typeface="Open Sans"/>
                        <a:cs typeface="Open Sans"/>
                        <a:sym typeface="Open Sans"/>
                      </a:endParaRPr>
                    </a:p>
                  </a:txBody>
                  <a:tcPr marL="91450" marR="91450" marT="45725" marB="45725">
                    <a:solidFill>
                      <a:srgbClr val="00A7E3"/>
                    </a:solidFill>
                  </a:tcPr>
                </a:tc>
                <a:extLst>
                  <a:ext uri="{0D108BD9-81ED-4DB2-BD59-A6C34878D82A}">
                    <a16:rowId xmlns:a16="http://schemas.microsoft.com/office/drawing/2014/main" val="10000"/>
                  </a:ext>
                </a:extLst>
              </a:tr>
              <a:tr h="484575">
                <a:tc>
                  <a:txBody>
                    <a:bodyPr/>
                    <a:lstStyle/>
                    <a:p>
                      <a:pPr marL="0" marR="0" lvl="0" indent="0" algn="l" rtl="0">
                        <a:lnSpc>
                          <a:spcPct val="100000"/>
                        </a:lnSpc>
                        <a:spcBef>
                          <a:spcPts val="0"/>
                        </a:spcBef>
                        <a:spcAft>
                          <a:spcPts val="0"/>
                        </a:spcAft>
                        <a:buClr>
                          <a:srgbClr val="000000"/>
                        </a:buClr>
                        <a:buSzPts val="1600"/>
                        <a:buFont typeface="Open Sans"/>
                        <a:buNone/>
                      </a:pPr>
                      <a:r>
                        <a:rPr lang="en-US" sz="1600" dirty="0">
                          <a:latin typeface="Open Sans"/>
                          <a:ea typeface="Open Sans"/>
                          <a:cs typeface="Open Sans"/>
                          <a:sym typeface="Open Sans"/>
                        </a:rPr>
                        <a:t>past simple</a:t>
                      </a:r>
                    </a:p>
                    <a:p>
                      <a:pPr marL="0" marR="0" lvl="0" indent="0" algn="l" rtl="0">
                        <a:lnSpc>
                          <a:spcPct val="100000"/>
                        </a:lnSpc>
                        <a:spcBef>
                          <a:spcPts val="0"/>
                        </a:spcBef>
                        <a:spcAft>
                          <a:spcPts val="0"/>
                        </a:spcAft>
                        <a:buClr>
                          <a:srgbClr val="000000"/>
                        </a:buClr>
                        <a:buSzPts val="1600"/>
                        <a:buFont typeface="Open Sans"/>
                        <a:buNone/>
                      </a:pPr>
                      <a:r>
                        <a:rPr lang="en-US" sz="1600" i="1" dirty="0">
                          <a:latin typeface="Open Sans"/>
                          <a:ea typeface="Open Sans"/>
                          <a:cs typeface="Open Sans"/>
                          <a:sym typeface="Open Sans"/>
                        </a:rPr>
                        <a:t>I went to visit my best friend.</a:t>
                      </a:r>
                      <a:endParaRPr sz="1600" i="1" dirty="0">
                        <a:latin typeface="Open Sans"/>
                        <a:ea typeface="Open Sans"/>
                        <a:cs typeface="Open Sans"/>
                        <a:sym typeface="Open Sans"/>
                      </a:endParaRPr>
                    </a:p>
                  </a:txBody>
                  <a:tcPr marL="91450" marR="91450" marT="45725" marB="45725">
                    <a:solidFill>
                      <a:srgbClr val="CBE6F9">
                        <a:alpha val="14900"/>
                      </a:srgbClr>
                    </a:solidFill>
                  </a:tcPr>
                </a:tc>
                <a:tc>
                  <a:txBody>
                    <a:bodyPr/>
                    <a:lstStyle/>
                    <a:p>
                      <a:pPr marL="0" marR="0" lvl="0" indent="0" algn="l" rtl="0">
                        <a:lnSpc>
                          <a:spcPct val="100000"/>
                        </a:lnSpc>
                        <a:spcBef>
                          <a:spcPts val="0"/>
                        </a:spcBef>
                        <a:spcAft>
                          <a:spcPts val="0"/>
                        </a:spcAft>
                        <a:buNone/>
                      </a:pPr>
                      <a:r>
                        <a:rPr lang="en-US" sz="1600" dirty="0">
                          <a:latin typeface="Open Sans"/>
                          <a:ea typeface="Open Sans"/>
                          <a:cs typeface="Open Sans"/>
                          <a:sym typeface="Open Sans"/>
                        </a:rPr>
                        <a:t>present simple</a:t>
                      </a:r>
                    </a:p>
                    <a:p>
                      <a:pPr marL="0" marR="0" lvl="0" indent="0" algn="l" rtl="0">
                        <a:lnSpc>
                          <a:spcPct val="100000"/>
                        </a:lnSpc>
                        <a:spcBef>
                          <a:spcPts val="0"/>
                        </a:spcBef>
                        <a:spcAft>
                          <a:spcPts val="0"/>
                        </a:spcAft>
                        <a:buNone/>
                      </a:pPr>
                      <a:r>
                        <a:rPr lang="en-US" sz="1600" i="1" dirty="0">
                          <a:latin typeface="Open Sans"/>
                          <a:ea typeface="Open Sans"/>
                          <a:cs typeface="Open Sans"/>
                          <a:sym typeface="Open Sans"/>
                        </a:rPr>
                        <a:t>I go to visit my best friend.</a:t>
                      </a:r>
                      <a:endParaRPr sz="1600" i="1" dirty="0">
                        <a:latin typeface="Open Sans"/>
                        <a:ea typeface="Open Sans"/>
                        <a:cs typeface="Open Sans"/>
                        <a:sym typeface="Open Sans"/>
                      </a:endParaRPr>
                    </a:p>
                  </a:txBody>
                  <a:tcPr marL="91450" marR="91450" marT="45725" marB="45725">
                    <a:solidFill>
                      <a:srgbClr val="CBE6F9">
                        <a:alpha val="14900"/>
                      </a:srgbClr>
                    </a:solidFill>
                  </a:tcPr>
                </a:tc>
                <a:extLst>
                  <a:ext uri="{0D108BD9-81ED-4DB2-BD59-A6C34878D82A}">
                    <a16:rowId xmlns:a16="http://schemas.microsoft.com/office/drawing/2014/main" val="10001"/>
                  </a:ext>
                </a:extLst>
              </a:tr>
              <a:tr h="484575">
                <a:tc>
                  <a:txBody>
                    <a:bodyPr/>
                    <a:lstStyle/>
                    <a:p>
                      <a:pPr marL="0" marR="0" lvl="0" indent="0" algn="l" rtl="0">
                        <a:lnSpc>
                          <a:spcPct val="100000"/>
                        </a:lnSpc>
                        <a:spcBef>
                          <a:spcPts val="0"/>
                        </a:spcBef>
                        <a:spcAft>
                          <a:spcPts val="0"/>
                        </a:spcAft>
                        <a:buNone/>
                      </a:pPr>
                      <a:r>
                        <a:rPr lang="en-US" sz="1600" dirty="0">
                          <a:latin typeface="Open Sans"/>
                          <a:ea typeface="Open Sans"/>
                          <a:cs typeface="Open Sans"/>
                          <a:sym typeface="Open Sans"/>
                        </a:rPr>
                        <a:t>past continuous</a:t>
                      </a:r>
                    </a:p>
                    <a:p>
                      <a:pPr marL="0" marR="0" lvl="0" indent="0" algn="l" rtl="0">
                        <a:lnSpc>
                          <a:spcPct val="100000"/>
                        </a:lnSpc>
                        <a:spcBef>
                          <a:spcPts val="0"/>
                        </a:spcBef>
                        <a:spcAft>
                          <a:spcPts val="0"/>
                        </a:spcAft>
                        <a:buNone/>
                      </a:pPr>
                      <a:r>
                        <a:rPr lang="en-US" sz="1600" i="1" dirty="0">
                          <a:latin typeface="Open Sans"/>
                          <a:ea typeface="Open Sans"/>
                          <a:cs typeface="Open Sans"/>
                          <a:sym typeface="Open Sans"/>
                        </a:rPr>
                        <a:t>While I was sightseeing...</a:t>
                      </a:r>
                      <a:endParaRPr sz="1600" i="1" dirty="0">
                        <a:latin typeface="Open Sans"/>
                        <a:ea typeface="Open Sans"/>
                        <a:cs typeface="Open Sans"/>
                        <a:sym typeface="Open Sans"/>
                      </a:endParaRPr>
                    </a:p>
                  </a:txBody>
                  <a:tcPr marL="91450" marR="91450" marT="45725" marB="45725">
                    <a:solidFill>
                      <a:srgbClr val="CBE6F9">
                        <a:alpha val="49800"/>
                      </a:srgbClr>
                    </a:solidFill>
                  </a:tcPr>
                </a:tc>
                <a:tc>
                  <a:txBody>
                    <a:bodyPr/>
                    <a:lstStyle/>
                    <a:p>
                      <a:pPr marL="0" marR="0" lvl="0" indent="0" algn="l" rtl="0">
                        <a:lnSpc>
                          <a:spcPct val="100000"/>
                        </a:lnSpc>
                        <a:spcBef>
                          <a:spcPts val="0"/>
                        </a:spcBef>
                        <a:spcAft>
                          <a:spcPts val="0"/>
                        </a:spcAft>
                        <a:buNone/>
                      </a:pPr>
                      <a:r>
                        <a:rPr lang="en-US" sz="1600" dirty="0">
                          <a:latin typeface="Open Sans"/>
                          <a:ea typeface="Open Sans"/>
                          <a:cs typeface="Open Sans"/>
                          <a:sym typeface="Open Sans"/>
                        </a:rPr>
                        <a:t>present continuous</a:t>
                      </a:r>
                      <a:endParaRPr sz="1600" dirty="0">
                        <a:latin typeface="Open Sans"/>
                        <a:ea typeface="Open Sans"/>
                        <a:cs typeface="Open Sans"/>
                        <a:sym typeface="Open Sans"/>
                      </a:endParaRPr>
                    </a:p>
                    <a:p>
                      <a:pPr marL="0" marR="0" lvl="0" indent="0" algn="l" rtl="0">
                        <a:lnSpc>
                          <a:spcPct val="100000"/>
                        </a:lnSpc>
                        <a:spcBef>
                          <a:spcPts val="0"/>
                        </a:spcBef>
                        <a:spcAft>
                          <a:spcPts val="0"/>
                        </a:spcAft>
                        <a:buNone/>
                      </a:pPr>
                      <a:r>
                        <a:rPr lang="en-US" sz="1600" i="1" dirty="0">
                          <a:latin typeface="Open Sans"/>
                          <a:ea typeface="Open Sans"/>
                          <a:cs typeface="Open Sans"/>
                          <a:sym typeface="Open Sans"/>
                        </a:rPr>
                        <a:t>While I am sightseeing...</a:t>
                      </a:r>
                      <a:endParaRPr sz="1600" i="1" dirty="0">
                        <a:latin typeface="Open Sans"/>
                        <a:ea typeface="Open Sans"/>
                        <a:cs typeface="Open Sans"/>
                        <a:sym typeface="Open Sans"/>
                      </a:endParaRPr>
                    </a:p>
                  </a:txBody>
                  <a:tcPr marL="91450" marR="91450" marT="45725" marB="45725">
                    <a:solidFill>
                      <a:srgbClr val="CBE6F9">
                        <a:alpha val="49800"/>
                      </a:srgbClr>
                    </a:solidFill>
                  </a:tcPr>
                </a:tc>
                <a:extLst>
                  <a:ext uri="{0D108BD9-81ED-4DB2-BD59-A6C34878D82A}">
                    <a16:rowId xmlns:a16="http://schemas.microsoft.com/office/drawing/2014/main" val="10002"/>
                  </a:ext>
                </a:extLst>
              </a:tr>
              <a:tr h="484575">
                <a:tc>
                  <a:txBody>
                    <a:bodyPr/>
                    <a:lstStyle/>
                    <a:p>
                      <a:pPr marL="0" marR="0" lvl="0" indent="0" algn="l" rtl="0">
                        <a:lnSpc>
                          <a:spcPct val="100000"/>
                        </a:lnSpc>
                        <a:spcBef>
                          <a:spcPts val="0"/>
                        </a:spcBef>
                        <a:spcAft>
                          <a:spcPts val="0"/>
                        </a:spcAft>
                        <a:buNone/>
                      </a:pPr>
                      <a:r>
                        <a:rPr lang="en-US" sz="1600" dirty="0">
                          <a:latin typeface="Open Sans"/>
                          <a:ea typeface="Open Sans"/>
                          <a:cs typeface="Open Sans"/>
                          <a:sym typeface="Open Sans"/>
                        </a:rPr>
                        <a:t>past perfect simple</a:t>
                      </a:r>
                      <a:endParaRPr sz="1600" dirty="0">
                        <a:latin typeface="Open Sans"/>
                        <a:ea typeface="Open Sans"/>
                        <a:cs typeface="Open Sans"/>
                        <a:sym typeface="Open Sans"/>
                      </a:endParaRPr>
                    </a:p>
                    <a:p>
                      <a:pPr marL="0" marR="0" lvl="0" indent="0" algn="l" rtl="0">
                        <a:lnSpc>
                          <a:spcPct val="100000"/>
                        </a:lnSpc>
                        <a:spcBef>
                          <a:spcPts val="0"/>
                        </a:spcBef>
                        <a:spcAft>
                          <a:spcPts val="0"/>
                        </a:spcAft>
                        <a:buNone/>
                      </a:pPr>
                      <a:r>
                        <a:rPr lang="en-US" sz="1600" i="1" dirty="0">
                          <a:latin typeface="Open Sans"/>
                          <a:ea typeface="Open Sans"/>
                          <a:cs typeface="Open Sans"/>
                          <a:sym typeface="Open Sans"/>
                        </a:rPr>
                        <a:t>I hadn’t seen him for 10 years.</a:t>
                      </a:r>
                      <a:endParaRPr sz="1600" i="1" dirty="0">
                        <a:latin typeface="Open Sans"/>
                        <a:ea typeface="Open Sans"/>
                        <a:cs typeface="Open Sans"/>
                        <a:sym typeface="Open Sans"/>
                      </a:endParaRPr>
                    </a:p>
                  </a:txBody>
                  <a:tcPr marL="91450" marR="91450" marT="45725" marB="45725">
                    <a:solidFill>
                      <a:srgbClr val="CBE6F9">
                        <a:alpha val="14900"/>
                      </a:srgbClr>
                    </a:solidFill>
                  </a:tcPr>
                </a:tc>
                <a:tc>
                  <a:txBody>
                    <a:bodyPr/>
                    <a:lstStyle/>
                    <a:p>
                      <a:pPr marL="0" marR="0" lvl="0" indent="0" algn="l" rtl="0">
                        <a:lnSpc>
                          <a:spcPct val="100000"/>
                        </a:lnSpc>
                        <a:spcBef>
                          <a:spcPts val="0"/>
                        </a:spcBef>
                        <a:spcAft>
                          <a:spcPts val="0"/>
                        </a:spcAft>
                        <a:buNone/>
                      </a:pPr>
                      <a:r>
                        <a:rPr lang="en-US" sz="1600" dirty="0">
                          <a:latin typeface="Open Sans"/>
                          <a:ea typeface="Open Sans"/>
                          <a:cs typeface="Open Sans"/>
                          <a:sym typeface="Open Sans"/>
                        </a:rPr>
                        <a:t>present perfect simple</a:t>
                      </a:r>
                      <a:endParaRPr sz="1600" dirty="0">
                        <a:latin typeface="Open Sans"/>
                        <a:ea typeface="Open Sans"/>
                        <a:cs typeface="Open Sans"/>
                        <a:sym typeface="Open Sans"/>
                      </a:endParaRPr>
                    </a:p>
                    <a:p>
                      <a:pPr marL="0" marR="0" lvl="0" indent="0" algn="l" rtl="0">
                        <a:lnSpc>
                          <a:spcPct val="100000"/>
                        </a:lnSpc>
                        <a:spcBef>
                          <a:spcPts val="0"/>
                        </a:spcBef>
                        <a:spcAft>
                          <a:spcPts val="0"/>
                        </a:spcAft>
                        <a:buNone/>
                      </a:pPr>
                      <a:r>
                        <a:rPr lang="en-US" sz="1600" i="1" dirty="0">
                          <a:latin typeface="Open Sans"/>
                          <a:ea typeface="Open Sans"/>
                          <a:cs typeface="Open Sans"/>
                          <a:sym typeface="Open Sans"/>
                        </a:rPr>
                        <a:t>I haven’t seen him for 10 years.</a:t>
                      </a:r>
                      <a:endParaRPr sz="1600" i="1" dirty="0">
                        <a:latin typeface="Open Sans"/>
                        <a:ea typeface="Open Sans"/>
                        <a:cs typeface="Open Sans"/>
                        <a:sym typeface="Open Sans"/>
                      </a:endParaRPr>
                    </a:p>
                  </a:txBody>
                  <a:tcPr marL="91450" marR="91450" marT="45725" marB="45725">
                    <a:solidFill>
                      <a:srgbClr val="CBE6F9">
                        <a:alpha val="14900"/>
                      </a:srgbClr>
                    </a:solidFill>
                  </a:tcPr>
                </a:tc>
                <a:extLst>
                  <a:ext uri="{0D108BD9-81ED-4DB2-BD59-A6C34878D82A}">
                    <a16:rowId xmlns:a16="http://schemas.microsoft.com/office/drawing/2014/main" val="10003"/>
                  </a:ext>
                </a:extLst>
              </a:tr>
              <a:tr h="484575">
                <a:tc>
                  <a:txBody>
                    <a:bodyPr/>
                    <a:lstStyle/>
                    <a:p>
                      <a:pPr marL="0" marR="0" lvl="0" indent="0" algn="l" rtl="0">
                        <a:lnSpc>
                          <a:spcPct val="100000"/>
                        </a:lnSpc>
                        <a:spcBef>
                          <a:spcPts val="0"/>
                        </a:spcBef>
                        <a:spcAft>
                          <a:spcPts val="0"/>
                        </a:spcAft>
                        <a:buNone/>
                      </a:pPr>
                      <a:r>
                        <a:rPr lang="en-US" sz="1600" dirty="0">
                          <a:latin typeface="Open Sans"/>
                          <a:ea typeface="Open Sans"/>
                          <a:cs typeface="Open Sans"/>
                          <a:sym typeface="Open Sans"/>
                        </a:rPr>
                        <a:t>past perfect continuous</a:t>
                      </a:r>
                      <a:endParaRPr sz="1600" dirty="0">
                        <a:latin typeface="Open Sans"/>
                        <a:ea typeface="Open Sans"/>
                        <a:cs typeface="Open Sans"/>
                        <a:sym typeface="Open Sans"/>
                      </a:endParaRPr>
                    </a:p>
                    <a:p>
                      <a:pPr marL="0" marR="0" lvl="0" indent="0" algn="l" rtl="0">
                        <a:lnSpc>
                          <a:spcPct val="100000"/>
                        </a:lnSpc>
                        <a:spcBef>
                          <a:spcPts val="0"/>
                        </a:spcBef>
                        <a:spcAft>
                          <a:spcPts val="0"/>
                        </a:spcAft>
                        <a:buNone/>
                      </a:pPr>
                      <a:r>
                        <a:rPr lang="en-US" sz="1600" i="1" dirty="0">
                          <a:latin typeface="Open Sans"/>
                          <a:ea typeface="Open Sans"/>
                          <a:cs typeface="Open Sans"/>
                          <a:sym typeface="Open Sans"/>
                        </a:rPr>
                        <a:t>I had been working until late.</a:t>
                      </a:r>
                      <a:endParaRPr sz="1600" i="1" dirty="0">
                        <a:latin typeface="Open Sans"/>
                        <a:ea typeface="Open Sans"/>
                        <a:cs typeface="Open Sans"/>
                        <a:sym typeface="Open Sans"/>
                      </a:endParaRPr>
                    </a:p>
                  </a:txBody>
                  <a:tcPr marL="91450" marR="91450" marT="45725" marB="45725">
                    <a:solidFill>
                      <a:srgbClr val="CBE6F9">
                        <a:alpha val="49800"/>
                      </a:srgbClr>
                    </a:solidFill>
                  </a:tcPr>
                </a:tc>
                <a:tc>
                  <a:txBody>
                    <a:bodyPr/>
                    <a:lstStyle/>
                    <a:p>
                      <a:pPr marL="0" marR="0" lvl="0" indent="0" algn="l" rtl="0">
                        <a:lnSpc>
                          <a:spcPct val="100000"/>
                        </a:lnSpc>
                        <a:spcBef>
                          <a:spcPts val="0"/>
                        </a:spcBef>
                        <a:spcAft>
                          <a:spcPts val="0"/>
                        </a:spcAft>
                        <a:buNone/>
                      </a:pPr>
                      <a:r>
                        <a:rPr lang="en-US" sz="1600" dirty="0">
                          <a:latin typeface="Open Sans"/>
                          <a:ea typeface="Open Sans"/>
                          <a:cs typeface="Open Sans"/>
                          <a:sym typeface="Open Sans"/>
                        </a:rPr>
                        <a:t>present perfect continuous</a:t>
                      </a:r>
                      <a:br>
                        <a:rPr lang="en-US" sz="1600" dirty="0">
                          <a:latin typeface="Open Sans"/>
                          <a:ea typeface="Open Sans"/>
                          <a:cs typeface="Open Sans"/>
                          <a:sym typeface="Open Sans"/>
                        </a:rPr>
                      </a:br>
                      <a:r>
                        <a:rPr lang="en-US" sz="1600" i="1" dirty="0">
                          <a:latin typeface="Open Sans"/>
                          <a:ea typeface="Open Sans"/>
                          <a:cs typeface="Open Sans"/>
                          <a:sym typeface="Open Sans"/>
                        </a:rPr>
                        <a:t>I have been working until late.</a:t>
                      </a:r>
                      <a:endParaRPr sz="1600" i="1" u="none" strike="noStrike" cap="none" dirty="0">
                        <a:latin typeface="Open Sans"/>
                        <a:ea typeface="Open Sans"/>
                        <a:cs typeface="Open Sans"/>
                        <a:sym typeface="Open Sans"/>
                      </a:endParaRPr>
                    </a:p>
                  </a:txBody>
                  <a:tcPr marL="91450" marR="91450" marT="45725" marB="45725">
                    <a:solidFill>
                      <a:srgbClr val="CBE6F9">
                        <a:alpha val="49800"/>
                      </a:srgbClr>
                    </a:solidFill>
                  </a:tcPr>
                </a:tc>
                <a:extLst>
                  <a:ext uri="{0D108BD9-81ED-4DB2-BD59-A6C34878D82A}">
                    <a16:rowId xmlns:a16="http://schemas.microsoft.com/office/drawing/2014/main" val="10004"/>
                  </a:ext>
                </a:extLst>
              </a:tr>
            </a:tbl>
          </a:graphicData>
        </a:graphic>
      </p:graphicFrame>
      <p:cxnSp>
        <p:nvCxnSpPr>
          <p:cNvPr id="186" name="Shape 186"/>
          <p:cNvCxnSpPr/>
          <p:nvPr/>
        </p:nvCxnSpPr>
        <p:spPr>
          <a:xfrm>
            <a:off x="3682000" y="3403525"/>
            <a:ext cx="944400" cy="2700"/>
          </a:xfrm>
          <a:prstGeom prst="straightConnector1">
            <a:avLst/>
          </a:prstGeom>
          <a:noFill/>
          <a:ln w="9525" cap="flat" cmpd="sng">
            <a:solidFill>
              <a:srgbClr val="00A7E3"/>
            </a:solidFill>
            <a:prstDash val="solid"/>
            <a:round/>
            <a:headEnd type="none" w="med" len="med"/>
            <a:tailEnd type="triangle" w="med" len="med"/>
          </a:ln>
        </p:spPr>
      </p:cxnSp>
      <p:cxnSp>
        <p:nvCxnSpPr>
          <p:cNvPr id="187" name="Shape 187"/>
          <p:cNvCxnSpPr/>
          <p:nvPr/>
        </p:nvCxnSpPr>
        <p:spPr>
          <a:xfrm>
            <a:off x="3682000" y="2820650"/>
            <a:ext cx="944400" cy="2700"/>
          </a:xfrm>
          <a:prstGeom prst="straightConnector1">
            <a:avLst/>
          </a:prstGeom>
          <a:noFill/>
          <a:ln w="9525" cap="flat" cmpd="sng">
            <a:solidFill>
              <a:srgbClr val="00A7E3"/>
            </a:solidFill>
            <a:prstDash val="solid"/>
            <a:round/>
            <a:headEnd type="none" w="med" len="med"/>
            <a:tailEnd type="triangle" w="med" len="med"/>
          </a:ln>
        </p:spPr>
      </p:cxnSp>
      <p:cxnSp>
        <p:nvCxnSpPr>
          <p:cNvPr id="188" name="Shape 188"/>
          <p:cNvCxnSpPr/>
          <p:nvPr/>
        </p:nvCxnSpPr>
        <p:spPr>
          <a:xfrm>
            <a:off x="3682000" y="4005425"/>
            <a:ext cx="944400" cy="2700"/>
          </a:xfrm>
          <a:prstGeom prst="straightConnector1">
            <a:avLst/>
          </a:prstGeom>
          <a:noFill/>
          <a:ln w="9525" cap="flat" cmpd="sng">
            <a:solidFill>
              <a:srgbClr val="00A7E3"/>
            </a:solidFill>
            <a:prstDash val="solid"/>
            <a:round/>
            <a:headEnd type="none" w="med" len="med"/>
            <a:tailEnd type="triangle" w="med" len="med"/>
          </a:ln>
        </p:spPr>
      </p:cxnSp>
      <p:cxnSp>
        <p:nvCxnSpPr>
          <p:cNvPr id="189" name="Shape 189"/>
          <p:cNvCxnSpPr/>
          <p:nvPr/>
        </p:nvCxnSpPr>
        <p:spPr>
          <a:xfrm>
            <a:off x="3682000" y="4607325"/>
            <a:ext cx="944400" cy="2700"/>
          </a:xfrm>
          <a:prstGeom prst="straightConnector1">
            <a:avLst/>
          </a:prstGeom>
          <a:noFill/>
          <a:ln w="9525" cap="flat" cmpd="sng">
            <a:solidFill>
              <a:srgbClr val="00A7E3"/>
            </a:solidFill>
            <a:prstDash val="solid"/>
            <a:round/>
            <a:headEnd type="none" w="med" len="med"/>
            <a:tailEnd type="triangle" w="med" len="med"/>
          </a:ln>
        </p:spPr>
      </p:cxnSp>
      <p:sp>
        <p:nvSpPr>
          <p:cNvPr id="190" name="Shape 190"/>
          <p:cNvSpPr txBox="1"/>
          <p:nvPr/>
        </p:nvSpPr>
        <p:spPr>
          <a:xfrm>
            <a:off x="3613000" y="2505338"/>
            <a:ext cx="1082400" cy="231600"/>
          </a:xfrm>
          <a:prstGeom prst="rect">
            <a:avLst/>
          </a:prstGeom>
          <a:noFill/>
          <a:ln>
            <a:noFill/>
          </a:ln>
        </p:spPr>
        <p:txBody>
          <a:bodyPr spcFirstLastPara="1" wrap="square" lIns="91425" tIns="91425" rIns="91425" bIns="91425" anchor="t" anchorCtr="0">
            <a:noAutofit/>
          </a:bodyPr>
          <a:lstStyle/>
          <a:p>
            <a:pPr marL="0" lvl="0" indent="0">
              <a:spcBef>
                <a:spcPts val="0"/>
              </a:spcBef>
              <a:spcAft>
                <a:spcPts val="0"/>
              </a:spcAft>
              <a:buNone/>
            </a:pPr>
            <a:r>
              <a:rPr lang="en-US">
                <a:solidFill>
                  <a:srgbClr val="00A7E3"/>
                </a:solidFill>
              </a:rPr>
              <a:t>becomes...</a:t>
            </a:r>
            <a:endParaRPr>
              <a:solidFill>
                <a:srgbClr val="00A7E3"/>
              </a:solidFill>
            </a:endParaRPr>
          </a:p>
        </p:txBody>
      </p:sp>
      <p:sp>
        <p:nvSpPr>
          <p:cNvPr id="191" name="Shape 191"/>
          <p:cNvSpPr txBox="1"/>
          <p:nvPr/>
        </p:nvSpPr>
        <p:spPr>
          <a:xfrm>
            <a:off x="3613000" y="4265588"/>
            <a:ext cx="1082400" cy="23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solidFill>
                  <a:srgbClr val="00A7E3"/>
                </a:solidFill>
              </a:rPr>
              <a:t>becomes...</a:t>
            </a:r>
            <a:endParaRPr>
              <a:solidFill>
                <a:srgbClr val="00A7E3"/>
              </a:solidFill>
            </a:endParaRPr>
          </a:p>
        </p:txBody>
      </p:sp>
      <p:sp>
        <p:nvSpPr>
          <p:cNvPr id="192" name="Shape 192"/>
          <p:cNvSpPr txBox="1"/>
          <p:nvPr/>
        </p:nvSpPr>
        <p:spPr>
          <a:xfrm>
            <a:off x="3613000" y="3678850"/>
            <a:ext cx="1082400" cy="23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solidFill>
                  <a:srgbClr val="00A7E3"/>
                </a:solidFill>
              </a:rPr>
              <a:t>becomes...</a:t>
            </a:r>
            <a:endParaRPr>
              <a:solidFill>
                <a:srgbClr val="00A7E3"/>
              </a:solidFill>
            </a:endParaRPr>
          </a:p>
        </p:txBody>
      </p:sp>
      <p:sp>
        <p:nvSpPr>
          <p:cNvPr id="193" name="Shape 193"/>
          <p:cNvSpPr txBox="1"/>
          <p:nvPr/>
        </p:nvSpPr>
        <p:spPr>
          <a:xfrm>
            <a:off x="3613000" y="3092100"/>
            <a:ext cx="1082400" cy="2316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a:solidFill>
                  <a:srgbClr val="00A7E3"/>
                </a:solidFill>
              </a:rPr>
              <a:t>becomes...</a:t>
            </a:r>
            <a:endParaRPr>
              <a:solidFill>
                <a:srgbClr val="00A7E3"/>
              </a:solidFill>
            </a:endParaRPr>
          </a:p>
        </p:txBody>
      </p:sp>
      <p:sp>
        <p:nvSpPr>
          <p:cNvPr id="194" name="Shape 194"/>
          <p:cNvSpPr/>
          <p:nvPr/>
        </p:nvSpPr>
        <p:spPr>
          <a:xfrm>
            <a:off x="6070100" y="5209225"/>
            <a:ext cx="2928600" cy="1051500"/>
          </a:xfrm>
          <a:prstGeom prst="wedgeRoundRectCallout">
            <a:avLst>
              <a:gd name="adj1" fmla="val -2868"/>
              <a:gd name="adj2" fmla="val -62109"/>
              <a:gd name="adj3" fmla="val 16667"/>
            </a:avLst>
          </a:prstGeom>
          <a:solidFill>
            <a:srgbClr val="F49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0"/>
              <a:buFont typeface="Open Sans"/>
              <a:buNone/>
            </a:pPr>
            <a:r>
              <a:rPr lang="en-US">
                <a:solidFill>
                  <a:schemeClr val="lt1"/>
                </a:solidFill>
                <a:latin typeface="Open Sans"/>
                <a:ea typeface="Open Sans"/>
                <a:cs typeface="Open Sans"/>
                <a:sym typeface="Open Sans"/>
              </a:rPr>
              <a:t>It is common to use the present narrative tenses more in spoken informal contexts or very informal written genres.</a:t>
            </a:r>
            <a:endParaRPr/>
          </a:p>
        </p:txBody>
      </p:sp>
      <p:sp>
        <p:nvSpPr>
          <p:cNvPr id="195" name="Shape 195"/>
          <p:cNvSpPr/>
          <p:nvPr/>
        </p:nvSpPr>
        <p:spPr>
          <a:xfrm>
            <a:off x="2094225" y="5209225"/>
            <a:ext cx="3232500" cy="1051500"/>
          </a:xfrm>
          <a:prstGeom prst="wedgeRoundRectCallout">
            <a:avLst>
              <a:gd name="adj1" fmla="val -3404"/>
              <a:gd name="adj2" fmla="val -63119"/>
              <a:gd name="adj3" fmla="val 16667"/>
            </a:avLst>
          </a:prstGeom>
          <a:solidFill>
            <a:srgbClr val="F49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0"/>
              <a:buFont typeface="Open Sans"/>
              <a:buNone/>
            </a:pPr>
            <a:r>
              <a:rPr lang="en-US">
                <a:solidFill>
                  <a:schemeClr val="lt1"/>
                </a:solidFill>
                <a:latin typeface="Open Sans"/>
                <a:ea typeface="Open Sans"/>
                <a:cs typeface="Open Sans"/>
                <a:sym typeface="Open Sans"/>
              </a:rPr>
              <a:t>Check the uses of the past narrative tenses which correspond with the present equivalents. They are the same in this context. </a:t>
            </a:r>
            <a:endParaRPr/>
          </a:p>
        </p:txBody>
      </p:sp>
      <p:sp>
        <p:nvSpPr>
          <p:cNvPr id="196" name="Shape 196"/>
          <p:cNvSpPr/>
          <p:nvPr/>
        </p:nvSpPr>
        <p:spPr>
          <a:xfrm>
            <a:off x="9167575" y="5855225"/>
            <a:ext cx="2791200" cy="807300"/>
          </a:xfrm>
          <a:prstGeom prst="homePlate">
            <a:avLst>
              <a:gd name="adj" fmla="val 50000"/>
            </a:avLst>
          </a:prstGeom>
          <a:solidFill>
            <a:srgbClr val="00A7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Open Sans"/>
              <a:buNone/>
            </a:pPr>
            <a:r>
              <a:rPr lang="en-US" sz="1600">
                <a:solidFill>
                  <a:schemeClr val="lt1"/>
                </a:solidFill>
                <a:latin typeface="Open Sans"/>
                <a:ea typeface="Open Sans"/>
                <a:cs typeface="Open Sans"/>
                <a:sym typeface="Open Sans"/>
              </a:rPr>
              <a:t>Form: how do we make sentences in these structures?</a:t>
            </a:r>
            <a:endParaRPr/>
          </a:p>
        </p:txBody>
      </p:sp>
      <p:sp>
        <p:nvSpPr>
          <p:cNvPr id="19" name="Google Shape;65;p15">
            <a:extLst>
              <a:ext uri="{FF2B5EF4-FFF2-40B4-BE49-F238E27FC236}">
                <a16:creationId xmlns:a16="http://schemas.microsoft.com/office/drawing/2014/main" id="{0D2DB29F-6D11-48BD-A18E-D5CC25CF93F7}"/>
              </a:ext>
            </a:extLst>
          </p:cNvPr>
          <p:cNvSpPr txBox="1">
            <a:spLocks noGrp="1"/>
          </p:cNvSpPr>
          <p:nvPr>
            <p:ph type="ftr" idx="11"/>
          </p:nvPr>
        </p:nvSpPr>
        <p:spPr>
          <a:xfrm>
            <a:off x="275336" y="6343903"/>
            <a:ext cx="6327600" cy="365099"/>
          </a:xfrm>
          <a:prstGeom prst="rect">
            <a:avLst/>
          </a:prstGeom>
          <a:noFill/>
          <a:ln>
            <a:noFill/>
          </a:ln>
        </p:spPr>
        <p:txBody>
          <a:bodyPr spcFirstLastPara="1" wrap="square" lIns="91425" tIns="91425" rIns="91425" bIns="91425" anchor="ctr" anchorCtr="0">
            <a:noAutofit/>
          </a:bodyPr>
          <a:lstStyle/>
          <a:p>
            <a:r>
              <a:rPr lang="en-US" dirty="0"/>
              <a:t>Copyright © 201</a:t>
            </a:r>
            <a:r>
              <a:rPr lang="pl-PL" dirty="0"/>
              <a:t>9</a:t>
            </a:r>
            <a:r>
              <a:rPr lang="en-US" dirty="0"/>
              <a:t> by Pearson Education      Gold Experience </a:t>
            </a:r>
            <a:r>
              <a:rPr lang="pl-PL" dirty="0"/>
              <a:t>| Focus | High </a:t>
            </a:r>
            <a:r>
              <a:rPr lang="pl-PL" dirty="0" err="1"/>
              <a:t>Note</a:t>
            </a:r>
            <a:endParaRPr sz="11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1000"/>
                                        <p:tgtEl>
                                          <p:spTgt spid="183"/>
                                        </p:tgtEl>
                                      </p:cBhvr>
                                    </p:animEffect>
                                  </p:childTnLst>
                                </p:cTn>
                              </p:par>
                              <p:par>
                                <p:cTn id="8" presetID="10" presetClass="entr" presetSubtype="0" fill="hold" nodeType="withEffect">
                                  <p:stCondLst>
                                    <p:cond delay="0"/>
                                  </p:stCondLst>
                                  <p:childTnLst>
                                    <p:set>
                                      <p:cBhvr>
                                        <p:cTn id="9" dur="1" fill="hold">
                                          <p:stCondLst>
                                            <p:cond delay="0"/>
                                          </p:stCondLst>
                                        </p:cTn>
                                        <p:tgtEl>
                                          <p:spTgt spid="182"/>
                                        </p:tgtEl>
                                        <p:attrNameLst>
                                          <p:attrName>style.visibility</p:attrName>
                                        </p:attrNameLst>
                                      </p:cBhvr>
                                      <p:to>
                                        <p:strVal val="visible"/>
                                      </p:to>
                                    </p:set>
                                    <p:animEffect transition="in" filter="fade">
                                      <p:cBhvr>
                                        <p:cTn id="10" dur="1000"/>
                                        <p:tgtEl>
                                          <p:spTgt spid="18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5"/>
                                        </p:tgtEl>
                                        <p:attrNameLst>
                                          <p:attrName>style.visibility</p:attrName>
                                        </p:attrNameLst>
                                      </p:cBhvr>
                                      <p:to>
                                        <p:strVal val="visible"/>
                                      </p:to>
                                    </p:set>
                                    <p:animEffect transition="in" filter="fade">
                                      <p:cBhvr>
                                        <p:cTn id="15" dur="1000"/>
                                        <p:tgtEl>
                                          <p:spTgt spid="18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6"/>
                                        </p:tgtEl>
                                        <p:attrNameLst>
                                          <p:attrName>style.visibility</p:attrName>
                                        </p:attrNameLst>
                                      </p:cBhvr>
                                      <p:to>
                                        <p:strVal val="visible"/>
                                      </p:to>
                                    </p:set>
                                    <p:animEffect transition="in" filter="fade">
                                      <p:cBhvr>
                                        <p:cTn id="20" dur="1000"/>
                                        <p:tgtEl>
                                          <p:spTgt spid="186"/>
                                        </p:tgtEl>
                                      </p:cBhvr>
                                    </p:animEffect>
                                  </p:childTnLst>
                                </p:cTn>
                              </p:par>
                              <p:par>
                                <p:cTn id="21" presetID="10" presetClass="entr" presetSubtype="0" fill="hold" nodeType="withEffect">
                                  <p:stCondLst>
                                    <p:cond delay="0"/>
                                  </p:stCondLst>
                                  <p:childTnLst>
                                    <p:set>
                                      <p:cBhvr>
                                        <p:cTn id="22" dur="1" fill="hold">
                                          <p:stCondLst>
                                            <p:cond delay="0"/>
                                          </p:stCondLst>
                                        </p:cTn>
                                        <p:tgtEl>
                                          <p:spTgt spid="187"/>
                                        </p:tgtEl>
                                        <p:attrNameLst>
                                          <p:attrName>style.visibility</p:attrName>
                                        </p:attrNameLst>
                                      </p:cBhvr>
                                      <p:to>
                                        <p:strVal val="visible"/>
                                      </p:to>
                                    </p:set>
                                    <p:animEffect transition="in" filter="fade">
                                      <p:cBhvr>
                                        <p:cTn id="23" dur="1000"/>
                                        <p:tgtEl>
                                          <p:spTgt spid="187"/>
                                        </p:tgtEl>
                                      </p:cBhvr>
                                    </p:animEffect>
                                  </p:childTnLst>
                                </p:cTn>
                              </p:par>
                              <p:par>
                                <p:cTn id="24" presetID="10" presetClass="entr" presetSubtype="0" fill="hold" nodeType="withEffect">
                                  <p:stCondLst>
                                    <p:cond delay="0"/>
                                  </p:stCondLst>
                                  <p:childTnLst>
                                    <p:set>
                                      <p:cBhvr>
                                        <p:cTn id="25" dur="1" fill="hold">
                                          <p:stCondLst>
                                            <p:cond delay="0"/>
                                          </p:stCondLst>
                                        </p:cTn>
                                        <p:tgtEl>
                                          <p:spTgt spid="188"/>
                                        </p:tgtEl>
                                        <p:attrNameLst>
                                          <p:attrName>style.visibility</p:attrName>
                                        </p:attrNameLst>
                                      </p:cBhvr>
                                      <p:to>
                                        <p:strVal val="visible"/>
                                      </p:to>
                                    </p:set>
                                    <p:animEffect transition="in" filter="fade">
                                      <p:cBhvr>
                                        <p:cTn id="26" dur="1000"/>
                                        <p:tgtEl>
                                          <p:spTgt spid="188"/>
                                        </p:tgtEl>
                                      </p:cBhvr>
                                    </p:animEffect>
                                  </p:childTnLst>
                                </p:cTn>
                              </p:par>
                              <p:par>
                                <p:cTn id="27" presetID="10" presetClass="entr" presetSubtype="0" fill="hold" nodeType="withEffect">
                                  <p:stCondLst>
                                    <p:cond delay="0"/>
                                  </p:stCondLst>
                                  <p:childTnLst>
                                    <p:set>
                                      <p:cBhvr>
                                        <p:cTn id="28" dur="1" fill="hold">
                                          <p:stCondLst>
                                            <p:cond delay="0"/>
                                          </p:stCondLst>
                                        </p:cTn>
                                        <p:tgtEl>
                                          <p:spTgt spid="190"/>
                                        </p:tgtEl>
                                        <p:attrNameLst>
                                          <p:attrName>style.visibility</p:attrName>
                                        </p:attrNameLst>
                                      </p:cBhvr>
                                      <p:to>
                                        <p:strVal val="visible"/>
                                      </p:to>
                                    </p:set>
                                    <p:animEffect transition="in" filter="fade">
                                      <p:cBhvr>
                                        <p:cTn id="29" dur="1000"/>
                                        <p:tgtEl>
                                          <p:spTgt spid="190"/>
                                        </p:tgtEl>
                                      </p:cBhvr>
                                    </p:animEffect>
                                  </p:childTnLst>
                                </p:cTn>
                              </p:par>
                              <p:par>
                                <p:cTn id="30" presetID="10" presetClass="entr" presetSubtype="0" fill="hold" nodeType="withEffect">
                                  <p:stCondLst>
                                    <p:cond delay="0"/>
                                  </p:stCondLst>
                                  <p:childTnLst>
                                    <p:set>
                                      <p:cBhvr>
                                        <p:cTn id="31" dur="1" fill="hold">
                                          <p:stCondLst>
                                            <p:cond delay="0"/>
                                          </p:stCondLst>
                                        </p:cTn>
                                        <p:tgtEl>
                                          <p:spTgt spid="191"/>
                                        </p:tgtEl>
                                        <p:attrNameLst>
                                          <p:attrName>style.visibility</p:attrName>
                                        </p:attrNameLst>
                                      </p:cBhvr>
                                      <p:to>
                                        <p:strVal val="visible"/>
                                      </p:to>
                                    </p:set>
                                    <p:animEffect transition="in" filter="fade">
                                      <p:cBhvr>
                                        <p:cTn id="32" dur="1000"/>
                                        <p:tgtEl>
                                          <p:spTgt spid="191"/>
                                        </p:tgtEl>
                                      </p:cBhvr>
                                    </p:animEffect>
                                  </p:childTnLst>
                                </p:cTn>
                              </p:par>
                              <p:par>
                                <p:cTn id="33" presetID="10" presetClass="entr" presetSubtype="0" fill="hold" nodeType="withEffect">
                                  <p:stCondLst>
                                    <p:cond delay="0"/>
                                  </p:stCondLst>
                                  <p:childTnLst>
                                    <p:set>
                                      <p:cBhvr>
                                        <p:cTn id="34" dur="1" fill="hold">
                                          <p:stCondLst>
                                            <p:cond delay="0"/>
                                          </p:stCondLst>
                                        </p:cTn>
                                        <p:tgtEl>
                                          <p:spTgt spid="192"/>
                                        </p:tgtEl>
                                        <p:attrNameLst>
                                          <p:attrName>style.visibility</p:attrName>
                                        </p:attrNameLst>
                                      </p:cBhvr>
                                      <p:to>
                                        <p:strVal val="visible"/>
                                      </p:to>
                                    </p:set>
                                    <p:animEffect transition="in" filter="fade">
                                      <p:cBhvr>
                                        <p:cTn id="35" dur="1000"/>
                                        <p:tgtEl>
                                          <p:spTgt spid="192"/>
                                        </p:tgtEl>
                                      </p:cBhvr>
                                    </p:animEffect>
                                  </p:childTnLst>
                                </p:cTn>
                              </p:par>
                              <p:par>
                                <p:cTn id="36" presetID="10" presetClass="entr" presetSubtype="0" fill="hold" nodeType="withEffect">
                                  <p:stCondLst>
                                    <p:cond delay="0"/>
                                  </p:stCondLst>
                                  <p:childTnLst>
                                    <p:set>
                                      <p:cBhvr>
                                        <p:cTn id="37" dur="1" fill="hold">
                                          <p:stCondLst>
                                            <p:cond delay="0"/>
                                          </p:stCondLst>
                                        </p:cTn>
                                        <p:tgtEl>
                                          <p:spTgt spid="193"/>
                                        </p:tgtEl>
                                        <p:attrNameLst>
                                          <p:attrName>style.visibility</p:attrName>
                                        </p:attrNameLst>
                                      </p:cBhvr>
                                      <p:to>
                                        <p:strVal val="visible"/>
                                      </p:to>
                                    </p:set>
                                    <p:animEffect transition="in" filter="fade">
                                      <p:cBhvr>
                                        <p:cTn id="38" dur="1000"/>
                                        <p:tgtEl>
                                          <p:spTgt spid="193"/>
                                        </p:tgtEl>
                                      </p:cBhvr>
                                    </p:animEffect>
                                  </p:childTnLst>
                                </p:cTn>
                              </p:par>
                              <p:par>
                                <p:cTn id="39" presetID="10" presetClass="entr" presetSubtype="0" fill="hold" nodeType="withEffect">
                                  <p:stCondLst>
                                    <p:cond delay="0"/>
                                  </p:stCondLst>
                                  <p:childTnLst>
                                    <p:set>
                                      <p:cBhvr>
                                        <p:cTn id="40" dur="1" fill="hold">
                                          <p:stCondLst>
                                            <p:cond delay="0"/>
                                          </p:stCondLst>
                                        </p:cTn>
                                        <p:tgtEl>
                                          <p:spTgt spid="189"/>
                                        </p:tgtEl>
                                        <p:attrNameLst>
                                          <p:attrName>style.visibility</p:attrName>
                                        </p:attrNameLst>
                                      </p:cBhvr>
                                      <p:to>
                                        <p:strVal val="visible"/>
                                      </p:to>
                                    </p:set>
                                    <p:animEffect transition="in" filter="fade">
                                      <p:cBhvr>
                                        <p:cTn id="41" dur="1000"/>
                                        <p:tgtEl>
                                          <p:spTgt spid="18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94"/>
                                        </p:tgtEl>
                                        <p:attrNameLst>
                                          <p:attrName>style.visibility</p:attrName>
                                        </p:attrNameLst>
                                      </p:cBhvr>
                                      <p:to>
                                        <p:strVal val="visible"/>
                                      </p:to>
                                    </p:set>
                                    <p:animEffect transition="in" filter="fade">
                                      <p:cBhvr>
                                        <p:cTn id="46" dur="1000"/>
                                        <p:tgtEl>
                                          <p:spTgt spid="19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95"/>
                                        </p:tgtEl>
                                        <p:attrNameLst>
                                          <p:attrName>style.visibility</p:attrName>
                                        </p:attrNameLst>
                                      </p:cBhvr>
                                      <p:to>
                                        <p:strVal val="visible"/>
                                      </p:to>
                                    </p:set>
                                    <p:animEffect transition="in" filter="fade">
                                      <p:cBhvr>
                                        <p:cTn id="51" dur="1000"/>
                                        <p:tgtEl>
                                          <p:spTgt spid="19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96"/>
                                        </p:tgtEl>
                                        <p:attrNameLst>
                                          <p:attrName>style.visibility</p:attrName>
                                        </p:attrNameLst>
                                      </p:cBhvr>
                                      <p:to>
                                        <p:strVal val="visible"/>
                                      </p:to>
                                    </p:set>
                                    <p:animEffect transition="in" filter="fade">
                                      <p:cBhvr>
                                        <p:cTn id="56"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01"/>
        <p:cNvGrpSpPr/>
        <p:nvPr/>
      </p:nvGrpSpPr>
      <p:grpSpPr>
        <a:xfrm>
          <a:off x="0" y="0"/>
          <a:ext cx="0" cy="0"/>
          <a:chOff x="0" y="0"/>
          <a:chExt cx="0" cy="0"/>
        </a:xfrm>
      </p:grpSpPr>
      <p:sp>
        <p:nvSpPr>
          <p:cNvPr id="202" name="Shape 202"/>
          <p:cNvSpPr txBox="1"/>
          <p:nvPr/>
        </p:nvSpPr>
        <p:spPr>
          <a:xfrm>
            <a:off x="450601" y="229387"/>
            <a:ext cx="10009200" cy="807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Open Sans"/>
              <a:buNone/>
            </a:pPr>
            <a:r>
              <a:rPr lang="en-US" sz="4400" b="1" i="0" u="none" strike="noStrike" cap="none">
                <a:solidFill>
                  <a:srgbClr val="1C4587"/>
                </a:solidFill>
                <a:latin typeface="Open Sans"/>
                <a:ea typeface="Open Sans"/>
                <a:cs typeface="Open Sans"/>
                <a:sym typeface="Open Sans"/>
              </a:rPr>
              <a:t>F</a:t>
            </a:r>
            <a:r>
              <a:rPr lang="en-US" sz="4400" b="1">
                <a:solidFill>
                  <a:srgbClr val="1C4587"/>
                </a:solidFill>
                <a:latin typeface="Open Sans"/>
                <a:ea typeface="Open Sans"/>
                <a:cs typeface="Open Sans"/>
                <a:sym typeface="Open Sans"/>
              </a:rPr>
              <a:t>orm</a:t>
            </a:r>
            <a:r>
              <a:rPr lang="en-US" sz="4400" b="1" i="0" u="none" strike="noStrike" cap="none">
                <a:solidFill>
                  <a:srgbClr val="1C4587"/>
                </a:solidFill>
                <a:latin typeface="Open Sans"/>
                <a:ea typeface="Open Sans"/>
                <a:cs typeface="Open Sans"/>
                <a:sym typeface="Open Sans"/>
              </a:rPr>
              <a:t>: </a:t>
            </a:r>
            <a:r>
              <a:rPr lang="en-US" sz="4400">
                <a:solidFill>
                  <a:srgbClr val="1C4587"/>
                </a:solidFill>
                <a:latin typeface="Open Sans"/>
                <a:ea typeface="Open Sans"/>
                <a:cs typeface="Open Sans"/>
                <a:sym typeface="Open Sans"/>
              </a:rPr>
              <a:t>How to make sentences.</a:t>
            </a:r>
            <a:endParaRPr/>
          </a:p>
          <a:p>
            <a:pPr marL="0" marR="0" lvl="0" indent="0" algn="l" rtl="0">
              <a:lnSpc>
                <a:spcPct val="90000"/>
              </a:lnSpc>
              <a:spcBef>
                <a:spcPts val="0"/>
              </a:spcBef>
              <a:spcAft>
                <a:spcPts val="0"/>
              </a:spcAft>
              <a:buClr>
                <a:schemeClr val="dk1"/>
              </a:buClr>
              <a:buSzPts val="1100"/>
              <a:buFont typeface="Rokkitt"/>
              <a:buNone/>
            </a:pPr>
            <a:endParaRPr sz="4400" b="0" i="0" u="none" strike="noStrike" cap="none">
              <a:solidFill>
                <a:srgbClr val="1C4587"/>
              </a:solidFill>
              <a:latin typeface="Open Sans"/>
              <a:ea typeface="Open Sans"/>
              <a:cs typeface="Open Sans"/>
              <a:sym typeface="Open Sans"/>
            </a:endParaRPr>
          </a:p>
        </p:txBody>
      </p:sp>
      <p:sp>
        <p:nvSpPr>
          <p:cNvPr id="203" name="Shape 203"/>
          <p:cNvSpPr txBox="1"/>
          <p:nvPr/>
        </p:nvSpPr>
        <p:spPr>
          <a:xfrm>
            <a:off x="464550" y="969275"/>
            <a:ext cx="10754700" cy="669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E3611"/>
              </a:buClr>
              <a:buSzPts val="500"/>
              <a:buFont typeface="Open Sans"/>
              <a:buNone/>
            </a:pPr>
            <a:r>
              <a:rPr lang="en-US" sz="2000">
                <a:solidFill>
                  <a:srgbClr val="1C4587"/>
                </a:solidFill>
                <a:latin typeface="Open Sans"/>
                <a:ea typeface="Open Sans"/>
                <a:cs typeface="Open Sans"/>
                <a:sym typeface="Open Sans"/>
              </a:rPr>
              <a:t>Match the structures to the tenses and examples. </a:t>
            </a:r>
            <a:endParaRPr sz="2000" b="1" i="0" u="none" strike="noStrike" cap="none">
              <a:solidFill>
                <a:srgbClr val="1C4587"/>
              </a:solidFill>
              <a:latin typeface="Open Sans"/>
              <a:ea typeface="Open Sans"/>
              <a:cs typeface="Open Sans"/>
              <a:sym typeface="Open Sans"/>
            </a:endParaRPr>
          </a:p>
        </p:txBody>
      </p:sp>
      <p:graphicFrame>
        <p:nvGraphicFramePr>
          <p:cNvPr id="204" name="Shape 204"/>
          <p:cNvGraphicFramePr/>
          <p:nvPr>
            <p:extLst>
              <p:ext uri="{D42A27DB-BD31-4B8C-83A1-F6EECF244321}">
                <p14:modId xmlns:p14="http://schemas.microsoft.com/office/powerpoint/2010/main" val="3922638471"/>
              </p:ext>
            </p:extLst>
          </p:nvPr>
        </p:nvGraphicFramePr>
        <p:xfrm>
          <a:off x="397562" y="1456570"/>
          <a:ext cx="10768650" cy="4115750"/>
        </p:xfrm>
        <a:graphic>
          <a:graphicData uri="http://schemas.openxmlformats.org/drawingml/2006/table">
            <a:tbl>
              <a:tblPr firstRow="1" bandRow="1">
                <a:noFill/>
                <a:tableStyleId>{AE5D2196-22E8-409B-89E7-BC2AF2348EEA}</a:tableStyleId>
              </a:tblPr>
              <a:tblGrid>
                <a:gridCol w="3506175">
                  <a:extLst>
                    <a:ext uri="{9D8B030D-6E8A-4147-A177-3AD203B41FA5}">
                      <a16:colId xmlns:a16="http://schemas.microsoft.com/office/drawing/2014/main" val="20000"/>
                    </a:ext>
                  </a:extLst>
                </a:gridCol>
                <a:gridCol w="7262475">
                  <a:extLst>
                    <a:ext uri="{9D8B030D-6E8A-4147-A177-3AD203B41FA5}">
                      <a16:colId xmlns:a16="http://schemas.microsoft.com/office/drawing/2014/main" val="20001"/>
                    </a:ext>
                  </a:extLst>
                </a:gridCol>
              </a:tblGrid>
              <a:tr h="441950">
                <a:tc>
                  <a:txBody>
                    <a:bodyPr/>
                    <a:lstStyle/>
                    <a:p>
                      <a:pPr marL="0" marR="0" lvl="0" indent="0" algn="l" rtl="0">
                        <a:lnSpc>
                          <a:spcPct val="100000"/>
                        </a:lnSpc>
                        <a:spcBef>
                          <a:spcPts val="0"/>
                        </a:spcBef>
                        <a:spcAft>
                          <a:spcPts val="0"/>
                        </a:spcAft>
                        <a:buClr>
                          <a:srgbClr val="000000"/>
                        </a:buClr>
                        <a:buSzPts val="1600"/>
                        <a:buFont typeface="Open Sans"/>
                        <a:buNone/>
                      </a:pPr>
                      <a:r>
                        <a:rPr lang="en-US" sz="1600">
                          <a:latin typeface="Open Sans"/>
                          <a:ea typeface="Open Sans"/>
                          <a:cs typeface="Open Sans"/>
                          <a:sym typeface="Open Sans"/>
                        </a:rPr>
                        <a:t>past/present narrative tenses</a:t>
                      </a:r>
                      <a:endParaRPr lang="en-US" sz="1600" u="none" strike="noStrike" cap="none" dirty="0">
                        <a:latin typeface="Open Sans"/>
                        <a:ea typeface="Open Sans"/>
                        <a:cs typeface="Open Sans"/>
                        <a:sym typeface="Open Sans"/>
                      </a:endParaRPr>
                    </a:p>
                  </a:txBody>
                  <a:tcPr marL="91450" marR="91450" marT="45725" marB="45725">
                    <a:solidFill>
                      <a:srgbClr val="00A7E3"/>
                    </a:solidFill>
                  </a:tcPr>
                </a:tc>
                <a:tc>
                  <a:txBody>
                    <a:bodyPr/>
                    <a:lstStyle/>
                    <a:p>
                      <a:pPr marL="0" marR="0" lvl="0" indent="0" algn="l" rtl="0">
                        <a:lnSpc>
                          <a:spcPct val="100000"/>
                        </a:lnSpc>
                        <a:spcBef>
                          <a:spcPts val="0"/>
                        </a:spcBef>
                        <a:spcAft>
                          <a:spcPts val="0"/>
                        </a:spcAft>
                        <a:buNone/>
                      </a:pPr>
                      <a:r>
                        <a:rPr lang="en-US" sz="1600" dirty="0">
                          <a:latin typeface="Open Sans"/>
                          <a:ea typeface="Open Sans"/>
                          <a:cs typeface="Open Sans"/>
                          <a:sym typeface="Open Sans"/>
                        </a:rPr>
                        <a:t>structure</a:t>
                      </a:r>
                      <a:endParaRPr lang="en-US" sz="1600" u="none" strike="noStrike" cap="none" dirty="0">
                        <a:latin typeface="Open Sans"/>
                        <a:ea typeface="Open Sans"/>
                        <a:cs typeface="Open Sans"/>
                        <a:sym typeface="Open Sans"/>
                      </a:endParaRPr>
                    </a:p>
                  </a:txBody>
                  <a:tcPr marL="91450" marR="91450" marT="45725" marB="45725">
                    <a:solidFill>
                      <a:srgbClr val="00A7E3"/>
                    </a:solidFill>
                  </a:tcPr>
                </a:tc>
                <a:extLst>
                  <a:ext uri="{0D108BD9-81ED-4DB2-BD59-A6C34878D82A}">
                    <a16:rowId xmlns:a16="http://schemas.microsoft.com/office/drawing/2014/main" val="10000"/>
                  </a:ext>
                </a:extLst>
              </a:tr>
              <a:tr h="918450">
                <a:tc>
                  <a:txBody>
                    <a:bodyPr/>
                    <a:lstStyle/>
                    <a:p>
                      <a:pPr marL="0" lvl="0" indent="0">
                        <a:spcBef>
                          <a:spcPts val="0"/>
                        </a:spcBef>
                        <a:spcAft>
                          <a:spcPts val="0"/>
                        </a:spcAft>
                        <a:buNone/>
                      </a:pPr>
                      <a:r>
                        <a:rPr lang="en-US" sz="1600">
                          <a:latin typeface="Open Sans"/>
                          <a:ea typeface="Open Sans"/>
                          <a:cs typeface="Open Sans"/>
                          <a:sym typeface="Open Sans"/>
                        </a:rPr>
                        <a:t>Past/present simple</a:t>
                      </a:r>
                      <a:endParaRPr sz="1600">
                        <a:latin typeface="Open Sans"/>
                        <a:ea typeface="Open Sans"/>
                        <a:cs typeface="Open Sans"/>
                        <a:sym typeface="Open Sans"/>
                      </a:endParaRPr>
                    </a:p>
                    <a:p>
                      <a:pPr marL="0" lvl="0" indent="0">
                        <a:spcBef>
                          <a:spcPts val="0"/>
                        </a:spcBef>
                        <a:spcAft>
                          <a:spcPts val="0"/>
                        </a:spcAft>
                        <a:buNone/>
                      </a:pPr>
                      <a:r>
                        <a:rPr lang="en-US" sz="1600" i="1">
                          <a:latin typeface="Open Sans"/>
                          <a:ea typeface="Open Sans"/>
                          <a:cs typeface="Open Sans"/>
                          <a:sym typeface="Open Sans"/>
                        </a:rPr>
                        <a:t>I went to visit my best friend.</a:t>
                      </a:r>
                      <a:endParaRPr sz="1600" i="1">
                        <a:latin typeface="Open Sans"/>
                        <a:ea typeface="Open Sans"/>
                        <a:cs typeface="Open Sans"/>
                        <a:sym typeface="Open Sans"/>
                      </a:endParaRPr>
                    </a:p>
                    <a:p>
                      <a:pPr marL="0" lvl="0" indent="0" rtl="0">
                        <a:spcBef>
                          <a:spcPts val="0"/>
                        </a:spcBef>
                        <a:spcAft>
                          <a:spcPts val="0"/>
                        </a:spcAft>
                        <a:buNone/>
                      </a:pPr>
                      <a:r>
                        <a:rPr lang="en-US" sz="1600" i="1">
                          <a:latin typeface="Open Sans"/>
                          <a:ea typeface="Open Sans"/>
                          <a:cs typeface="Open Sans"/>
                          <a:sym typeface="Open Sans"/>
                        </a:rPr>
                        <a:t>I go to visit my best friend.</a:t>
                      </a:r>
                      <a:endParaRPr sz="1600" i="1">
                        <a:latin typeface="Open Sans"/>
                        <a:ea typeface="Open Sans"/>
                        <a:cs typeface="Open Sans"/>
                        <a:sym typeface="Open Sans"/>
                      </a:endParaRPr>
                    </a:p>
                  </a:txBody>
                  <a:tcPr marL="91450" marR="91450" marT="45725" marB="45725">
                    <a:solidFill>
                      <a:srgbClr val="CBE6F9">
                        <a:alpha val="14900"/>
                      </a:srgbClr>
                    </a:solidFill>
                  </a:tcPr>
                </a:tc>
                <a:tc>
                  <a:txBody>
                    <a:bodyPr/>
                    <a:lstStyle/>
                    <a:p>
                      <a:pPr marL="0" lvl="0" indent="0" rtl="0">
                        <a:spcBef>
                          <a:spcPts val="0"/>
                        </a:spcBef>
                        <a:spcAft>
                          <a:spcPts val="0"/>
                        </a:spcAft>
                        <a:buNone/>
                      </a:pPr>
                      <a:endParaRPr sz="1600">
                        <a:latin typeface="Open Sans"/>
                        <a:ea typeface="Open Sans"/>
                        <a:cs typeface="Open Sans"/>
                        <a:sym typeface="Open Sans"/>
                      </a:endParaRPr>
                    </a:p>
                  </a:txBody>
                  <a:tcPr marL="91450" marR="91450" marT="45725" marB="45725">
                    <a:solidFill>
                      <a:srgbClr val="CBE6F9">
                        <a:alpha val="14900"/>
                      </a:srgbClr>
                    </a:solidFill>
                  </a:tcPr>
                </a:tc>
                <a:extLst>
                  <a:ext uri="{0D108BD9-81ED-4DB2-BD59-A6C34878D82A}">
                    <a16:rowId xmlns:a16="http://schemas.microsoft.com/office/drawing/2014/main" val="10001"/>
                  </a:ext>
                </a:extLst>
              </a:tr>
              <a:tr h="918450">
                <a:tc>
                  <a:txBody>
                    <a:bodyPr/>
                    <a:lstStyle/>
                    <a:p>
                      <a:pPr marL="0" lvl="0" indent="0">
                        <a:spcBef>
                          <a:spcPts val="0"/>
                        </a:spcBef>
                        <a:spcAft>
                          <a:spcPts val="0"/>
                        </a:spcAft>
                        <a:buNone/>
                      </a:pPr>
                      <a:r>
                        <a:rPr lang="en-US" sz="1600" dirty="0">
                          <a:latin typeface="Open Sans"/>
                          <a:ea typeface="Open Sans"/>
                          <a:cs typeface="Open Sans"/>
                          <a:sym typeface="Open Sans"/>
                        </a:rPr>
                        <a:t>Past/present continuous</a:t>
                      </a:r>
                      <a:endParaRPr sz="1600" dirty="0">
                        <a:latin typeface="Open Sans"/>
                        <a:ea typeface="Open Sans"/>
                        <a:cs typeface="Open Sans"/>
                        <a:sym typeface="Open Sans"/>
                      </a:endParaRPr>
                    </a:p>
                    <a:p>
                      <a:pPr marL="0" lvl="0" indent="0">
                        <a:spcBef>
                          <a:spcPts val="0"/>
                        </a:spcBef>
                        <a:spcAft>
                          <a:spcPts val="0"/>
                        </a:spcAft>
                        <a:buNone/>
                      </a:pPr>
                      <a:r>
                        <a:rPr lang="en-US" sz="1600" i="1" dirty="0">
                          <a:latin typeface="Open Sans"/>
                          <a:ea typeface="Open Sans"/>
                          <a:cs typeface="Open Sans"/>
                          <a:sym typeface="Open Sans"/>
                        </a:rPr>
                        <a:t>While I was sightseeing…</a:t>
                      </a:r>
                      <a:endParaRPr sz="1600" i="1" dirty="0">
                        <a:latin typeface="Open Sans"/>
                        <a:ea typeface="Open Sans"/>
                        <a:cs typeface="Open Sans"/>
                        <a:sym typeface="Open Sans"/>
                      </a:endParaRPr>
                    </a:p>
                    <a:p>
                      <a:pPr marL="0" lvl="0" indent="0" rtl="0">
                        <a:spcBef>
                          <a:spcPts val="0"/>
                        </a:spcBef>
                        <a:spcAft>
                          <a:spcPts val="0"/>
                        </a:spcAft>
                        <a:buNone/>
                      </a:pPr>
                      <a:r>
                        <a:rPr lang="en-US" sz="1600" i="1" dirty="0">
                          <a:latin typeface="Open Sans"/>
                          <a:ea typeface="Open Sans"/>
                          <a:cs typeface="Open Sans"/>
                          <a:sym typeface="Open Sans"/>
                        </a:rPr>
                        <a:t>While I am sightseeing...</a:t>
                      </a:r>
                      <a:endParaRPr sz="1600" i="1" dirty="0">
                        <a:latin typeface="Open Sans"/>
                        <a:ea typeface="Open Sans"/>
                        <a:cs typeface="Open Sans"/>
                        <a:sym typeface="Open Sans"/>
                      </a:endParaRPr>
                    </a:p>
                  </a:txBody>
                  <a:tcPr marL="91450" marR="91450" marT="45725" marB="45725">
                    <a:solidFill>
                      <a:srgbClr val="CBE6F9">
                        <a:alpha val="49800"/>
                      </a:srgbClr>
                    </a:solidFill>
                  </a:tcPr>
                </a:tc>
                <a:tc>
                  <a:txBody>
                    <a:bodyPr/>
                    <a:lstStyle/>
                    <a:p>
                      <a:pPr marL="0" lvl="0" indent="0" rtl="0">
                        <a:spcBef>
                          <a:spcPts val="0"/>
                        </a:spcBef>
                        <a:spcAft>
                          <a:spcPts val="0"/>
                        </a:spcAft>
                        <a:buNone/>
                      </a:pPr>
                      <a:endParaRPr sz="1600">
                        <a:latin typeface="Open Sans"/>
                        <a:ea typeface="Open Sans"/>
                        <a:cs typeface="Open Sans"/>
                        <a:sym typeface="Open Sans"/>
                      </a:endParaRPr>
                    </a:p>
                  </a:txBody>
                  <a:tcPr marL="91450" marR="91450" marT="45725" marB="45725">
                    <a:solidFill>
                      <a:srgbClr val="CBE6F9">
                        <a:alpha val="49800"/>
                      </a:srgbClr>
                    </a:solidFill>
                  </a:tcPr>
                </a:tc>
                <a:extLst>
                  <a:ext uri="{0D108BD9-81ED-4DB2-BD59-A6C34878D82A}">
                    <a16:rowId xmlns:a16="http://schemas.microsoft.com/office/drawing/2014/main" val="10002"/>
                  </a:ext>
                </a:extLst>
              </a:tr>
              <a:tr h="918450">
                <a:tc>
                  <a:txBody>
                    <a:bodyPr/>
                    <a:lstStyle/>
                    <a:p>
                      <a:pPr marL="0" lvl="0" indent="0">
                        <a:spcBef>
                          <a:spcPts val="0"/>
                        </a:spcBef>
                        <a:spcAft>
                          <a:spcPts val="0"/>
                        </a:spcAft>
                        <a:buNone/>
                      </a:pPr>
                      <a:r>
                        <a:rPr lang="en-US" sz="1600">
                          <a:latin typeface="Open Sans"/>
                          <a:ea typeface="Open Sans"/>
                          <a:cs typeface="Open Sans"/>
                          <a:sym typeface="Open Sans"/>
                        </a:rPr>
                        <a:t>Past/present perfect simple</a:t>
                      </a:r>
                      <a:endParaRPr sz="1600">
                        <a:latin typeface="Open Sans"/>
                        <a:ea typeface="Open Sans"/>
                        <a:cs typeface="Open Sans"/>
                        <a:sym typeface="Open Sans"/>
                      </a:endParaRPr>
                    </a:p>
                    <a:p>
                      <a:pPr marL="0" lvl="0" indent="0">
                        <a:spcBef>
                          <a:spcPts val="0"/>
                        </a:spcBef>
                        <a:spcAft>
                          <a:spcPts val="0"/>
                        </a:spcAft>
                        <a:buNone/>
                      </a:pPr>
                      <a:r>
                        <a:rPr lang="en-US" sz="1600" i="1">
                          <a:latin typeface="Open Sans"/>
                          <a:ea typeface="Open Sans"/>
                          <a:cs typeface="Open Sans"/>
                          <a:sym typeface="Open Sans"/>
                        </a:rPr>
                        <a:t>I hadn’t seen him for 10 years.</a:t>
                      </a:r>
                      <a:endParaRPr sz="1600" i="1">
                        <a:latin typeface="Open Sans"/>
                        <a:ea typeface="Open Sans"/>
                        <a:cs typeface="Open Sans"/>
                        <a:sym typeface="Open Sans"/>
                      </a:endParaRPr>
                    </a:p>
                    <a:p>
                      <a:pPr marL="0" lvl="0" indent="0" rtl="0">
                        <a:spcBef>
                          <a:spcPts val="0"/>
                        </a:spcBef>
                        <a:spcAft>
                          <a:spcPts val="0"/>
                        </a:spcAft>
                        <a:buNone/>
                      </a:pPr>
                      <a:r>
                        <a:rPr lang="en-US" sz="1600" i="1">
                          <a:latin typeface="Open Sans"/>
                          <a:ea typeface="Open Sans"/>
                          <a:cs typeface="Open Sans"/>
                          <a:sym typeface="Open Sans"/>
                        </a:rPr>
                        <a:t>I haven’t seen him for 10 years.</a:t>
                      </a:r>
                      <a:endParaRPr sz="1600" i="1">
                        <a:latin typeface="Open Sans"/>
                        <a:ea typeface="Open Sans"/>
                        <a:cs typeface="Open Sans"/>
                        <a:sym typeface="Open Sans"/>
                      </a:endParaRPr>
                    </a:p>
                  </a:txBody>
                  <a:tcPr marL="91450" marR="91450" marT="45725" marB="45725">
                    <a:solidFill>
                      <a:srgbClr val="CBE6F9">
                        <a:alpha val="14900"/>
                      </a:srgbClr>
                    </a:solidFill>
                  </a:tcPr>
                </a:tc>
                <a:tc>
                  <a:txBody>
                    <a:bodyPr/>
                    <a:lstStyle/>
                    <a:p>
                      <a:pPr marL="0" lvl="0" indent="0" rtl="0">
                        <a:spcBef>
                          <a:spcPts val="0"/>
                        </a:spcBef>
                        <a:spcAft>
                          <a:spcPts val="0"/>
                        </a:spcAft>
                        <a:buNone/>
                      </a:pPr>
                      <a:endParaRPr sz="1600">
                        <a:latin typeface="Open Sans"/>
                        <a:ea typeface="Open Sans"/>
                        <a:cs typeface="Open Sans"/>
                        <a:sym typeface="Open Sans"/>
                      </a:endParaRPr>
                    </a:p>
                  </a:txBody>
                  <a:tcPr marL="91450" marR="91450" marT="45725" marB="45725">
                    <a:solidFill>
                      <a:srgbClr val="CBE6F9">
                        <a:alpha val="14900"/>
                      </a:srgbClr>
                    </a:solidFill>
                  </a:tcPr>
                </a:tc>
                <a:extLst>
                  <a:ext uri="{0D108BD9-81ED-4DB2-BD59-A6C34878D82A}">
                    <a16:rowId xmlns:a16="http://schemas.microsoft.com/office/drawing/2014/main" val="10003"/>
                  </a:ext>
                </a:extLst>
              </a:tr>
              <a:tr h="918450">
                <a:tc>
                  <a:txBody>
                    <a:bodyPr/>
                    <a:lstStyle/>
                    <a:p>
                      <a:pPr marL="0" lvl="0" indent="0">
                        <a:spcBef>
                          <a:spcPts val="0"/>
                        </a:spcBef>
                        <a:spcAft>
                          <a:spcPts val="0"/>
                        </a:spcAft>
                        <a:buNone/>
                      </a:pPr>
                      <a:r>
                        <a:rPr lang="en-US" sz="1600">
                          <a:latin typeface="Open Sans"/>
                          <a:ea typeface="Open Sans"/>
                          <a:cs typeface="Open Sans"/>
                          <a:sym typeface="Open Sans"/>
                        </a:rPr>
                        <a:t>Past/present perfect continuous</a:t>
                      </a:r>
                      <a:endParaRPr sz="1600">
                        <a:latin typeface="Open Sans"/>
                        <a:ea typeface="Open Sans"/>
                        <a:cs typeface="Open Sans"/>
                        <a:sym typeface="Open Sans"/>
                      </a:endParaRPr>
                    </a:p>
                    <a:p>
                      <a:pPr marL="0" lvl="0" indent="0">
                        <a:spcBef>
                          <a:spcPts val="0"/>
                        </a:spcBef>
                        <a:spcAft>
                          <a:spcPts val="0"/>
                        </a:spcAft>
                        <a:buNone/>
                      </a:pPr>
                      <a:r>
                        <a:rPr lang="en-US" sz="1600" i="1">
                          <a:latin typeface="Open Sans"/>
                          <a:ea typeface="Open Sans"/>
                          <a:cs typeface="Open Sans"/>
                          <a:sym typeface="Open Sans"/>
                        </a:rPr>
                        <a:t>I had been working until late.</a:t>
                      </a:r>
                      <a:endParaRPr sz="1600" i="1">
                        <a:latin typeface="Open Sans"/>
                        <a:ea typeface="Open Sans"/>
                        <a:cs typeface="Open Sans"/>
                        <a:sym typeface="Open Sans"/>
                      </a:endParaRPr>
                    </a:p>
                    <a:p>
                      <a:pPr marL="0" lvl="0" indent="0" rtl="0">
                        <a:spcBef>
                          <a:spcPts val="0"/>
                        </a:spcBef>
                        <a:spcAft>
                          <a:spcPts val="0"/>
                        </a:spcAft>
                        <a:buNone/>
                      </a:pPr>
                      <a:r>
                        <a:rPr lang="en-US" sz="1600" i="1">
                          <a:latin typeface="Open Sans"/>
                          <a:ea typeface="Open Sans"/>
                          <a:cs typeface="Open Sans"/>
                          <a:sym typeface="Open Sans"/>
                        </a:rPr>
                        <a:t>I have been working until late.</a:t>
                      </a:r>
                      <a:endParaRPr sz="1600" i="1">
                        <a:latin typeface="Open Sans"/>
                        <a:ea typeface="Open Sans"/>
                        <a:cs typeface="Open Sans"/>
                        <a:sym typeface="Open Sans"/>
                      </a:endParaRPr>
                    </a:p>
                  </a:txBody>
                  <a:tcPr marL="91450" marR="91450" marT="45725" marB="45725">
                    <a:solidFill>
                      <a:srgbClr val="CBE6F9">
                        <a:alpha val="49800"/>
                      </a:srgbClr>
                    </a:solidFill>
                  </a:tcPr>
                </a:tc>
                <a:tc>
                  <a:txBody>
                    <a:bodyPr/>
                    <a:lstStyle/>
                    <a:p>
                      <a:pPr marL="0" lvl="0" indent="0" rtl="0">
                        <a:spcBef>
                          <a:spcPts val="0"/>
                        </a:spcBef>
                        <a:spcAft>
                          <a:spcPts val="0"/>
                        </a:spcAft>
                        <a:buNone/>
                      </a:pPr>
                      <a:endParaRPr sz="1600" dirty="0">
                        <a:latin typeface="Open Sans"/>
                        <a:ea typeface="Open Sans"/>
                        <a:cs typeface="Open Sans"/>
                        <a:sym typeface="Open Sans"/>
                      </a:endParaRPr>
                    </a:p>
                  </a:txBody>
                  <a:tcPr marL="91450" marR="91450" marT="45725" marB="45725">
                    <a:solidFill>
                      <a:srgbClr val="CBE6F9">
                        <a:alpha val="49800"/>
                      </a:srgbClr>
                    </a:solidFill>
                  </a:tcPr>
                </a:tc>
                <a:extLst>
                  <a:ext uri="{0D108BD9-81ED-4DB2-BD59-A6C34878D82A}">
                    <a16:rowId xmlns:a16="http://schemas.microsoft.com/office/drawing/2014/main" val="10004"/>
                  </a:ext>
                </a:extLst>
              </a:tr>
            </a:tbl>
          </a:graphicData>
        </a:graphic>
      </p:graphicFrame>
      <p:sp>
        <p:nvSpPr>
          <p:cNvPr id="205" name="Shape 205"/>
          <p:cNvSpPr txBox="1"/>
          <p:nvPr/>
        </p:nvSpPr>
        <p:spPr>
          <a:xfrm>
            <a:off x="3278450" y="5630399"/>
            <a:ext cx="6727800" cy="807300"/>
          </a:xfrm>
          <a:prstGeom prst="rect">
            <a:avLst/>
          </a:prstGeom>
          <a:gradFill>
            <a:gsLst>
              <a:gs pos="0">
                <a:srgbClr val="9CE7F5"/>
              </a:gs>
              <a:gs pos="35000">
                <a:srgbClr val="BBEAF6"/>
              </a:gs>
              <a:gs pos="100000">
                <a:srgbClr val="E4F9FC"/>
              </a:gs>
            </a:gsLst>
            <a:lin ang="16200038" scaled="0"/>
          </a:gradFill>
          <a:ln>
            <a:noFill/>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Clr>
                <a:srgbClr val="000000"/>
              </a:buClr>
              <a:buSzPts val="1500"/>
              <a:buFont typeface="Open Sans"/>
              <a:buChar char="+"/>
            </a:pPr>
            <a:r>
              <a:rPr lang="en-US" sz="1500">
                <a:latin typeface="Open Sans"/>
                <a:ea typeface="Open Sans"/>
                <a:cs typeface="Open Sans"/>
                <a:sym typeface="Open Sans"/>
              </a:rPr>
              <a:t>Subject + aux. have/has/had + been + verb-ing</a:t>
            </a:r>
            <a:endParaRPr sz="1500">
              <a:latin typeface="Open Sans"/>
              <a:ea typeface="Open Sans"/>
              <a:cs typeface="Open Sans"/>
              <a:sym typeface="Open Sans"/>
            </a:endParaRPr>
          </a:p>
          <a:p>
            <a:pPr marL="457200" marR="0" lvl="0" indent="-323850" algn="l" rtl="0">
              <a:lnSpc>
                <a:spcPct val="100000"/>
              </a:lnSpc>
              <a:spcBef>
                <a:spcPts val="0"/>
              </a:spcBef>
              <a:spcAft>
                <a:spcPts val="0"/>
              </a:spcAft>
              <a:buSzPts val="1500"/>
              <a:buFont typeface="Open Sans"/>
              <a:buChar char="-"/>
            </a:pPr>
            <a:r>
              <a:rPr lang="en-US" sz="1500">
                <a:latin typeface="Open Sans"/>
                <a:ea typeface="Open Sans"/>
                <a:cs typeface="Open Sans"/>
                <a:sym typeface="Open Sans"/>
              </a:rPr>
              <a:t>Subject + aux. haven’t/hasn’t/hadn’t + been + verb-ing</a:t>
            </a:r>
            <a:endParaRPr sz="1500">
              <a:latin typeface="Open Sans"/>
              <a:ea typeface="Open Sans"/>
              <a:cs typeface="Open Sans"/>
              <a:sym typeface="Open Sans"/>
            </a:endParaRPr>
          </a:p>
          <a:p>
            <a:pPr marL="0" marR="0" lvl="0" indent="0" algn="l" rtl="0">
              <a:lnSpc>
                <a:spcPct val="100000"/>
              </a:lnSpc>
              <a:spcBef>
                <a:spcPts val="0"/>
              </a:spcBef>
              <a:spcAft>
                <a:spcPts val="0"/>
              </a:spcAft>
              <a:buNone/>
            </a:pPr>
            <a:r>
              <a:rPr lang="en-US" sz="1500">
                <a:latin typeface="Open Sans"/>
                <a:ea typeface="Open Sans"/>
                <a:cs typeface="Open Sans"/>
                <a:sym typeface="Open Sans"/>
              </a:rPr>
              <a:t>   ? (Qu. word) + aux. have/has/had + subject + been + verb-ing </a:t>
            </a:r>
            <a:endParaRPr sz="1500">
              <a:latin typeface="Open Sans"/>
              <a:ea typeface="Open Sans"/>
              <a:cs typeface="Open Sans"/>
              <a:sym typeface="Open Sans"/>
            </a:endParaRPr>
          </a:p>
        </p:txBody>
      </p:sp>
      <p:sp>
        <p:nvSpPr>
          <p:cNvPr id="206" name="Shape 206"/>
          <p:cNvSpPr txBox="1"/>
          <p:nvPr/>
        </p:nvSpPr>
        <p:spPr>
          <a:xfrm>
            <a:off x="2732100" y="5630399"/>
            <a:ext cx="6727800" cy="807300"/>
          </a:xfrm>
          <a:prstGeom prst="rect">
            <a:avLst/>
          </a:prstGeom>
          <a:gradFill>
            <a:gsLst>
              <a:gs pos="0">
                <a:srgbClr val="9CE7F5"/>
              </a:gs>
              <a:gs pos="35000">
                <a:srgbClr val="BBEAF6"/>
              </a:gs>
              <a:gs pos="100000">
                <a:srgbClr val="E4F9FC"/>
              </a:gs>
            </a:gsLst>
            <a:lin ang="16200038" scaled="0"/>
          </a:gradFill>
          <a:ln>
            <a:noFill/>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Clr>
                <a:srgbClr val="000000"/>
              </a:buClr>
              <a:buSzPts val="1500"/>
              <a:buFont typeface="Open Sans"/>
              <a:buChar char="+"/>
            </a:pPr>
            <a:r>
              <a:rPr lang="en-US" sz="1500">
                <a:latin typeface="Open Sans"/>
                <a:ea typeface="Open Sans"/>
                <a:cs typeface="Open Sans"/>
                <a:sym typeface="Open Sans"/>
              </a:rPr>
              <a:t>Subject + verb to be (present or past) + verb-ing</a:t>
            </a:r>
            <a:endParaRPr sz="1500">
              <a:latin typeface="Open Sans"/>
              <a:ea typeface="Open Sans"/>
              <a:cs typeface="Open Sans"/>
              <a:sym typeface="Open Sans"/>
            </a:endParaRPr>
          </a:p>
          <a:p>
            <a:pPr marL="457200" marR="0" lvl="0" indent="-323850" algn="l" rtl="0">
              <a:lnSpc>
                <a:spcPct val="100000"/>
              </a:lnSpc>
              <a:spcBef>
                <a:spcPts val="0"/>
              </a:spcBef>
              <a:spcAft>
                <a:spcPts val="0"/>
              </a:spcAft>
              <a:buSzPts val="1500"/>
              <a:buFont typeface="Open Sans"/>
              <a:buChar char="-"/>
            </a:pPr>
            <a:r>
              <a:rPr lang="en-US" sz="1500">
                <a:latin typeface="Open Sans"/>
                <a:ea typeface="Open Sans"/>
                <a:cs typeface="Open Sans"/>
                <a:sym typeface="Open Sans"/>
              </a:rPr>
              <a:t>Subject + verb to be negative (present or past) + verb-ing</a:t>
            </a:r>
            <a:endParaRPr sz="1500">
              <a:latin typeface="Open Sans"/>
              <a:ea typeface="Open Sans"/>
              <a:cs typeface="Open Sans"/>
              <a:sym typeface="Open Sans"/>
            </a:endParaRPr>
          </a:p>
          <a:p>
            <a:pPr marL="0" marR="0" lvl="0" indent="0" algn="l" rtl="0">
              <a:lnSpc>
                <a:spcPct val="100000"/>
              </a:lnSpc>
              <a:spcBef>
                <a:spcPts val="0"/>
              </a:spcBef>
              <a:spcAft>
                <a:spcPts val="0"/>
              </a:spcAft>
              <a:buNone/>
            </a:pPr>
            <a:r>
              <a:rPr lang="en-US" sz="1500">
                <a:latin typeface="Open Sans"/>
                <a:ea typeface="Open Sans"/>
                <a:cs typeface="Open Sans"/>
                <a:sym typeface="Open Sans"/>
              </a:rPr>
              <a:t>   ? (Qu. word) + verb to be (present or past) + subject + verb-ing </a:t>
            </a:r>
            <a:endParaRPr sz="1500">
              <a:latin typeface="Open Sans"/>
              <a:ea typeface="Open Sans"/>
              <a:cs typeface="Open Sans"/>
              <a:sym typeface="Open Sans"/>
            </a:endParaRPr>
          </a:p>
        </p:txBody>
      </p:sp>
      <p:sp>
        <p:nvSpPr>
          <p:cNvPr id="207" name="Shape 207"/>
          <p:cNvSpPr txBox="1"/>
          <p:nvPr/>
        </p:nvSpPr>
        <p:spPr>
          <a:xfrm>
            <a:off x="1885500" y="5630399"/>
            <a:ext cx="6727800" cy="807300"/>
          </a:xfrm>
          <a:prstGeom prst="rect">
            <a:avLst/>
          </a:prstGeom>
          <a:gradFill>
            <a:gsLst>
              <a:gs pos="0">
                <a:srgbClr val="9CE7F5"/>
              </a:gs>
              <a:gs pos="35000">
                <a:srgbClr val="BBEAF6"/>
              </a:gs>
              <a:gs pos="100000">
                <a:srgbClr val="E4F9FC"/>
              </a:gs>
            </a:gsLst>
            <a:lin ang="16200038" scaled="0"/>
          </a:gradFill>
          <a:ln>
            <a:noFill/>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Clr>
                <a:srgbClr val="000000"/>
              </a:buClr>
              <a:buSzPts val="1500"/>
              <a:buFont typeface="Open Sans"/>
              <a:buChar char="+"/>
            </a:pPr>
            <a:r>
              <a:rPr lang="en-US" sz="1500">
                <a:latin typeface="Open Sans"/>
                <a:ea typeface="Open Sans"/>
                <a:cs typeface="Open Sans"/>
                <a:sym typeface="Open Sans"/>
              </a:rPr>
              <a:t>Subject + verb past/present</a:t>
            </a:r>
            <a:endParaRPr sz="1500">
              <a:latin typeface="Open Sans"/>
              <a:ea typeface="Open Sans"/>
              <a:cs typeface="Open Sans"/>
              <a:sym typeface="Open Sans"/>
            </a:endParaRPr>
          </a:p>
          <a:p>
            <a:pPr marL="457200" marR="0" lvl="0" indent="-323850" algn="l" rtl="0">
              <a:lnSpc>
                <a:spcPct val="100000"/>
              </a:lnSpc>
              <a:spcBef>
                <a:spcPts val="0"/>
              </a:spcBef>
              <a:spcAft>
                <a:spcPts val="0"/>
              </a:spcAft>
              <a:buSzPts val="1500"/>
              <a:buFont typeface="Open Sans"/>
              <a:buChar char="-"/>
            </a:pPr>
            <a:r>
              <a:rPr lang="en-US" sz="1500">
                <a:latin typeface="Open Sans"/>
                <a:ea typeface="Open Sans"/>
                <a:cs typeface="Open Sans"/>
                <a:sym typeface="Open Sans"/>
              </a:rPr>
              <a:t>Subject + aux. don’t/doesn’t/didn’t + verb infinitive</a:t>
            </a:r>
            <a:endParaRPr sz="1500">
              <a:latin typeface="Open Sans"/>
              <a:ea typeface="Open Sans"/>
              <a:cs typeface="Open Sans"/>
              <a:sym typeface="Open Sans"/>
            </a:endParaRPr>
          </a:p>
          <a:p>
            <a:pPr marL="0" marR="0" lvl="0" indent="0" algn="l" rtl="0">
              <a:lnSpc>
                <a:spcPct val="100000"/>
              </a:lnSpc>
              <a:spcBef>
                <a:spcPts val="0"/>
              </a:spcBef>
              <a:spcAft>
                <a:spcPts val="0"/>
              </a:spcAft>
              <a:buNone/>
            </a:pPr>
            <a:r>
              <a:rPr lang="en-US" sz="1500">
                <a:latin typeface="Open Sans"/>
                <a:ea typeface="Open Sans"/>
                <a:cs typeface="Open Sans"/>
                <a:sym typeface="Open Sans"/>
              </a:rPr>
              <a:t>   ? (Qu. word) + Do/Does/Did + subject + verb infinitive</a:t>
            </a:r>
            <a:endParaRPr sz="1500">
              <a:latin typeface="Open Sans"/>
              <a:ea typeface="Open Sans"/>
              <a:cs typeface="Open Sans"/>
              <a:sym typeface="Open Sans"/>
            </a:endParaRPr>
          </a:p>
        </p:txBody>
      </p:sp>
      <p:sp>
        <p:nvSpPr>
          <p:cNvPr id="208" name="Shape 208"/>
          <p:cNvSpPr txBox="1"/>
          <p:nvPr/>
        </p:nvSpPr>
        <p:spPr>
          <a:xfrm>
            <a:off x="807025" y="5630399"/>
            <a:ext cx="6727800" cy="807300"/>
          </a:xfrm>
          <a:prstGeom prst="rect">
            <a:avLst/>
          </a:prstGeom>
          <a:gradFill>
            <a:gsLst>
              <a:gs pos="0">
                <a:srgbClr val="9CE7F5"/>
              </a:gs>
              <a:gs pos="35000">
                <a:srgbClr val="BBEAF6"/>
              </a:gs>
              <a:gs pos="100000">
                <a:srgbClr val="E4F9FC"/>
              </a:gs>
            </a:gsLst>
            <a:lin ang="16200038" scaled="0"/>
          </a:gradFill>
          <a:ln>
            <a:noFill/>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Clr>
                <a:srgbClr val="000000"/>
              </a:buClr>
              <a:buSzPts val="1500"/>
              <a:buFont typeface="Open Sans"/>
              <a:buChar char="+"/>
            </a:pPr>
            <a:r>
              <a:rPr lang="en-US" sz="1500">
                <a:latin typeface="Open Sans"/>
                <a:ea typeface="Open Sans"/>
                <a:cs typeface="Open Sans"/>
                <a:sym typeface="Open Sans"/>
              </a:rPr>
              <a:t>Subject + aux. have/has/had + past participle</a:t>
            </a:r>
            <a:endParaRPr sz="1500">
              <a:latin typeface="Open Sans"/>
              <a:ea typeface="Open Sans"/>
              <a:cs typeface="Open Sans"/>
              <a:sym typeface="Open Sans"/>
            </a:endParaRPr>
          </a:p>
          <a:p>
            <a:pPr marL="457200" marR="0" lvl="0" indent="-323850" algn="l" rtl="0">
              <a:lnSpc>
                <a:spcPct val="100000"/>
              </a:lnSpc>
              <a:spcBef>
                <a:spcPts val="0"/>
              </a:spcBef>
              <a:spcAft>
                <a:spcPts val="0"/>
              </a:spcAft>
              <a:buSzPts val="1500"/>
              <a:buFont typeface="Open Sans"/>
              <a:buChar char="-"/>
            </a:pPr>
            <a:r>
              <a:rPr lang="en-US" sz="1500">
                <a:latin typeface="Open Sans"/>
                <a:ea typeface="Open Sans"/>
                <a:cs typeface="Open Sans"/>
                <a:sym typeface="Open Sans"/>
              </a:rPr>
              <a:t>Subject + aux. haven’t/hasn’t/hadn’t + past participle</a:t>
            </a:r>
            <a:endParaRPr sz="1500">
              <a:latin typeface="Open Sans"/>
              <a:ea typeface="Open Sans"/>
              <a:cs typeface="Open Sans"/>
              <a:sym typeface="Open Sans"/>
            </a:endParaRPr>
          </a:p>
          <a:p>
            <a:pPr marL="0" marR="0" lvl="0" indent="0" algn="l" rtl="0">
              <a:lnSpc>
                <a:spcPct val="100000"/>
              </a:lnSpc>
              <a:spcBef>
                <a:spcPts val="0"/>
              </a:spcBef>
              <a:spcAft>
                <a:spcPts val="0"/>
              </a:spcAft>
              <a:buNone/>
            </a:pPr>
            <a:r>
              <a:rPr lang="en-US" sz="1500">
                <a:latin typeface="Open Sans"/>
                <a:ea typeface="Open Sans"/>
                <a:cs typeface="Open Sans"/>
                <a:sym typeface="Open Sans"/>
              </a:rPr>
              <a:t>   ? (Qu. word) + aux. have/has/had + subject + past participle</a:t>
            </a:r>
            <a:endParaRPr sz="1500">
              <a:latin typeface="Open Sans"/>
              <a:ea typeface="Open Sans"/>
              <a:cs typeface="Open Sans"/>
              <a:sym typeface="Open Sans"/>
            </a:endParaRPr>
          </a:p>
        </p:txBody>
      </p:sp>
      <p:sp>
        <p:nvSpPr>
          <p:cNvPr id="10" name="Google Shape;65;p15">
            <a:extLst>
              <a:ext uri="{FF2B5EF4-FFF2-40B4-BE49-F238E27FC236}">
                <a16:creationId xmlns:a16="http://schemas.microsoft.com/office/drawing/2014/main" id="{35CDDC0F-5178-4B77-B2C3-660195A304D4}"/>
              </a:ext>
            </a:extLst>
          </p:cNvPr>
          <p:cNvSpPr txBox="1">
            <a:spLocks noGrp="1"/>
          </p:cNvSpPr>
          <p:nvPr>
            <p:ph type="ftr" idx="11"/>
          </p:nvPr>
        </p:nvSpPr>
        <p:spPr>
          <a:xfrm>
            <a:off x="275336" y="6343903"/>
            <a:ext cx="6327600" cy="365099"/>
          </a:xfrm>
          <a:prstGeom prst="rect">
            <a:avLst/>
          </a:prstGeom>
          <a:noFill/>
          <a:ln>
            <a:noFill/>
          </a:ln>
        </p:spPr>
        <p:txBody>
          <a:bodyPr spcFirstLastPara="1" wrap="square" lIns="91425" tIns="91425" rIns="91425" bIns="91425" anchor="ctr" anchorCtr="0">
            <a:noAutofit/>
          </a:bodyPr>
          <a:lstStyle/>
          <a:p>
            <a:r>
              <a:rPr lang="en-US" dirty="0"/>
              <a:t>Copyright © 201</a:t>
            </a:r>
            <a:r>
              <a:rPr lang="pl-PL" dirty="0"/>
              <a:t>9</a:t>
            </a:r>
            <a:r>
              <a:rPr lang="en-US" dirty="0"/>
              <a:t> by Pearson Education      Gold Experience </a:t>
            </a:r>
            <a:r>
              <a:rPr lang="pl-PL" dirty="0"/>
              <a:t>| Focus | High </a:t>
            </a:r>
            <a:r>
              <a:rPr lang="pl-PL" dirty="0" err="1"/>
              <a:t>Note</a:t>
            </a:r>
            <a:endParaRPr sz="11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
                                        </p:tgtEl>
                                        <p:attrNameLst>
                                          <p:attrName>style.visibility</p:attrName>
                                        </p:attrNameLst>
                                      </p:cBhvr>
                                      <p:to>
                                        <p:strVal val="visible"/>
                                      </p:to>
                                    </p:set>
                                    <p:animEffect transition="in" filter="fade">
                                      <p:cBhvr>
                                        <p:cTn id="7" dur="1000"/>
                                        <p:tgtEl>
                                          <p:spTgt spid="2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
                                        </p:tgtEl>
                                        <p:attrNameLst>
                                          <p:attrName>style.visibility</p:attrName>
                                        </p:attrNameLst>
                                      </p:cBhvr>
                                      <p:to>
                                        <p:strVal val="visible"/>
                                      </p:to>
                                    </p:set>
                                    <p:animEffect transition="in" filter="fade">
                                      <p:cBhvr>
                                        <p:cTn id="12" dur="1000"/>
                                        <p:tgtEl>
                                          <p:spTgt spid="2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gtEl>
                                        <p:attrNameLst>
                                          <p:attrName>style.visibility</p:attrName>
                                        </p:attrNameLst>
                                      </p:cBhvr>
                                      <p:to>
                                        <p:strVal val="visible"/>
                                      </p:to>
                                    </p:set>
                                    <p:animEffect transition="in" filter="fade">
                                      <p:cBhvr>
                                        <p:cTn id="17" dur="1000"/>
                                        <p:tgtEl>
                                          <p:spTgt spid="2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7"/>
                                        </p:tgtEl>
                                        <p:attrNameLst>
                                          <p:attrName>style.visibility</p:attrName>
                                        </p:attrNameLst>
                                      </p:cBhvr>
                                      <p:to>
                                        <p:strVal val="visible"/>
                                      </p:to>
                                    </p:set>
                                    <p:animEffect transition="in" filter="fade">
                                      <p:cBhvr>
                                        <p:cTn id="22" dur="1000"/>
                                        <p:tgtEl>
                                          <p:spTgt spid="20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8"/>
                                        </p:tgtEl>
                                        <p:attrNameLst>
                                          <p:attrName>style.visibility</p:attrName>
                                        </p:attrNameLst>
                                      </p:cBhvr>
                                      <p:to>
                                        <p:strVal val="visible"/>
                                      </p:to>
                                    </p:set>
                                    <p:animEffect transition="in" filter="fade">
                                      <p:cBhvr>
                                        <p:cTn id="27" dur="10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13"/>
        <p:cNvGrpSpPr/>
        <p:nvPr/>
      </p:nvGrpSpPr>
      <p:grpSpPr>
        <a:xfrm>
          <a:off x="0" y="0"/>
          <a:ext cx="0" cy="0"/>
          <a:chOff x="0" y="0"/>
          <a:chExt cx="0" cy="0"/>
        </a:xfrm>
      </p:grpSpPr>
      <p:sp>
        <p:nvSpPr>
          <p:cNvPr id="214" name="Shape 214"/>
          <p:cNvSpPr txBox="1"/>
          <p:nvPr/>
        </p:nvSpPr>
        <p:spPr>
          <a:xfrm>
            <a:off x="450601" y="229387"/>
            <a:ext cx="10009200" cy="807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Open Sans"/>
              <a:buNone/>
            </a:pPr>
            <a:r>
              <a:rPr lang="en-US" sz="4400" b="1" i="0" u="none" strike="noStrike" cap="none">
                <a:solidFill>
                  <a:srgbClr val="1C4587"/>
                </a:solidFill>
                <a:latin typeface="Open Sans"/>
                <a:ea typeface="Open Sans"/>
                <a:cs typeface="Open Sans"/>
                <a:sym typeface="Open Sans"/>
              </a:rPr>
              <a:t>F</a:t>
            </a:r>
            <a:r>
              <a:rPr lang="en-US" sz="4400" b="1">
                <a:solidFill>
                  <a:srgbClr val="1C4587"/>
                </a:solidFill>
                <a:latin typeface="Open Sans"/>
                <a:ea typeface="Open Sans"/>
                <a:cs typeface="Open Sans"/>
                <a:sym typeface="Open Sans"/>
              </a:rPr>
              <a:t>orm</a:t>
            </a:r>
            <a:r>
              <a:rPr lang="en-US" sz="4400" b="1" i="0" u="none" strike="noStrike" cap="none">
                <a:solidFill>
                  <a:srgbClr val="1C4587"/>
                </a:solidFill>
                <a:latin typeface="Open Sans"/>
                <a:ea typeface="Open Sans"/>
                <a:cs typeface="Open Sans"/>
                <a:sym typeface="Open Sans"/>
              </a:rPr>
              <a:t>: </a:t>
            </a:r>
            <a:r>
              <a:rPr lang="en-US" sz="4400">
                <a:solidFill>
                  <a:srgbClr val="1C4587"/>
                </a:solidFill>
                <a:latin typeface="Open Sans"/>
                <a:ea typeface="Open Sans"/>
                <a:cs typeface="Open Sans"/>
                <a:sym typeface="Open Sans"/>
              </a:rPr>
              <a:t>How to make sentences.</a:t>
            </a:r>
            <a:endParaRPr/>
          </a:p>
          <a:p>
            <a:pPr marL="0" marR="0" lvl="0" indent="0" algn="l" rtl="0">
              <a:lnSpc>
                <a:spcPct val="90000"/>
              </a:lnSpc>
              <a:spcBef>
                <a:spcPts val="0"/>
              </a:spcBef>
              <a:spcAft>
                <a:spcPts val="0"/>
              </a:spcAft>
              <a:buClr>
                <a:schemeClr val="dk1"/>
              </a:buClr>
              <a:buSzPts val="1100"/>
              <a:buFont typeface="Rokkitt"/>
              <a:buNone/>
            </a:pPr>
            <a:endParaRPr sz="4400" b="0" i="0" u="none" strike="noStrike" cap="none">
              <a:solidFill>
                <a:srgbClr val="1C4587"/>
              </a:solidFill>
              <a:latin typeface="Open Sans"/>
              <a:ea typeface="Open Sans"/>
              <a:cs typeface="Open Sans"/>
              <a:sym typeface="Open Sans"/>
            </a:endParaRPr>
          </a:p>
        </p:txBody>
      </p:sp>
      <p:graphicFrame>
        <p:nvGraphicFramePr>
          <p:cNvPr id="215" name="Shape 215"/>
          <p:cNvGraphicFramePr/>
          <p:nvPr>
            <p:extLst>
              <p:ext uri="{D42A27DB-BD31-4B8C-83A1-F6EECF244321}">
                <p14:modId xmlns:p14="http://schemas.microsoft.com/office/powerpoint/2010/main" val="3913040020"/>
              </p:ext>
            </p:extLst>
          </p:nvPr>
        </p:nvGraphicFramePr>
        <p:xfrm>
          <a:off x="397562" y="1456570"/>
          <a:ext cx="10768650" cy="4115750"/>
        </p:xfrm>
        <a:graphic>
          <a:graphicData uri="http://schemas.openxmlformats.org/drawingml/2006/table">
            <a:tbl>
              <a:tblPr firstRow="1" bandRow="1">
                <a:noFill/>
                <a:tableStyleId>{AE5D2196-22E8-409B-89E7-BC2AF2348EEA}</a:tableStyleId>
              </a:tblPr>
              <a:tblGrid>
                <a:gridCol w="3506175">
                  <a:extLst>
                    <a:ext uri="{9D8B030D-6E8A-4147-A177-3AD203B41FA5}">
                      <a16:colId xmlns:a16="http://schemas.microsoft.com/office/drawing/2014/main" val="20000"/>
                    </a:ext>
                  </a:extLst>
                </a:gridCol>
                <a:gridCol w="7262475">
                  <a:extLst>
                    <a:ext uri="{9D8B030D-6E8A-4147-A177-3AD203B41FA5}">
                      <a16:colId xmlns:a16="http://schemas.microsoft.com/office/drawing/2014/main" val="20001"/>
                    </a:ext>
                  </a:extLst>
                </a:gridCol>
              </a:tblGrid>
              <a:tr h="441950">
                <a:tc>
                  <a:txBody>
                    <a:bodyPr/>
                    <a:lstStyle/>
                    <a:p>
                      <a:pPr marL="0" marR="0" lvl="0" indent="0" algn="l" rtl="0">
                        <a:lnSpc>
                          <a:spcPct val="100000"/>
                        </a:lnSpc>
                        <a:spcBef>
                          <a:spcPts val="0"/>
                        </a:spcBef>
                        <a:spcAft>
                          <a:spcPts val="0"/>
                        </a:spcAft>
                        <a:buClr>
                          <a:srgbClr val="000000"/>
                        </a:buClr>
                        <a:buSzPts val="1600"/>
                        <a:buFont typeface="Open Sans"/>
                        <a:buNone/>
                      </a:pPr>
                      <a:r>
                        <a:rPr lang="en-US" sz="1600">
                          <a:latin typeface="Open Sans"/>
                          <a:ea typeface="Open Sans"/>
                          <a:cs typeface="Open Sans"/>
                          <a:sym typeface="Open Sans"/>
                        </a:rPr>
                        <a:t>past/present narrative tenses</a:t>
                      </a:r>
                      <a:endParaRPr lang="en-US" sz="1600" u="none" strike="noStrike" cap="none">
                        <a:latin typeface="Open Sans"/>
                        <a:ea typeface="Open Sans"/>
                        <a:cs typeface="Open Sans"/>
                        <a:sym typeface="Open Sans"/>
                      </a:endParaRPr>
                    </a:p>
                  </a:txBody>
                  <a:tcPr marL="91450" marR="91450" marT="45725" marB="45725">
                    <a:solidFill>
                      <a:srgbClr val="00A7E3"/>
                    </a:solidFill>
                  </a:tcPr>
                </a:tc>
                <a:tc>
                  <a:txBody>
                    <a:bodyPr/>
                    <a:lstStyle/>
                    <a:p>
                      <a:pPr marL="0" marR="0" lvl="0" indent="0" algn="l" rtl="0">
                        <a:lnSpc>
                          <a:spcPct val="100000"/>
                        </a:lnSpc>
                        <a:spcBef>
                          <a:spcPts val="0"/>
                        </a:spcBef>
                        <a:spcAft>
                          <a:spcPts val="0"/>
                        </a:spcAft>
                        <a:buNone/>
                      </a:pPr>
                      <a:r>
                        <a:rPr lang="en-US" sz="1600" dirty="0">
                          <a:latin typeface="Open Sans"/>
                          <a:ea typeface="Open Sans"/>
                          <a:cs typeface="Open Sans"/>
                          <a:sym typeface="Open Sans"/>
                        </a:rPr>
                        <a:t>structure</a:t>
                      </a:r>
                      <a:endParaRPr lang="en-US" sz="1600" u="none" strike="noStrike" cap="none" dirty="0">
                        <a:latin typeface="Open Sans"/>
                        <a:ea typeface="Open Sans"/>
                        <a:cs typeface="Open Sans"/>
                        <a:sym typeface="Open Sans"/>
                      </a:endParaRPr>
                    </a:p>
                  </a:txBody>
                  <a:tcPr marL="91450" marR="91450" marT="45725" marB="45725">
                    <a:solidFill>
                      <a:srgbClr val="00A7E3"/>
                    </a:solidFill>
                  </a:tcPr>
                </a:tc>
                <a:extLst>
                  <a:ext uri="{0D108BD9-81ED-4DB2-BD59-A6C34878D82A}">
                    <a16:rowId xmlns:a16="http://schemas.microsoft.com/office/drawing/2014/main" val="10000"/>
                  </a:ext>
                </a:extLst>
              </a:tr>
              <a:tr h="918450">
                <a:tc>
                  <a:txBody>
                    <a:bodyPr/>
                    <a:lstStyle/>
                    <a:p>
                      <a:pPr marL="0" lvl="0" indent="0" rtl="0">
                        <a:spcBef>
                          <a:spcPts val="0"/>
                        </a:spcBef>
                        <a:spcAft>
                          <a:spcPts val="0"/>
                        </a:spcAft>
                        <a:buNone/>
                      </a:pPr>
                      <a:r>
                        <a:rPr lang="en-US" sz="1600">
                          <a:latin typeface="Open Sans"/>
                          <a:ea typeface="Open Sans"/>
                          <a:cs typeface="Open Sans"/>
                          <a:sym typeface="Open Sans"/>
                        </a:rPr>
                        <a:t>Past/present simple</a:t>
                      </a:r>
                      <a:endParaRPr sz="1600">
                        <a:latin typeface="Open Sans"/>
                        <a:ea typeface="Open Sans"/>
                        <a:cs typeface="Open Sans"/>
                        <a:sym typeface="Open Sans"/>
                      </a:endParaRPr>
                    </a:p>
                    <a:p>
                      <a:pPr marL="0" lvl="0" indent="0" rtl="0">
                        <a:spcBef>
                          <a:spcPts val="0"/>
                        </a:spcBef>
                        <a:spcAft>
                          <a:spcPts val="0"/>
                        </a:spcAft>
                        <a:buNone/>
                      </a:pPr>
                      <a:r>
                        <a:rPr lang="en-US" sz="1600" i="1">
                          <a:latin typeface="Open Sans"/>
                          <a:ea typeface="Open Sans"/>
                          <a:cs typeface="Open Sans"/>
                          <a:sym typeface="Open Sans"/>
                        </a:rPr>
                        <a:t>I went to visit my best friend.</a:t>
                      </a:r>
                      <a:endParaRPr sz="1600" i="1">
                        <a:latin typeface="Open Sans"/>
                        <a:ea typeface="Open Sans"/>
                        <a:cs typeface="Open Sans"/>
                        <a:sym typeface="Open Sans"/>
                      </a:endParaRPr>
                    </a:p>
                    <a:p>
                      <a:pPr marL="0" lvl="0" indent="0" rtl="0">
                        <a:spcBef>
                          <a:spcPts val="0"/>
                        </a:spcBef>
                        <a:spcAft>
                          <a:spcPts val="0"/>
                        </a:spcAft>
                        <a:buNone/>
                      </a:pPr>
                      <a:r>
                        <a:rPr lang="en-US" sz="1600" i="1">
                          <a:latin typeface="Open Sans"/>
                          <a:ea typeface="Open Sans"/>
                          <a:cs typeface="Open Sans"/>
                          <a:sym typeface="Open Sans"/>
                        </a:rPr>
                        <a:t>I go to visit my best friend.</a:t>
                      </a:r>
                      <a:endParaRPr sz="1600" i="1">
                        <a:latin typeface="Open Sans"/>
                        <a:ea typeface="Open Sans"/>
                        <a:cs typeface="Open Sans"/>
                        <a:sym typeface="Open Sans"/>
                      </a:endParaRPr>
                    </a:p>
                  </a:txBody>
                  <a:tcPr marL="91450" marR="91450" marT="45725" marB="45725">
                    <a:solidFill>
                      <a:srgbClr val="CBE6F9">
                        <a:alpha val="14900"/>
                      </a:srgbClr>
                    </a:solidFill>
                  </a:tcPr>
                </a:tc>
                <a:tc>
                  <a:txBody>
                    <a:bodyPr/>
                    <a:lstStyle/>
                    <a:p>
                      <a:pPr marL="0" lvl="0" indent="0" rtl="0">
                        <a:spcBef>
                          <a:spcPts val="0"/>
                        </a:spcBef>
                        <a:spcAft>
                          <a:spcPts val="0"/>
                        </a:spcAft>
                        <a:buNone/>
                      </a:pPr>
                      <a:endParaRPr sz="1600">
                        <a:latin typeface="Open Sans"/>
                        <a:ea typeface="Open Sans"/>
                        <a:cs typeface="Open Sans"/>
                        <a:sym typeface="Open Sans"/>
                      </a:endParaRPr>
                    </a:p>
                  </a:txBody>
                  <a:tcPr marL="91450" marR="91450" marT="45725" marB="45725">
                    <a:solidFill>
                      <a:srgbClr val="CBE6F9">
                        <a:alpha val="14900"/>
                      </a:srgbClr>
                    </a:solidFill>
                  </a:tcPr>
                </a:tc>
                <a:extLst>
                  <a:ext uri="{0D108BD9-81ED-4DB2-BD59-A6C34878D82A}">
                    <a16:rowId xmlns:a16="http://schemas.microsoft.com/office/drawing/2014/main" val="10001"/>
                  </a:ext>
                </a:extLst>
              </a:tr>
              <a:tr h="918450">
                <a:tc>
                  <a:txBody>
                    <a:bodyPr/>
                    <a:lstStyle/>
                    <a:p>
                      <a:pPr marL="0" lvl="0" indent="0" rtl="0">
                        <a:spcBef>
                          <a:spcPts val="0"/>
                        </a:spcBef>
                        <a:spcAft>
                          <a:spcPts val="0"/>
                        </a:spcAft>
                        <a:buNone/>
                      </a:pPr>
                      <a:r>
                        <a:rPr lang="en-US" sz="1600">
                          <a:latin typeface="Open Sans"/>
                          <a:ea typeface="Open Sans"/>
                          <a:cs typeface="Open Sans"/>
                          <a:sym typeface="Open Sans"/>
                        </a:rPr>
                        <a:t>Past/present continuous</a:t>
                      </a:r>
                      <a:endParaRPr sz="1600">
                        <a:latin typeface="Open Sans"/>
                        <a:ea typeface="Open Sans"/>
                        <a:cs typeface="Open Sans"/>
                        <a:sym typeface="Open Sans"/>
                      </a:endParaRPr>
                    </a:p>
                    <a:p>
                      <a:pPr marL="0" lvl="0" indent="0" rtl="0">
                        <a:spcBef>
                          <a:spcPts val="0"/>
                        </a:spcBef>
                        <a:spcAft>
                          <a:spcPts val="0"/>
                        </a:spcAft>
                        <a:buNone/>
                      </a:pPr>
                      <a:r>
                        <a:rPr lang="en-US" sz="1600" i="1">
                          <a:latin typeface="Open Sans"/>
                          <a:ea typeface="Open Sans"/>
                          <a:cs typeface="Open Sans"/>
                          <a:sym typeface="Open Sans"/>
                        </a:rPr>
                        <a:t>While I was sightseeing…</a:t>
                      </a:r>
                      <a:endParaRPr sz="1600" i="1">
                        <a:latin typeface="Open Sans"/>
                        <a:ea typeface="Open Sans"/>
                        <a:cs typeface="Open Sans"/>
                        <a:sym typeface="Open Sans"/>
                      </a:endParaRPr>
                    </a:p>
                    <a:p>
                      <a:pPr marL="0" lvl="0" indent="0" rtl="0">
                        <a:spcBef>
                          <a:spcPts val="0"/>
                        </a:spcBef>
                        <a:spcAft>
                          <a:spcPts val="0"/>
                        </a:spcAft>
                        <a:buNone/>
                      </a:pPr>
                      <a:r>
                        <a:rPr lang="en-US" sz="1600" i="1">
                          <a:latin typeface="Open Sans"/>
                          <a:ea typeface="Open Sans"/>
                          <a:cs typeface="Open Sans"/>
                          <a:sym typeface="Open Sans"/>
                        </a:rPr>
                        <a:t>While I am sightseeing...</a:t>
                      </a:r>
                      <a:endParaRPr sz="1600" i="1">
                        <a:latin typeface="Open Sans"/>
                        <a:ea typeface="Open Sans"/>
                        <a:cs typeface="Open Sans"/>
                        <a:sym typeface="Open Sans"/>
                      </a:endParaRPr>
                    </a:p>
                  </a:txBody>
                  <a:tcPr marL="91450" marR="91450" marT="45725" marB="45725">
                    <a:solidFill>
                      <a:srgbClr val="CBE6F9">
                        <a:alpha val="49800"/>
                      </a:srgbClr>
                    </a:solidFill>
                  </a:tcPr>
                </a:tc>
                <a:tc>
                  <a:txBody>
                    <a:bodyPr/>
                    <a:lstStyle/>
                    <a:p>
                      <a:pPr marL="0" lvl="0" indent="0" rtl="0">
                        <a:spcBef>
                          <a:spcPts val="0"/>
                        </a:spcBef>
                        <a:spcAft>
                          <a:spcPts val="0"/>
                        </a:spcAft>
                        <a:buNone/>
                      </a:pPr>
                      <a:endParaRPr sz="1600">
                        <a:latin typeface="Open Sans"/>
                        <a:ea typeface="Open Sans"/>
                        <a:cs typeface="Open Sans"/>
                        <a:sym typeface="Open Sans"/>
                      </a:endParaRPr>
                    </a:p>
                  </a:txBody>
                  <a:tcPr marL="91450" marR="91450" marT="45725" marB="45725">
                    <a:solidFill>
                      <a:srgbClr val="CBE6F9">
                        <a:alpha val="49800"/>
                      </a:srgbClr>
                    </a:solidFill>
                  </a:tcPr>
                </a:tc>
                <a:extLst>
                  <a:ext uri="{0D108BD9-81ED-4DB2-BD59-A6C34878D82A}">
                    <a16:rowId xmlns:a16="http://schemas.microsoft.com/office/drawing/2014/main" val="10002"/>
                  </a:ext>
                </a:extLst>
              </a:tr>
              <a:tr h="918450">
                <a:tc>
                  <a:txBody>
                    <a:bodyPr/>
                    <a:lstStyle/>
                    <a:p>
                      <a:pPr marL="0" lvl="0" indent="0" rtl="0">
                        <a:spcBef>
                          <a:spcPts val="0"/>
                        </a:spcBef>
                        <a:spcAft>
                          <a:spcPts val="0"/>
                        </a:spcAft>
                        <a:buNone/>
                      </a:pPr>
                      <a:r>
                        <a:rPr lang="en-US" sz="1600">
                          <a:latin typeface="Open Sans"/>
                          <a:ea typeface="Open Sans"/>
                          <a:cs typeface="Open Sans"/>
                          <a:sym typeface="Open Sans"/>
                        </a:rPr>
                        <a:t>Past/present perfect simple</a:t>
                      </a:r>
                      <a:endParaRPr sz="1600">
                        <a:latin typeface="Open Sans"/>
                        <a:ea typeface="Open Sans"/>
                        <a:cs typeface="Open Sans"/>
                        <a:sym typeface="Open Sans"/>
                      </a:endParaRPr>
                    </a:p>
                    <a:p>
                      <a:pPr marL="0" lvl="0" indent="0" rtl="0">
                        <a:spcBef>
                          <a:spcPts val="0"/>
                        </a:spcBef>
                        <a:spcAft>
                          <a:spcPts val="0"/>
                        </a:spcAft>
                        <a:buNone/>
                      </a:pPr>
                      <a:r>
                        <a:rPr lang="en-US" sz="1600" i="1">
                          <a:latin typeface="Open Sans"/>
                          <a:ea typeface="Open Sans"/>
                          <a:cs typeface="Open Sans"/>
                          <a:sym typeface="Open Sans"/>
                        </a:rPr>
                        <a:t>I hadn’t seen him for 10 years.</a:t>
                      </a:r>
                      <a:endParaRPr sz="1600" i="1">
                        <a:latin typeface="Open Sans"/>
                        <a:ea typeface="Open Sans"/>
                        <a:cs typeface="Open Sans"/>
                        <a:sym typeface="Open Sans"/>
                      </a:endParaRPr>
                    </a:p>
                    <a:p>
                      <a:pPr marL="0" lvl="0" indent="0" rtl="0">
                        <a:spcBef>
                          <a:spcPts val="0"/>
                        </a:spcBef>
                        <a:spcAft>
                          <a:spcPts val="0"/>
                        </a:spcAft>
                        <a:buNone/>
                      </a:pPr>
                      <a:r>
                        <a:rPr lang="en-US" sz="1600" i="1">
                          <a:latin typeface="Open Sans"/>
                          <a:ea typeface="Open Sans"/>
                          <a:cs typeface="Open Sans"/>
                          <a:sym typeface="Open Sans"/>
                        </a:rPr>
                        <a:t>I haven’t seen him for 10 years.</a:t>
                      </a:r>
                      <a:endParaRPr sz="1600" i="1">
                        <a:latin typeface="Open Sans"/>
                        <a:ea typeface="Open Sans"/>
                        <a:cs typeface="Open Sans"/>
                        <a:sym typeface="Open Sans"/>
                      </a:endParaRPr>
                    </a:p>
                  </a:txBody>
                  <a:tcPr marL="91450" marR="91450" marT="45725" marB="45725">
                    <a:solidFill>
                      <a:srgbClr val="CBE6F9">
                        <a:alpha val="14900"/>
                      </a:srgbClr>
                    </a:solidFill>
                  </a:tcPr>
                </a:tc>
                <a:tc>
                  <a:txBody>
                    <a:bodyPr/>
                    <a:lstStyle/>
                    <a:p>
                      <a:pPr marL="0" lvl="0" indent="0" rtl="0">
                        <a:spcBef>
                          <a:spcPts val="0"/>
                        </a:spcBef>
                        <a:spcAft>
                          <a:spcPts val="0"/>
                        </a:spcAft>
                        <a:buNone/>
                      </a:pPr>
                      <a:endParaRPr sz="1600">
                        <a:latin typeface="Open Sans"/>
                        <a:ea typeface="Open Sans"/>
                        <a:cs typeface="Open Sans"/>
                        <a:sym typeface="Open Sans"/>
                      </a:endParaRPr>
                    </a:p>
                  </a:txBody>
                  <a:tcPr marL="91450" marR="91450" marT="45725" marB="45725">
                    <a:solidFill>
                      <a:srgbClr val="CBE6F9">
                        <a:alpha val="14900"/>
                      </a:srgbClr>
                    </a:solidFill>
                  </a:tcPr>
                </a:tc>
                <a:extLst>
                  <a:ext uri="{0D108BD9-81ED-4DB2-BD59-A6C34878D82A}">
                    <a16:rowId xmlns:a16="http://schemas.microsoft.com/office/drawing/2014/main" val="10003"/>
                  </a:ext>
                </a:extLst>
              </a:tr>
              <a:tr h="918450">
                <a:tc>
                  <a:txBody>
                    <a:bodyPr/>
                    <a:lstStyle/>
                    <a:p>
                      <a:pPr marL="0" lvl="0" indent="0" rtl="0">
                        <a:spcBef>
                          <a:spcPts val="0"/>
                        </a:spcBef>
                        <a:spcAft>
                          <a:spcPts val="0"/>
                        </a:spcAft>
                        <a:buNone/>
                      </a:pPr>
                      <a:r>
                        <a:rPr lang="en-US" sz="1600">
                          <a:latin typeface="Open Sans"/>
                          <a:ea typeface="Open Sans"/>
                          <a:cs typeface="Open Sans"/>
                          <a:sym typeface="Open Sans"/>
                        </a:rPr>
                        <a:t>Past/present perfect continuous</a:t>
                      </a:r>
                      <a:endParaRPr sz="1600">
                        <a:latin typeface="Open Sans"/>
                        <a:ea typeface="Open Sans"/>
                        <a:cs typeface="Open Sans"/>
                        <a:sym typeface="Open Sans"/>
                      </a:endParaRPr>
                    </a:p>
                    <a:p>
                      <a:pPr marL="0" lvl="0" indent="0" rtl="0">
                        <a:spcBef>
                          <a:spcPts val="0"/>
                        </a:spcBef>
                        <a:spcAft>
                          <a:spcPts val="0"/>
                        </a:spcAft>
                        <a:buNone/>
                      </a:pPr>
                      <a:r>
                        <a:rPr lang="en-US" sz="1600" i="1">
                          <a:latin typeface="Open Sans"/>
                          <a:ea typeface="Open Sans"/>
                          <a:cs typeface="Open Sans"/>
                          <a:sym typeface="Open Sans"/>
                        </a:rPr>
                        <a:t>I had been working until late.</a:t>
                      </a:r>
                      <a:endParaRPr sz="1600" i="1">
                        <a:latin typeface="Open Sans"/>
                        <a:ea typeface="Open Sans"/>
                        <a:cs typeface="Open Sans"/>
                        <a:sym typeface="Open Sans"/>
                      </a:endParaRPr>
                    </a:p>
                    <a:p>
                      <a:pPr marL="0" lvl="0" indent="0" rtl="0">
                        <a:spcBef>
                          <a:spcPts val="0"/>
                        </a:spcBef>
                        <a:spcAft>
                          <a:spcPts val="0"/>
                        </a:spcAft>
                        <a:buNone/>
                      </a:pPr>
                      <a:r>
                        <a:rPr lang="en-US" sz="1600" i="1">
                          <a:latin typeface="Open Sans"/>
                          <a:ea typeface="Open Sans"/>
                          <a:cs typeface="Open Sans"/>
                          <a:sym typeface="Open Sans"/>
                        </a:rPr>
                        <a:t>I have been working until late.</a:t>
                      </a:r>
                      <a:endParaRPr sz="1600" i="1">
                        <a:latin typeface="Open Sans"/>
                        <a:ea typeface="Open Sans"/>
                        <a:cs typeface="Open Sans"/>
                        <a:sym typeface="Open Sans"/>
                      </a:endParaRPr>
                    </a:p>
                  </a:txBody>
                  <a:tcPr marL="91450" marR="91450" marT="45725" marB="45725">
                    <a:solidFill>
                      <a:srgbClr val="CBE6F9">
                        <a:alpha val="49800"/>
                      </a:srgbClr>
                    </a:solidFill>
                  </a:tcPr>
                </a:tc>
                <a:tc>
                  <a:txBody>
                    <a:bodyPr/>
                    <a:lstStyle/>
                    <a:p>
                      <a:pPr marL="0" lvl="0" indent="0" rtl="0">
                        <a:spcBef>
                          <a:spcPts val="0"/>
                        </a:spcBef>
                        <a:spcAft>
                          <a:spcPts val="0"/>
                        </a:spcAft>
                        <a:buNone/>
                      </a:pPr>
                      <a:endParaRPr sz="1600" dirty="0">
                        <a:latin typeface="Open Sans"/>
                        <a:ea typeface="Open Sans"/>
                        <a:cs typeface="Open Sans"/>
                        <a:sym typeface="Open Sans"/>
                      </a:endParaRPr>
                    </a:p>
                  </a:txBody>
                  <a:tcPr marL="91450" marR="91450" marT="45725" marB="45725">
                    <a:solidFill>
                      <a:srgbClr val="CBE6F9">
                        <a:alpha val="49800"/>
                      </a:srgbClr>
                    </a:solidFill>
                  </a:tcPr>
                </a:tc>
                <a:extLst>
                  <a:ext uri="{0D108BD9-81ED-4DB2-BD59-A6C34878D82A}">
                    <a16:rowId xmlns:a16="http://schemas.microsoft.com/office/drawing/2014/main" val="10004"/>
                  </a:ext>
                </a:extLst>
              </a:tr>
            </a:tbl>
          </a:graphicData>
        </a:graphic>
      </p:graphicFrame>
      <p:sp>
        <p:nvSpPr>
          <p:cNvPr id="216" name="Shape 216"/>
          <p:cNvSpPr txBox="1"/>
          <p:nvPr/>
        </p:nvSpPr>
        <p:spPr>
          <a:xfrm>
            <a:off x="4163450" y="4711499"/>
            <a:ext cx="6727800" cy="807300"/>
          </a:xfrm>
          <a:prstGeom prst="rect">
            <a:avLst/>
          </a:prstGeom>
          <a:gradFill>
            <a:gsLst>
              <a:gs pos="0">
                <a:srgbClr val="9CE7F5"/>
              </a:gs>
              <a:gs pos="35000">
                <a:srgbClr val="BBEAF6"/>
              </a:gs>
              <a:gs pos="100000">
                <a:srgbClr val="E4F9FC"/>
              </a:gs>
            </a:gsLst>
            <a:lin ang="16200038" scaled="0"/>
          </a:gradFill>
          <a:ln>
            <a:noFill/>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Clr>
                <a:srgbClr val="000000"/>
              </a:buClr>
              <a:buSzPts val="1500"/>
              <a:buFont typeface="Open Sans"/>
              <a:buChar char="+"/>
            </a:pPr>
            <a:r>
              <a:rPr lang="en-US" sz="1500">
                <a:latin typeface="Open Sans"/>
                <a:ea typeface="Open Sans"/>
                <a:cs typeface="Open Sans"/>
                <a:sym typeface="Open Sans"/>
              </a:rPr>
              <a:t>Subject + aux. have/has/had + been + verb-ing</a:t>
            </a:r>
            <a:endParaRPr sz="1500">
              <a:latin typeface="Open Sans"/>
              <a:ea typeface="Open Sans"/>
              <a:cs typeface="Open Sans"/>
              <a:sym typeface="Open Sans"/>
            </a:endParaRPr>
          </a:p>
          <a:p>
            <a:pPr marL="457200" marR="0" lvl="0" indent="-323850" algn="l" rtl="0">
              <a:lnSpc>
                <a:spcPct val="100000"/>
              </a:lnSpc>
              <a:spcBef>
                <a:spcPts val="0"/>
              </a:spcBef>
              <a:spcAft>
                <a:spcPts val="0"/>
              </a:spcAft>
              <a:buSzPts val="1500"/>
              <a:buFont typeface="Open Sans"/>
              <a:buChar char="-"/>
            </a:pPr>
            <a:r>
              <a:rPr lang="en-US" sz="1500">
                <a:latin typeface="Open Sans"/>
                <a:ea typeface="Open Sans"/>
                <a:cs typeface="Open Sans"/>
                <a:sym typeface="Open Sans"/>
              </a:rPr>
              <a:t>Subject + aux. haven’t/hasn’t/hadn’t + been + verb-ing</a:t>
            </a:r>
            <a:endParaRPr sz="1500">
              <a:latin typeface="Open Sans"/>
              <a:ea typeface="Open Sans"/>
              <a:cs typeface="Open Sans"/>
              <a:sym typeface="Open Sans"/>
            </a:endParaRPr>
          </a:p>
          <a:p>
            <a:pPr marL="0" marR="0" lvl="0" indent="0" algn="l" rtl="0">
              <a:lnSpc>
                <a:spcPct val="100000"/>
              </a:lnSpc>
              <a:spcBef>
                <a:spcPts val="0"/>
              </a:spcBef>
              <a:spcAft>
                <a:spcPts val="0"/>
              </a:spcAft>
              <a:buNone/>
            </a:pPr>
            <a:r>
              <a:rPr lang="en-US" sz="1500">
                <a:latin typeface="Open Sans"/>
                <a:ea typeface="Open Sans"/>
                <a:cs typeface="Open Sans"/>
                <a:sym typeface="Open Sans"/>
              </a:rPr>
              <a:t>   ? (Qu. word) + aux. have/has/had + subject + been + verb-ing </a:t>
            </a:r>
            <a:endParaRPr sz="1500">
              <a:latin typeface="Open Sans"/>
              <a:ea typeface="Open Sans"/>
              <a:cs typeface="Open Sans"/>
              <a:sym typeface="Open Sans"/>
            </a:endParaRPr>
          </a:p>
        </p:txBody>
      </p:sp>
      <p:sp>
        <p:nvSpPr>
          <p:cNvPr id="217" name="Shape 217"/>
          <p:cNvSpPr txBox="1"/>
          <p:nvPr/>
        </p:nvSpPr>
        <p:spPr>
          <a:xfrm>
            <a:off x="4163450" y="2873662"/>
            <a:ext cx="6727800" cy="807300"/>
          </a:xfrm>
          <a:prstGeom prst="rect">
            <a:avLst/>
          </a:prstGeom>
          <a:gradFill>
            <a:gsLst>
              <a:gs pos="0">
                <a:srgbClr val="9CE7F5"/>
              </a:gs>
              <a:gs pos="35000">
                <a:srgbClr val="BBEAF6"/>
              </a:gs>
              <a:gs pos="100000">
                <a:srgbClr val="E4F9FC"/>
              </a:gs>
            </a:gsLst>
            <a:lin ang="16200038" scaled="0"/>
          </a:gradFill>
          <a:ln>
            <a:noFill/>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Clr>
                <a:srgbClr val="000000"/>
              </a:buClr>
              <a:buSzPts val="1500"/>
              <a:buFont typeface="Open Sans"/>
              <a:buChar char="+"/>
            </a:pPr>
            <a:r>
              <a:rPr lang="en-US" sz="1500">
                <a:latin typeface="Open Sans"/>
                <a:ea typeface="Open Sans"/>
                <a:cs typeface="Open Sans"/>
                <a:sym typeface="Open Sans"/>
              </a:rPr>
              <a:t>Subject + verb to be (present or past) + verb-ing</a:t>
            </a:r>
            <a:endParaRPr sz="1500">
              <a:latin typeface="Open Sans"/>
              <a:ea typeface="Open Sans"/>
              <a:cs typeface="Open Sans"/>
              <a:sym typeface="Open Sans"/>
            </a:endParaRPr>
          </a:p>
          <a:p>
            <a:pPr marL="457200" marR="0" lvl="0" indent="-323850" algn="l" rtl="0">
              <a:lnSpc>
                <a:spcPct val="100000"/>
              </a:lnSpc>
              <a:spcBef>
                <a:spcPts val="0"/>
              </a:spcBef>
              <a:spcAft>
                <a:spcPts val="0"/>
              </a:spcAft>
              <a:buSzPts val="1500"/>
              <a:buFont typeface="Open Sans"/>
              <a:buChar char="-"/>
            </a:pPr>
            <a:r>
              <a:rPr lang="en-US" sz="1500">
                <a:latin typeface="Open Sans"/>
                <a:ea typeface="Open Sans"/>
                <a:cs typeface="Open Sans"/>
                <a:sym typeface="Open Sans"/>
              </a:rPr>
              <a:t>Subject + verb to be negative (present or past) + verb-ing</a:t>
            </a:r>
            <a:endParaRPr sz="1500">
              <a:latin typeface="Open Sans"/>
              <a:ea typeface="Open Sans"/>
              <a:cs typeface="Open Sans"/>
              <a:sym typeface="Open Sans"/>
            </a:endParaRPr>
          </a:p>
          <a:p>
            <a:pPr marL="0" marR="0" lvl="0" indent="0" algn="l" rtl="0">
              <a:lnSpc>
                <a:spcPct val="100000"/>
              </a:lnSpc>
              <a:spcBef>
                <a:spcPts val="0"/>
              </a:spcBef>
              <a:spcAft>
                <a:spcPts val="0"/>
              </a:spcAft>
              <a:buNone/>
            </a:pPr>
            <a:r>
              <a:rPr lang="en-US" sz="1500">
                <a:latin typeface="Open Sans"/>
                <a:ea typeface="Open Sans"/>
                <a:cs typeface="Open Sans"/>
                <a:sym typeface="Open Sans"/>
              </a:rPr>
              <a:t>   ? (Qu. word) + verb to be (present or past) + subject + verb-ing </a:t>
            </a:r>
            <a:endParaRPr sz="1500">
              <a:latin typeface="Open Sans"/>
              <a:ea typeface="Open Sans"/>
              <a:cs typeface="Open Sans"/>
              <a:sym typeface="Open Sans"/>
            </a:endParaRPr>
          </a:p>
        </p:txBody>
      </p:sp>
      <p:sp>
        <p:nvSpPr>
          <p:cNvPr id="218" name="Shape 218"/>
          <p:cNvSpPr txBox="1"/>
          <p:nvPr/>
        </p:nvSpPr>
        <p:spPr>
          <a:xfrm>
            <a:off x="4163450" y="1954749"/>
            <a:ext cx="6727800" cy="807300"/>
          </a:xfrm>
          <a:prstGeom prst="rect">
            <a:avLst/>
          </a:prstGeom>
          <a:gradFill>
            <a:gsLst>
              <a:gs pos="0">
                <a:srgbClr val="9CE7F5"/>
              </a:gs>
              <a:gs pos="35000">
                <a:srgbClr val="BBEAF6"/>
              </a:gs>
              <a:gs pos="100000">
                <a:srgbClr val="E4F9FC"/>
              </a:gs>
            </a:gsLst>
            <a:lin ang="16200038" scaled="0"/>
          </a:gradFill>
          <a:ln>
            <a:noFill/>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Clr>
                <a:srgbClr val="000000"/>
              </a:buClr>
              <a:buSzPts val="1500"/>
              <a:buFont typeface="Open Sans"/>
              <a:buChar char="+"/>
            </a:pPr>
            <a:r>
              <a:rPr lang="en-US" sz="1500">
                <a:latin typeface="Open Sans"/>
                <a:ea typeface="Open Sans"/>
                <a:cs typeface="Open Sans"/>
                <a:sym typeface="Open Sans"/>
              </a:rPr>
              <a:t>Subject + verb past/present</a:t>
            </a:r>
            <a:endParaRPr sz="1500">
              <a:latin typeface="Open Sans"/>
              <a:ea typeface="Open Sans"/>
              <a:cs typeface="Open Sans"/>
              <a:sym typeface="Open Sans"/>
            </a:endParaRPr>
          </a:p>
          <a:p>
            <a:pPr marL="457200" marR="0" lvl="0" indent="-323850" algn="l" rtl="0">
              <a:lnSpc>
                <a:spcPct val="100000"/>
              </a:lnSpc>
              <a:spcBef>
                <a:spcPts val="0"/>
              </a:spcBef>
              <a:spcAft>
                <a:spcPts val="0"/>
              </a:spcAft>
              <a:buSzPts val="1500"/>
              <a:buFont typeface="Open Sans"/>
              <a:buChar char="-"/>
            </a:pPr>
            <a:r>
              <a:rPr lang="en-US" sz="1500">
                <a:latin typeface="Open Sans"/>
                <a:ea typeface="Open Sans"/>
                <a:cs typeface="Open Sans"/>
                <a:sym typeface="Open Sans"/>
              </a:rPr>
              <a:t>Subject + aux. don’t/doesn’t/didn’t + verb infinitive</a:t>
            </a:r>
            <a:endParaRPr sz="1500">
              <a:latin typeface="Open Sans"/>
              <a:ea typeface="Open Sans"/>
              <a:cs typeface="Open Sans"/>
              <a:sym typeface="Open Sans"/>
            </a:endParaRPr>
          </a:p>
          <a:p>
            <a:pPr marL="0" marR="0" lvl="0" indent="0" algn="l" rtl="0">
              <a:lnSpc>
                <a:spcPct val="100000"/>
              </a:lnSpc>
              <a:spcBef>
                <a:spcPts val="0"/>
              </a:spcBef>
              <a:spcAft>
                <a:spcPts val="0"/>
              </a:spcAft>
              <a:buNone/>
            </a:pPr>
            <a:r>
              <a:rPr lang="en-US" sz="1500">
                <a:latin typeface="Open Sans"/>
                <a:ea typeface="Open Sans"/>
                <a:cs typeface="Open Sans"/>
                <a:sym typeface="Open Sans"/>
              </a:rPr>
              <a:t>   ? (Qu. word) + Do/Does/Did + subject + verb infinitive</a:t>
            </a:r>
            <a:endParaRPr sz="1500">
              <a:latin typeface="Open Sans"/>
              <a:ea typeface="Open Sans"/>
              <a:cs typeface="Open Sans"/>
              <a:sym typeface="Open Sans"/>
            </a:endParaRPr>
          </a:p>
        </p:txBody>
      </p:sp>
      <p:sp>
        <p:nvSpPr>
          <p:cNvPr id="219" name="Shape 219"/>
          <p:cNvSpPr txBox="1"/>
          <p:nvPr/>
        </p:nvSpPr>
        <p:spPr>
          <a:xfrm>
            <a:off x="4163450" y="3792574"/>
            <a:ext cx="6727800" cy="807300"/>
          </a:xfrm>
          <a:prstGeom prst="rect">
            <a:avLst/>
          </a:prstGeom>
          <a:gradFill>
            <a:gsLst>
              <a:gs pos="0">
                <a:srgbClr val="9CE7F5"/>
              </a:gs>
              <a:gs pos="35000">
                <a:srgbClr val="BBEAF6"/>
              </a:gs>
              <a:gs pos="100000">
                <a:srgbClr val="E4F9FC"/>
              </a:gs>
            </a:gsLst>
            <a:lin ang="16200038" scaled="0"/>
          </a:gradFill>
          <a:ln>
            <a:noFill/>
          </a:ln>
        </p:spPr>
        <p:txBody>
          <a:bodyPr spcFirstLastPara="1" wrap="square" lIns="91425" tIns="45700" rIns="91425" bIns="45700" anchor="t" anchorCtr="0">
            <a:noAutofit/>
          </a:bodyPr>
          <a:lstStyle/>
          <a:p>
            <a:pPr marL="457200" marR="0" lvl="0" indent="-323850" algn="l" rtl="0">
              <a:lnSpc>
                <a:spcPct val="100000"/>
              </a:lnSpc>
              <a:spcBef>
                <a:spcPts val="0"/>
              </a:spcBef>
              <a:spcAft>
                <a:spcPts val="0"/>
              </a:spcAft>
              <a:buClr>
                <a:srgbClr val="000000"/>
              </a:buClr>
              <a:buSzPts val="1500"/>
              <a:buFont typeface="Open Sans"/>
              <a:buChar char="+"/>
            </a:pPr>
            <a:r>
              <a:rPr lang="en-US" sz="1500">
                <a:latin typeface="Open Sans"/>
                <a:ea typeface="Open Sans"/>
                <a:cs typeface="Open Sans"/>
                <a:sym typeface="Open Sans"/>
              </a:rPr>
              <a:t>Subject + aux. have/has/had + past participle</a:t>
            </a:r>
            <a:endParaRPr sz="1500">
              <a:latin typeface="Open Sans"/>
              <a:ea typeface="Open Sans"/>
              <a:cs typeface="Open Sans"/>
              <a:sym typeface="Open Sans"/>
            </a:endParaRPr>
          </a:p>
          <a:p>
            <a:pPr marL="457200" marR="0" lvl="0" indent="-323850" algn="l" rtl="0">
              <a:lnSpc>
                <a:spcPct val="100000"/>
              </a:lnSpc>
              <a:spcBef>
                <a:spcPts val="0"/>
              </a:spcBef>
              <a:spcAft>
                <a:spcPts val="0"/>
              </a:spcAft>
              <a:buSzPts val="1500"/>
              <a:buFont typeface="Open Sans"/>
              <a:buChar char="-"/>
            </a:pPr>
            <a:r>
              <a:rPr lang="en-US" sz="1500">
                <a:latin typeface="Open Sans"/>
                <a:ea typeface="Open Sans"/>
                <a:cs typeface="Open Sans"/>
                <a:sym typeface="Open Sans"/>
              </a:rPr>
              <a:t>Subject + aux. haven’t/hasn’t/hadn’t + past participle</a:t>
            </a:r>
            <a:endParaRPr sz="1500">
              <a:latin typeface="Open Sans"/>
              <a:ea typeface="Open Sans"/>
              <a:cs typeface="Open Sans"/>
              <a:sym typeface="Open Sans"/>
            </a:endParaRPr>
          </a:p>
          <a:p>
            <a:pPr marL="0" marR="0" lvl="0" indent="0" algn="l" rtl="0">
              <a:lnSpc>
                <a:spcPct val="100000"/>
              </a:lnSpc>
              <a:spcBef>
                <a:spcPts val="0"/>
              </a:spcBef>
              <a:spcAft>
                <a:spcPts val="0"/>
              </a:spcAft>
              <a:buNone/>
            </a:pPr>
            <a:r>
              <a:rPr lang="en-US" sz="1500">
                <a:latin typeface="Open Sans"/>
                <a:ea typeface="Open Sans"/>
                <a:cs typeface="Open Sans"/>
                <a:sym typeface="Open Sans"/>
              </a:rPr>
              <a:t>   ? (Qu. word) + aux. have/has/had + subject + past participle</a:t>
            </a:r>
            <a:endParaRPr sz="1500">
              <a:latin typeface="Open Sans"/>
              <a:ea typeface="Open Sans"/>
              <a:cs typeface="Open Sans"/>
              <a:sym typeface="Open Sans"/>
            </a:endParaRPr>
          </a:p>
        </p:txBody>
      </p:sp>
      <p:sp>
        <p:nvSpPr>
          <p:cNvPr id="220" name="Shape 220"/>
          <p:cNvSpPr/>
          <p:nvPr/>
        </p:nvSpPr>
        <p:spPr>
          <a:xfrm>
            <a:off x="9167575" y="5855225"/>
            <a:ext cx="2791200" cy="807300"/>
          </a:xfrm>
          <a:prstGeom prst="homePlate">
            <a:avLst>
              <a:gd name="adj" fmla="val 50000"/>
            </a:avLst>
          </a:prstGeom>
          <a:solidFill>
            <a:srgbClr val="00A7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Open Sans"/>
              <a:buNone/>
            </a:pPr>
            <a:r>
              <a:rPr lang="en-US" sz="1600">
                <a:solidFill>
                  <a:schemeClr val="lt1"/>
                </a:solidFill>
                <a:latin typeface="Open Sans"/>
                <a:ea typeface="Open Sans"/>
                <a:cs typeface="Open Sans"/>
                <a:sym typeface="Open Sans"/>
              </a:rPr>
              <a:t>Let’s practise...</a:t>
            </a:r>
            <a:endParaRPr/>
          </a:p>
        </p:txBody>
      </p:sp>
      <p:sp>
        <p:nvSpPr>
          <p:cNvPr id="10" name="Google Shape;65;p15">
            <a:extLst>
              <a:ext uri="{FF2B5EF4-FFF2-40B4-BE49-F238E27FC236}">
                <a16:creationId xmlns:a16="http://schemas.microsoft.com/office/drawing/2014/main" id="{0A543089-10C7-4C02-89AE-74587051F780}"/>
              </a:ext>
            </a:extLst>
          </p:cNvPr>
          <p:cNvSpPr txBox="1">
            <a:spLocks noGrp="1"/>
          </p:cNvSpPr>
          <p:nvPr>
            <p:ph type="ftr" idx="11"/>
          </p:nvPr>
        </p:nvSpPr>
        <p:spPr>
          <a:xfrm>
            <a:off x="275336" y="6343903"/>
            <a:ext cx="6327600" cy="365099"/>
          </a:xfrm>
          <a:prstGeom prst="rect">
            <a:avLst/>
          </a:prstGeom>
          <a:noFill/>
          <a:ln>
            <a:noFill/>
          </a:ln>
        </p:spPr>
        <p:txBody>
          <a:bodyPr spcFirstLastPara="1" wrap="square" lIns="91425" tIns="91425" rIns="91425" bIns="91425" anchor="ctr" anchorCtr="0">
            <a:noAutofit/>
          </a:bodyPr>
          <a:lstStyle/>
          <a:p>
            <a:r>
              <a:rPr lang="en-US" dirty="0"/>
              <a:t>Copyright © 201</a:t>
            </a:r>
            <a:r>
              <a:rPr lang="pl-PL" dirty="0"/>
              <a:t>9</a:t>
            </a:r>
            <a:r>
              <a:rPr lang="en-US" dirty="0"/>
              <a:t> by Pearson Education      Gold Experience </a:t>
            </a:r>
            <a:r>
              <a:rPr lang="pl-PL" dirty="0"/>
              <a:t>| Focus | High </a:t>
            </a:r>
            <a:r>
              <a:rPr lang="pl-PL" dirty="0" err="1"/>
              <a:t>Note</a:t>
            </a:r>
            <a:endParaRPr sz="11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225"/>
        <p:cNvGrpSpPr/>
        <p:nvPr/>
      </p:nvGrpSpPr>
      <p:grpSpPr>
        <a:xfrm>
          <a:off x="0" y="0"/>
          <a:ext cx="0" cy="0"/>
          <a:chOff x="0" y="0"/>
          <a:chExt cx="0" cy="0"/>
        </a:xfrm>
      </p:grpSpPr>
      <p:sp>
        <p:nvSpPr>
          <p:cNvPr id="226" name="Shape 226"/>
          <p:cNvSpPr txBox="1"/>
          <p:nvPr/>
        </p:nvSpPr>
        <p:spPr>
          <a:xfrm>
            <a:off x="819783" y="4201121"/>
            <a:ext cx="10058400" cy="4800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E3611"/>
              </a:buClr>
              <a:buSzPts val="1600"/>
              <a:buFont typeface="Noto Sans Symbols"/>
              <a:buNone/>
            </a:pPr>
            <a:endParaRPr sz="1600" b="0" i="1" u="none" strike="noStrike" cap="none">
              <a:solidFill>
                <a:srgbClr val="990000"/>
              </a:solidFill>
              <a:latin typeface="Open Sans"/>
              <a:ea typeface="Open Sans"/>
              <a:cs typeface="Open Sans"/>
              <a:sym typeface="Open Sans"/>
            </a:endParaRPr>
          </a:p>
        </p:txBody>
      </p:sp>
      <p:sp>
        <p:nvSpPr>
          <p:cNvPr id="227" name="Shape 227"/>
          <p:cNvSpPr txBox="1"/>
          <p:nvPr/>
        </p:nvSpPr>
        <p:spPr>
          <a:xfrm>
            <a:off x="450600" y="1598175"/>
            <a:ext cx="11430000" cy="171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127000" lvl="2">
              <a:buSzPts val="1600"/>
            </a:pPr>
            <a:r>
              <a:rPr lang="en-US" sz="1600" dirty="0"/>
              <a:t>A: Hey! Tell me more about what happened with the teacher then!		</a:t>
            </a:r>
            <a:endParaRPr lang="en-GB" sz="1600" dirty="0"/>
          </a:p>
          <a:p>
            <a:pPr marL="127000" marR="0" lvl="0" algn="l" rtl="0">
              <a:lnSpc>
                <a:spcPct val="100000"/>
              </a:lnSpc>
              <a:spcBef>
                <a:spcPts val="0"/>
              </a:spcBef>
              <a:spcAft>
                <a:spcPts val="0"/>
              </a:spcAft>
              <a:buClr>
                <a:srgbClr val="000000"/>
              </a:buClr>
              <a:buSzPts val="1600"/>
            </a:pPr>
            <a:r>
              <a:rPr lang="en-GB" sz="1600" dirty="0"/>
              <a:t>B: </a:t>
            </a:r>
            <a:r>
              <a:rPr lang="en-GB" sz="1600" dirty="0" err="1"/>
              <a:t>Pffff</a:t>
            </a:r>
            <a:r>
              <a:rPr lang="en-GB" sz="1600" dirty="0"/>
              <a:t>, well, she ………….. (ask) me to see her in her office. So, I ………….. (arrive) early and while I …………… (wait), Sam from my maths class ………… (walk) through the door, too. I ………. (start) to feel nervous because the week before, we ………….. (do) our project together, you know, and maybe we ………… (fail) it or something. But no! Can you believe it? The teacher just …………… (want) to congratulate us and invite us to present it at the school fair!</a:t>
            </a:r>
          </a:p>
        </p:txBody>
      </p:sp>
      <p:sp>
        <p:nvSpPr>
          <p:cNvPr id="228" name="Shape 228"/>
          <p:cNvSpPr txBox="1"/>
          <p:nvPr/>
        </p:nvSpPr>
        <p:spPr>
          <a:xfrm>
            <a:off x="2423550" y="2061518"/>
            <a:ext cx="8820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dirty="0">
                <a:solidFill>
                  <a:srgbClr val="C00000"/>
                </a:solidFill>
              </a:rPr>
              <a:t>asks</a:t>
            </a:r>
            <a:endParaRPr dirty="0"/>
          </a:p>
        </p:txBody>
      </p:sp>
      <p:sp>
        <p:nvSpPr>
          <p:cNvPr id="230" name="Shape 230"/>
          <p:cNvSpPr txBox="1"/>
          <p:nvPr/>
        </p:nvSpPr>
        <p:spPr>
          <a:xfrm>
            <a:off x="450601" y="229388"/>
            <a:ext cx="6749127" cy="79816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Rokkitt"/>
              <a:buNone/>
            </a:pPr>
            <a:r>
              <a:rPr lang="en-US" sz="4400" b="1" i="0" u="none" strike="noStrike" cap="none">
                <a:solidFill>
                  <a:srgbClr val="1C4587"/>
                </a:solidFill>
                <a:latin typeface="Open Sans"/>
                <a:ea typeface="Open Sans"/>
                <a:cs typeface="Open Sans"/>
                <a:sym typeface="Open Sans"/>
              </a:rPr>
              <a:t>Practice activities</a:t>
            </a:r>
            <a:endParaRPr sz="4400" b="0" i="0" u="none" strike="noStrike" cap="none">
              <a:solidFill>
                <a:srgbClr val="1C4587"/>
              </a:solidFill>
              <a:latin typeface="Open Sans"/>
              <a:ea typeface="Open Sans"/>
              <a:cs typeface="Open Sans"/>
              <a:sym typeface="Open Sans"/>
            </a:endParaRPr>
          </a:p>
        </p:txBody>
      </p:sp>
      <p:sp>
        <p:nvSpPr>
          <p:cNvPr id="231" name="Shape 231"/>
          <p:cNvSpPr txBox="1"/>
          <p:nvPr/>
        </p:nvSpPr>
        <p:spPr>
          <a:xfrm flipH="1">
            <a:off x="464550" y="894791"/>
            <a:ext cx="11480400" cy="678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E3611"/>
              </a:buClr>
              <a:buSzPts val="500"/>
              <a:buFont typeface="Open Sans"/>
              <a:buNone/>
            </a:pPr>
            <a:r>
              <a:rPr lang="en-US" sz="2000" b="1" i="0" u="none" strike="noStrike" cap="none" dirty="0">
                <a:solidFill>
                  <a:srgbClr val="1C4587"/>
                </a:solidFill>
                <a:latin typeface="Open Sans"/>
                <a:ea typeface="Open Sans"/>
                <a:cs typeface="Open Sans"/>
                <a:sym typeface="Open Sans"/>
              </a:rPr>
              <a:t>Use the correct form of the verbs in brackets to complete the gaps. </a:t>
            </a:r>
            <a:r>
              <a:rPr lang="en-US" sz="2000" b="1" dirty="0">
                <a:solidFill>
                  <a:srgbClr val="1C4587"/>
                </a:solidFill>
                <a:latin typeface="Open Sans"/>
                <a:ea typeface="Open Sans"/>
                <a:cs typeface="Open Sans"/>
                <a:sym typeface="Open Sans"/>
              </a:rPr>
              <a:t>It’s a very informal conversation between friends.</a:t>
            </a:r>
            <a:endParaRPr dirty="0"/>
          </a:p>
          <a:p>
            <a:pPr marL="0" marR="0" lvl="0" indent="0" algn="l" rtl="0">
              <a:lnSpc>
                <a:spcPct val="90000"/>
              </a:lnSpc>
              <a:spcBef>
                <a:spcPts val="1200"/>
              </a:spcBef>
              <a:spcAft>
                <a:spcPts val="0"/>
              </a:spcAft>
              <a:buClr>
                <a:srgbClr val="9E3611"/>
              </a:buClr>
              <a:buSzPts val="500"/>
              <a:buFont typeface="Arial"/>
              <a:buNone/>
            </a:pPr>
            <a:r>
              <a:rPr lang="en-GB" sz="1600" u="none" strike="noStrike" cap="none" dirty="0">
                <a:solidFill>
                  <a:schemeClr val="dk1"/>
                </a:solidFill>
                <a:latin typeface="Open Sans"/>
                <a:ea typeface="Open Sans"/>
                <a:cs typeface="Open Sans"/>
                <a:sym typeface="Open Sans"/>
              </a:rPr>
              <a:t>1</a:t>
            </a:r>
            <a:r>
              <a:rPr lang="en-GB" sz="2000" u="none" strike="noStrike" cap="none" dirty="0">
                <a:solidFill>
                  <a:schemeClr val="dk1"/>
                </a:solidFill>
                <a:latin typeface="Open Sans"/>
                <a:ea typeface="Open Sans"/>
                <a:cs typeface="Open Sans"/>
                <a:sym typeface="Open Sans"/>
              </a:rPr>
              <a:t>.</a:t>
            </a:r>
            <a:endParaRPr sz="2000" u="none" strike="noStrike" cap="none" dirty="0">
              <a:solidFill>
                <a:schemeClr val="dk1"/>
              </a:solidFill>
              <a:latin typeface="Open Sans"/>
              <a:ea typeface="Open Sans"/>
              <a:cs typeface="Open Sans"/>
              <a:sym typeface="Open Sans"/>
            </a:endParaRPr>
          </a:p>
        </p:txBody>
      </p:sp>
      <p:sp>
        <p:nvSpPr>
          <p:cNvPr id="232" name="Shape 232"/>
          <p:cNvSpPr txBox="1"/>
          <p:nvPr/>
        </p:nvSpPr>
        <p:spPr>
          <a:xfrm flipH="1">
            <a:off x="514975" y="3262153"/>
            <a:ext cx="11480400" cy="678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1200"/>
              </a:spcBef>
              <a:spcAft>
                <a:spcPts val="0"/>
              </a:spcAft>
              <a:buClr>
                <a:srgbClr val="9E3611"/>
              </a:buClr>
              <a:buSzPts val="500"/>
              <a:buFont typeface="Arial"/>
              <a:buNone/>
            </a:pPr>
            <a:r>
              <a:rPr lang="en-US" sz="2000" b="1">
                <a:solidFill>
                  <a:srgbClr val="1C4587"/>
                </a:solidFill>
                <a:latin typeface="Open Sans"/>
                <a:ea typeface="Open Sans"/>
                <a:cs typeface="Open Sans"/>
                <a:sym typeface="Open Sans"/>
              </a:rPr>
              <a:t>Use the correct form of the verbs in brackets to complete the gaps.</a:t>
            </a:r>
            <a:endParaRPr sz="2000" b="1" i="1" u="none" strike="noStrike" cap="none">
              <a:solidFill>
                <a:schemeClr val="dk1"/>
              </a:solidFill>
              <a:latin typeface="Open Sans"/>
              <a:ea typeface="Open Sans"/>
              <a:cs typeface="Open Sans"/>
              <a:sym typeface="Open Sans"/>
            </a:endParaRPr>
          </a:p>
        </p:txBody>
      </p:sp>
      <p:sp>
        <p:nvSpPr>
          <p:cNvPr id="233" name="Shape 233"/>
          <p:cNvSpPr txBox="1"/>
          <p:nvPr/>
        </p:nvSpPr>
        <p:spPr>
          <a:xfrm>
            <a:off x="489750" y="3886600"/>
            <a:ext cx="11430000" cy="171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a:p>
            <a:pPr marL="457200" marR="0" lvl="0" indent="-330200" algn="l" rtl="0">
              <a:lnSpc>
                <a:spcPct val="100000"/>
              </a:lnSpc>
              <a:spcBef>
                <a:spcPts val="0"/>
              </a:spcBef>
              <a:spcAft>
                <a:spcPts val="0"/>
              </a:spcAft>
              <a:buClr>
                <a:srgbClr val="000000"/>
              </a:buClr>
              <a:buSzPts val="1600"/>
              <a:buFont typeface="Arial"/>
              <a:buAutoNum type="arabicPeriod" startAt="2"/>
            </a:pPr>
            <a:r>
              <a:rPr lang="en-US" sz="1600" dirty="0"/>
              <a:t>I will never forget the first time I …………(meet) my best friend. My family and I …………………. (live) in London for years, but my dad ………... (get) a new </a:t>
            </a:r>
            <a:r>
              <a:rPr lang="en-US" sz="1600" dirty="0" err="1"/>
              <a:t>ob</a:t>
            </a:r>
            <a:r>
              <a:rPr lang="en-US" sz="1600" dirty="0"/>
              <a:t>, so we ……………… (have) to move cities. The day we …………… (arrive), I ………………………….. (unpack) boxes from the van when Ruby …………… (come) over and asked if I needed help. We ……………………. (become) friends straight away. Before the move, I ……………… (be) so worried about settling in, but I …………………… (not need) to be. I …………….. (have) good friends before in London, but no one like Ruby. Now we are inseparable!</a:t>
            </a:r>
            <a:endParaRPr sz="1600" dirty="0"/>
          </a:p>
        </p:txBody>
      </p:sp>
      <p:sp>
        <p:nvSpPr>
          <p:cNvPr id="234" name="Shape 234"/>
          <p:cNvSpPr txBox="1"/>
          <p:nvPr/>
        </p:nvSpPr>
        <p:spPr>
          <a:xfrm>
            <a:off x="6815825" y="2020650"/>
            <a:ext cx="8820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dirty="0">
                <a:solidFill>
                  <a:srgbClr val="C00000"/>
                </a:solidFill>
              </a:rPr>
              <a:t>arrive</a:t>
            </a:r>
            <a:endParaRPr dirty="0"/>
          </a:p>
        </p:txBody>
      </p:sp>
      <p:sp>
        <p:nvSpPr>
          <p:cNvPr id="235" name="Shape 235"/>
          <p:cNvSpPr txBox="1"/>
          <p:nvPr/>
        </p:nvSpPr>
        <p:spPr>
          <a:xfrm>
            <a:off x="9788149" y="2031179"/>
            <a:ext cx="12555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dirty="0">
                <a:solidFill>
                  <a:srgbClr val="C00000"/>
                </a:solidFill>
              </a:rPr>
              <a:t>’m waiting</a:t>
            </a:r>
            <a:endParaRPr dirty="0"/>
          </a:p>
        </p:txBody>
      </p:sp>
      <p:sp>
        <p:nvSpPr>
          <p:cNvPr id="236" name="Shape 236"/>
          <p:cNvSpPr txBox="1"/>
          <p:nvPr/>
        </p:nvSpPr>
        <p:spPr>
          <a:xfrm>
            <a:off x="3140148" y="2312594"/>
            <a:ext cx="8820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dirty="0">
                <a:solidFill>
                  <a:srgbClr val="C00000"/>
                </a:solidFill>
              </a:rPr>
              <a:t>walks</a:t>
            </a:r>
            <a:endParaRPr dirty="0"/>
          </a:p>
        </p:txBody>
      </p:sp>
      <p:sp>
        <p:nvSpPr>
          <p:cNvPr id="237" name="Shape 237"/>
          <p:cNvSpPr txBox="1"/>
          <p:nvPr/>
        </p:nvSpPr>
        <p:spPr>
          <a:xfrm>
            <a:off x="6733524" y="2305962"/>
            <a:ext cx="8820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dirty="0">
                <a:solidFill>
                  <a:srgbClr val="C00000"/>
                </a:solidFill>
              </a:rPr>
              <a:t>start</a:t>
            </a:r>
            <a:endParaRPr dirty="0"/>
          </a:p>
        </p:txBody>
      </p:sp>
      <p:sp>
        <p:nvSpPr>
          <p:cNvPr id="238" name="Shape 238"/>
          <p:cNvSpPr txBox="1"/>
          <p:nvPr/>
        </p:nvSpPr>
        <p:spPr>
          <a:xfrm>
            <a:off x="949338" y="2547625"/>
            <a:ext cx="11373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dirty="0">
                <a:solidFill>
                  <a:srgbClr val="C00000"/>
                </a:solidFill>
              </a:rPr>
              <a:t>’ve done</a:t>
            </a:r>
            <a:endParaRPr dirty="0"/>
          </a:p>
        </p:txBody>
      </p:sp>
      <p:sp>
        <p:nvSpPr>
          <p:cNvPr id="239" name="Shape 239"/>
          <p:cNvSpPr txBox="1"/>
          <p:nvPr/>
        </p:nvSpPr>
        <p:spPr>
          <a:xfrm>
            <a:off x="6465481" y="2538350"/>
            <a:ext cx="11373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dirty="0">
                <a:solidFill>
                  <a:srgbClr val="C00000"/>
                </a:solidFill>
              </a:rPr>
              <a:t>’ve failed</a:t>
            </a:r>
            <a:endParaRPr dirty="0"/>
          </a:p>
        </p:txBody>
      </p:sp>
      <p:sp>
        <p:nvSpPr>
          <p:cNvPr id="240" name="Shape 240"/>
          <p:cNvSpPr txBox="1"/>
          <p:nvPr/>
        </p:nvSpPr>
        <p:spPr>
          <a:xfrm>
            <a:off x="2527239" y="2777709"/>
            <a:ext cx="8820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dirty="0">
                <a:solidFill>
                  <a:srgbClr val="C00000"/>
                </a:solidFill>
              </a:rPr>
              <a:t>wants</a:t>
            </a:r>
            <a:endParaRPr dirty="0"/>
          </a:p>
        </p:txBody>
      </p:sp>
      <p:sp>
        <p:nvSpPr>
          <p:cNvPr id="241" name="Shape 241"/>
          <p:cNvSpPr txBox="1"/>
          <p:nvPr/>
        </p:nvSpPr>
        <p:spPr>
          <a:xfrm>
            <a:off x="4095100" y="4062375"/>
            <a:ext cx="8820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a:solidFill>
                  <a:srgbClr val="C00000"/>
                </a:solidFill>
              </a:rPr>
              <a:t>met</a:t>
            </a:r>
            <a:endParaRPr/>
          </a:p>
        </p:txBody>
      </p:sp>
      <p:sp>
        <p:nvSpPr>
          <p:cNvPr id="242" name="Shape 242"/>
          <p:cNvSpPr txBox="1"/>
          <p:nvPr/>
        </p:nvSpPr>
        <p:spPr>
          <a:xfrm>
            <a:off x="8123700" y="4062375"/>
            <a:ext cx="25734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a:solidFill>
                  <a:srgbClr val="C00000"/>
                </a:solidFill>
              </a:rPr>
              <a:t>had been living</a:t>
            </a:r>
            <a:endParaRPr/>
          </a:p>
        </p:txBody>
      </p:sp>
      <p:sp>
        <p:nvSpPr>
          <p:cNvPr id="243" name="Shape 243"/>
          <p:cNvSpPr txBox="1"/>
          <p:nvPr/>
        </p:nvSpPr>
        <p:spPr>
          <a:xfrm>
            <a:off x="2864550" y="4322075"/>
            <a:ext cx="8820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a:solidFill>
                  <a:srgbClr val="C00000"/>
                </a:solidFill>
              </a:rPr>
              <a:t>got</a:t>
            </a:r>
            <a:endParaRPr/>
          </a:p>
        </p:txBody>
      </p:sp>
      <p:sp>
        <p:nvSpPr>
          <p:cNvPr id="244" name="Shape 244"/>
          <p:cNvSpPr txBox="1"/>
          <p:nvPr/>
        </p:nvSpPr>
        <p:spPr>
          <a:xfrm>
            <a:off x="5814175" y="4322075"/>
            <a:ext cx="8820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a:solidFill>
                  <a:srgbClr val="C00000"/>
                </a:solidFill>
              </a:rPr>
              <a:t>had</a:t>
            </a:r>
            <a:endParaRPr/>
          </a:p>
        </p:txBody>
      </p:sp>
      <p:sp>
        <p:nvSpPr>
          <p:cNvPr id="245" name="Shape 245"/>
          <p:cNvSpPr txBox="1"/>
          <p:nvPr/>
        </p:nvSpPr>
        <p:spPr>
          <a:xfrm>
            <a:off x="9943200" y="4322075"/>
            <a:ext cx="8820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a:solidFill>
                  <a:srgbClr val="C00000"/>
                </a:solidFill>
              </a:rPr>
              <a:t>arrived</a:t>
            </a:r>
            <a:endParaRPr/>
          </a:p>
        </p:txBody>
      </p:sp>
      <p:sp>
        <p:nvSpPr>
          <p:cNvPr id="246" name="Shape 246"/>
          <p:cNvSpPr txBox="1"/>
          <p:nvPr/>
        </p:nvSpPr>
        <p:spPr>
          <a:xfrm>
            <a:off x="1290575" y="4542375"/>
            <a:ext cx="17175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a:solidFill>
                  <a:srgbClr val="C00000"/>
                </a:solidFill>
              </a:rPr>
              <a:t>was unpacking</a:t>
            </a:r>
            <a:endParaRPr/>
          </a:p>
        </p:txBody>
      </p:sp>
      <p:sp>
        <p:nvSpPr>
          <p:cNvPr id="247" name="Shape 247"/>
          <p:cNvSpPr txBox="1"/>
          <p:nvPr/>
        </p:nvSpPr>
        <p:spPr>
          <a:xfrm>
            <a:off x="7101625" y="4542375"/>
            <a:ext cx="8820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a:solidFill>
                  <a:srgbClr val="C00000"/>
                </a:solidFill>
              </a:rPr>
              <a:t>came</a:t>
            </a:r>
            <a:endParaRPr/>
          </a:p>
        </p:txBody>
      </p:sp>
      <p:sp>
        <p:nvSpPr>
          <p:cNvPr id="248" name="Shape 248"/>
          <p:cNvSpPr txBox="1"/>
          <p:nvPr/>
        </p:nvSpPr>
        <p:spPr>
          <a:xfrm>
            <a:off x="1710525" y="4802075"/>
            <a:ext cx="10548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a:solidFill>
                  <a:srgbClr val="C00000"/>
                </a:solidFill>
              </a:rPr>
              <a:t>became</a:t>
            </a:r>
            <a:endParaRPr/>
          </a:p>
        </p:txBody>
      </p:sp>
      <p:sp>
        <p:nvSpPr>
          <p:cNvPr id="249" name="Shape 249"/>
          <p:cNvSpPr txBox="1"/>
          <p:nvPr/>
        </p:nvSpPr>
        <p:spPr>
          <a:xfrm>
            <a:off x="7849200" y="4802075"/>
            <a:ext cx="13263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a:solidFill>
                  <a:srgbClr val="C00000"/>
                </a:solidFill>
              </a:rPr>
              <a:t>had been</a:t>
            </a:r>
            <a:endParaRPr/>
          </a:p>
        </p:txBody>
      </p:sp>
      <p:sp>
        <p:nvSpPr>
          <p:cNvPr id="250" name="Shape 250"/>
          <p:cNvSpPr txBox="1"/>
          <p:nvPr/>
        </p:nvSpPr>
        <p:spPr>
          <a:xfrm>
            <a:off x="1972550" y="5082200"/>
            <a:ext cx="13716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a:solidFill>
                  <a:srgbClr val="C00000"/>
                </a:solidFill>
              </a:rPr>
              <a:t>didn’t need</a:t>
            </a:r>
            <a:endParaRPr/>
          </a:p>
        </p:txBody>
      </p:sp>
      <p:sp>
        <p:nvSpPr>
          <p:cNvPr id="251" name="Shape 251"/>
          <p:cNvSpPr txBox="1"/>
          <p:nvPr/>
        </p:nvSpPr>
        <p:spPr>
          <a:xfrm>
            <a:off x="5316750" y="5082200"/>
            <a:ext cx="1558500" cy="48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600"/>
              <a:buFont typeface="Arial"/>
              <a:buNone/>
            </a:pPr>
            <a:r>
              <a:rPr lang="en-US" sz="1600">
                <a:solidFill>
                  <a:srgbClr val="C00000"/>
                </a:solidFill>
              </a:rPr>
              <a:t>had had</a:t>
            </a:r>
            <a:endParaRPr/>
          </a:p>
        </p:txBody>
      </p:sp>
      <p:sp>
        <p:nvSpPr>
          <p:cNvPr id="28" name="Google Shape;65;p15">
            <a:extLst>
              <a:ext uri="{FF2B5EF4-FFF2-40B4-BE49-F238E27FC236}">
                <a16:creationId xmlns:a16="http://schemas.microsoft.com/office/drawing/2014/main" id="{81950989-3979-47E2-85D1-4648CEE13E04}"/>
              </a:ext>
            </a:extLst>
          </p:cNvPr>
          <p:cNvSpPr txBox="1">
            <a:spLocks noGrp="1"/>
          </p:cNvSpPr>
          <p:nvPr>
            <p:ph type="ftr" idx="11"/>
          </p:nvPr>
        </p:nvSpPr>
        <p:spPr>
          <a:xfrm>
            <a:off x="275336" y="6343903"/>
            <a:ext cx="6327600" cy="365099"/>
          </a:xfrm>
          <a:prstGeom prst="rect">
            <a:avLst/>
          </a:prstGeom>
          <a:noFill/>
          <a:ln>
            <a:noFill/>
          </a:ln>
        </p:spPr>
        <p:txBody>
          <a:bodyPr spcFirstLastPara="1" wrap="square" lIns="91425" tIns="91425" rIns="91425" bIns="91425" anchor="ctr" anchorCtr="0">
            <a:noAutofit/>
          </a:bodyPr>
          <a:lstStyle/>
          <a:p>
            <a:r>
              <a:rPr lang="en-US" dirty="0"/>
              <a:t>Copyright © 201</a:t>
            </a:r>
            <a:r>
              <a:rPr lang="pl-PL" dirty="0"/>
              <a:t>9</a:t>
            </a:r>
            <a:r>
              <a:rPr lang="en-US" dirty="0"/>
              <a:t> by Pearson Education      Gold Experience </a:t>
            </a:r>
            <a:r>
              <a:rPr lang="pl-PL" dirty="0"/>
              <a:t>| Focus | High </a:t>
            </a:r>
            <a:r>
              <a:rPr lang="pl-PL" dirty="0" err="1"/>
              <a:t>Note</a:t>
            </a:r>
            <a:endParaRPr sz="11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10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1000"/>
                                        <p:tgtEl>
                                          <p:spTgt spid="2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fade">
                                      <p:cBhvr>
                                        <p:cTn id="17" dur="1000"/>
                                        <p:tgtEl>
                                          <p:spTgt spid="2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5"/>
                                        </p:tgtEl>
                                        <p:attrNameLst>
                                          <p:attrName>style.visibility</p:attrName>
                                        </p:attrNameLst>
                                      </p:cBhvr>
                                      <p:to>
                                        <p:strVal val="visible"/>
                                      </p:to>
                                    </p:set>
                                    <p:animEffect transition="in" filter="fade">
                                      <p:cBhvr>
                                        <p:cTn id="22" dur="1000"/>
                                        <p:tgtEl>
                                          <p:spTgt spid="2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6"/>
                                        </p:tgtEl>
                                        <p:attrNameLst>
                                          <p:attrName>style.visibility</p:attrName>
                                        </p:attrNameLst>
                                      </p:cBhvr>
                                      <p:to>
                                        <p:strVal val="visible"/>
                                      </p:to>
                                    </p:set>
                                    <p:animEffect transition="in" filter="fade">
                                      <p:cBhvr>
                                        <p:cTn id="27" dur="1000"/>
                                        <p:tgtEl>
                                          <p:spTgt spid="23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7"/>
                                        </p:tgtEl>
                                        <p:attrNameLst>
                                          <p:attrName>style.visibility</p:attrName>
                                        </p:attrNameLst>
                                      </p:cBhvr>
                                      <p:to>
                                        <p:strVal val="visible"/>
                                      </p:to>
                                    </p:set>
                                    <p:animEffect transition="in" filter="fade">
                                      <p:cBhvr>
                                        <p:cTn id="32" dur="1000"/>
                                        <p:tgtEl>
                                          <p:spTgt spid="23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38"/>
                                        </p:tgtEl>
                                        <p:attrNameLst>
                                          <p:attrName>style.visibility</p:attrName>
                                        </p:attrNameLst>
                                      </p:cBhvr>
                                      <p:to>
                                        <p:strVal val="visible"/>
                                      </p:to>
                                    </p:set>
                                    <p:animEffect transition="in" filter="fade">
                                      <p:cBhvr>
                                        <p:cTn id="37" dur="1000"/>
                                        <p:tgtEl>
                                          <p:spTgt spid="23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9"/>
                                        </p:tgtEl>
                                        <p:attrNameLst>
                                          <p:attrName>style.visibility</p:attrName>
                                        </p:attrNameLst>
                                      </p:cBhvr>
                                      <p:to>
                                        <p:strVal val="visible"/>
                                      </p:to>
                                    </p:set>
                                    <p:animEffect transition="in" filter="fade">
                                      <p:cBhvr>
                                        <p:cTn id="42" dur="1000"/>
                                        <p:tgtEl>
                                          <p:spTgt spid="23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40"/>
                                        </p:tgtEl>
                                        <p:attrNameLst>
                                          <p:attrName>style.visibility</p:attrName>
                                        </p:attrNameLst>
                                      </p:cBhvr>
                                      <p:to>
                                        <p:strVal val="visible"/>
                                      </p:to>
                                    </p:set>
                                    <p:animEffect transition="in" filter="fade">
                                      <p:cBhvr>
                                        <p:cTn id="47" dur="1000"/>
                                        <p:tgtEl>
                                          <p:spTgt spid="24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32"/>
                                        </p:tgtEl>
                                        <p:attrNameLst>
                                          <p:attrName>style.visibility</p:attrName>
                                        </p:attrNameLst>
                                      </p:cBhvr>
                                      <p:to>
                                        <p:strVal val="visible"/>
                                      </p:to>
                                    </p:set>
                                    <p:animEffect transition="in" filter="fade">
                                      <p:cBhvr>
                                        <p:cTn id="52" dur="1000"/>
                                        <p:tgtEl>
                                          <p:spTgt spid="23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33"/>
                                        </p:tgtEl>
                                        <p:attrNameLst>
                                          <p:attrName>style.visibility</p:attrName>
                                        </p:attrNameLst>
                                      </p:cBhvr>
                                      <p:to>
                                        <p:strVal val="visible"/>
                                      </p:to>
                                    </p:set>
                                    <p:animEffect transition="in" filter="fade">
                                      <p:cBhvr>
                                        <p:cTn id="57" dur="1000"/>
                                        <p:tgtEl>
                                          <p:spTgt spid="23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41"/>
                                        </p:tgtEl>
                                        <p:attrNameLst>
                                          <p:attrName>style.visibility</p:attrName>
                                        </p:attrNameLst>
                                      </p:cBhvr>
                                      <p:to>
                                        <p:strVal val="visible"/>
                                      </p:to>
                                    </p:set>
                                    <p:animEffect transition="in" filter="fade">
                                      <p:cBhvr>
                                        <p:cTn id="62" dur="1000"/>
                                        <p:tgtEl>
                                          <p:spTgt spid="24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42"/>
                                        </p:tgtEl>
                                        <p:attrNameLst>
                                          <p:attrName>style.visibility</p:attrName>
                                        </p:attrNameLst>
                                      </p:cBhvr>
                                      <p:to>
                                        <p:strVal val="visible"/>
                                      </p:to>
                                    </p:set>
                                    <p:animEffect transition="in" filter="fade">
                                      <p:cBhvr>
                                        <p:cTn id="67" dur="1000"/>
                                        <p:tgtEl>
                                          <p:spTgt spid="24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43"/>
                                        </p:tgtEl>
                                        <p:attrNameLst>
                                          <p:attrName>style.visibility</p:attrName>
                                        </p:attrNameLst>
                                      </p:cBhvr>
                                      <p:to>
                                        <p:strVal val="visible"/>
                                      </p:to>
                                    </p:set>
                                    <p:animEffect transition="in" filter="fade">
                                      <p:cBhvr>
                                        <p:cTn id="72" dur="1000"/>
                                        <p:tgtEl>
                                          <p:spTgt spid="24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44"/>
                                        </p:tgtEl>
                                        <p:attrNameLst>
                                          <p:attrName>style.visibility</p:attrName>
                                        </p:attrNameLst>
                                      </p:cBhvr>
                                      <p:to>
                                        <p:strVal val="visible"/>
                                      </p:to>
                                    </p:set>
                                    <p:animEffect transition="in" filter="fade">
                                      <p:cBhvr>
                                        <p:cTn id="77" dur="1000"/>
                                        <p:tgtEl>
                                          <p:spTgt spid="24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45"/>
                                        </p:tgtEl>
                                        <p:attrNameLst>
                                          <p:attrName>style.visibility</p:attrName>
                                        </p:attrNameLst>
                                      </p:cBhvr>
                                      <p:to>
                                        <p:strVal val="visible"/>
                                      </p:to>
                                    </p:set>
                                    <p:animEffect transition="in" filter="fade">
                                      <p:cBhvr>
                                        <p:cTn id="82" dur="1000"/>
                                        <p:tgtEl>
                                          <p:spTgt spid="24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46"/>
                                        </p:tgtEl>
                                        <p:attrNameLst>
                                          <p:attrName>style.visibility</p:attrName>
                                        </p:attrNameLst>
                                      </p:cBhvr>
                                      <p:to>
                                        <p:strVal val="visible"/>
                                      </p:to>
                                    </p:set>
                                    <p:animEffect transition="in" filter="fade">
                                      <p:cBhvr>
                                        <p:cTn id="87" dur="1000"/>
                                        <p:tgtEl>
                                          <p:spTgt spid="246"/>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247"/>
                                        </p:tgtEl>
                                        <p:attrNameLst>
                                          <p:attrName>style.visibility</p:attrName>
                                        </p:attrNameLst>
                                      </p:cBhvr>
                                      <p:to>
                                        <p:strVal val="visible"/>
                                      </p:to>
                                    </p:set>
                                    <p:animEffect transition="in" filter="fade">
                                      <p:cBhvr>
                                        <p:cTn id="92" dur="1000"/>
                                        <p:tgtEl>
                                          <p:spTgt spid="247"/>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248"/>
                                        </p:tgtEl>
                                        <p:attrNameLst>
                                          <p:attrName>style.visibility</p:attrName>
                                        </p:attrNameLst>
                                      </p:cBhvr>
                                      <p:to>
                                        <p:strVal val="visible"/>
                                      </p:to>
                                    </p:set>
                                    <p:animEffect transition="in" filter="fade">
                                      <p:cBhvr>
                                        <p:cTn id="97" dur="1000"/>
                                        <p:tgtEl>
                                          <p:spTgt spid="24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fade">
                                      <p:cBhvr>
                                        <p:cTn id="102" dur="1000"/>
                                        <p:tgtEl>
                                          <p:spTgt spid="249"/>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250"/>
                                        </p:tgtEl>
                                        <p:attrNameLst>
                                          <p:attrName>style.visibility</p:attrName>
                                        </p:attrNameLst>
                                      </p:cBhvr>
                                      <p:to>
                                        <p:strVal val="visible"/>
                                      </p:to>
                                    </p:set>
                                    <p:animEffect transition="in" filter="fade">
                                      <p:cBhvr>
                                        <p:cTn id="107" dur="1000"/>
                                        <p:tgtEl>
                                          <p:spTgt spid="250"/>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251"/>
                                        </p:tgtEl>
                                        <p:attrNameLst>
                                          <p:attrName>style.visibility</p:attrName>
                                        </p:attrNameLst>
                                      </p:cBhvr>
                                      <p:to>
                                        <p:strVal val="visible"/>
                                      </p:to>
                                    </p:set>
                                    <p:animEffect transition="in" filter="fade">
                                      <p:cBhvr>
                                        <p:cTn id="112"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idx="4294967295"/>
          </p:nvPr>
        </p:nvSpPr>
        <p:spPr>
          <a:xfrm>
            <a:off x="684850" y="1095198"/>
            <a:ext cx="10058400" cy="1609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1100"/>
              <a:buFont typeface="Rokkitt"/>
              <a:buNone/>
            </a:pPr>
            <a:r>
              <a:rPr lang="en-US" sz="4400" b="0" i="0" u="none" strike="noStrike" cap="none">
                <a:solidFill>
                  <a:srgbClr val="1C4587"/>
                </a:solidFill>
                <a:latin typeface="Open Sans"/>
                <a:ea typeface="Open Sans"/>
                <a:cs typeface="Open Sans"/>
                <a:sym typeface="Open Sans"/>
              </a:rPr>
              <a:t>It’s easier t</a:t>
            </a:r>
            <a:r>
              <a:rPr lang="en-US" sz="4400">
                <a:solidFill>
                  <a:srgbClr val="1C4587"/>
                </a:solidFill>
                <a:latin typeface="Open Sans"/>
                <a:ea typeface="Open Sans"/>
                <a:cs typeface="Open Sans"/>
                <a:sym typeface="Open Sans"/>
              </a:rPr>
              <a:t>o understand when we </a:t>
            </a:r>
            <a:r>
              <a:rPr lang="en-US" sz="4400" b="1">
                <a:solidFill>
                  <a:srgbClr val="1C4587"/>
                </a:solidFill>
                <a:latin typeface="Open Sans"/>
                <a:ea typeface="Open Sans"/>
                <a:cs typeface="Open Sans"/>
                <a:sym typeface="Open Sans"/>
              </a:rPr>
              <a:t>use </a:t>
            </a:r>
            <a:r>
              <a:rPr lang="en-US" sz="4400">
                <a:solidFill>
                  <a:srgbClr val="1C4587"/>
                </a:solidFill>
                <a:latin typeface="Open Sans"/>
                <a:ea typeface="Open Sans"/>
                <a:cs typeface="Open Sans"/>
                <a:sym typeface="Open Sans"/>
              </a:rPr>
              <a:t>the different narrative tenses if we look at them together and compare them.</a:t>
            </a:r>
            <a:endParaRPr sz="4400" i="0" u="none" strike="noStrike" cap="none">
              <a:solidFill>
                <a:srgbClr val="1C4587"/>
              </a:solidFill>
              <a:latin typeface="Open Sans"/>
              <a:ea typeface="Open Sans"/>
              <a:cs typeface="Open Sans"/>
              <a:sym typeface="Open Sans"/>
            </a:endParaRPr>
          </a:p>
        </p:txBody>
      </p:sp>
      <p:sp>
        <p:nvSpPr>
          <p:cNvPr id="64" name="Shape 64"/>
          <p:cNvSpPr txBox="1">
            <a:spLocks noGrp="1"/>
          </p:cNvSpPr>
          <p:nvPr>
            <p:ph type="body" idx="4294967295"/>
          </p:nvPr>
        </p:nvSpPr>
        <p:spPr>
          <a:xfrm>
            <a:off x="684838" y="3300154"/>
            <a:ext cx="10058400" cy="22704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E3611"/>
              </a:buClr>
              <a:buSzPts val="500"/>
              <a:buFont typeface="Noto Sans Symbols"/>
              <a:buNone/>
            </a:pPr>
            <a:r>
              <a:rPr lang="en-US" sz="1800" b="0" i="0" u="none" strike="noStrike" cap="none">
                <a:solidFill>
                  <a:srgbClr val="1C4587"/>
                </a:solidFill>
                <a:latin typeface="Open Sans"/>
                <a:ea typeface="Open Sans"/>
                <a:cs typeface="Open Sans"/>
                <a:sym typeface="Open Sans"/>
              </a:rPr>
              <a:t>Let’s look at:</a:t>
            </a:r>
            <a:endParaRPr sz="1800" b="0" i="0" u="none" strike="noStrike" cap="none">
              <a:solidFill>
                <a:srgbClr val="1C4587"/>
              </a:solidFill>
              <a:latin typeface="Open Sans"/>
              <a:ea typeface="Open Sans"/>
              <a:cs typeface="Open Sans"/>
              <a:sym typeface="Open Sans"/>
            </a:endParaRPr>
          </a:p>
          <a:p>
            <a:pPr marL="457200" marR="0" lvl="0" indent="-457200" algn="l" rtl="0">
              <a:lnSpc>
                <a:spcPct val="90000"/>
              </a:lnSpc>
              <a:spcBef>
                <a:spcPts val="1200"/>
              </a:spcBef>
              <a:spcAft>
                <a:spcPts val="0"/>
              </a:spcAft>
              <a:buClr>
                <a:srgbClr val="1C4587"/>
              </a:buClr>
              <a:buSzPts val="1700"/>
              <a:buFont typeface="Open Sans"/>
              <a:buAutoNum type="arabicPeriod"/>
            </a:pPr>
            <a:r>
              <a:rPr lang="en-US" sz="2000">
                <a:solidFill>
                  <a:srgbClr val="1C4587"/>
                </a:solidFill>
                <a:latin typeface="Open Sans"/>
                <a:ea typeface="Open Sans"/>
                <a:cs typeface="Open Sans"/>
                <a:sym typeface="Open Sans"/>
              </a:rPr>
              <a:t>The past narrative tenses.</a:t>
            </a:r>
            <a:endParaRPr sz="2000">
              <a:solidFill>
                <a:srgbClr val="1C4587"/>
              </a:solidFill>
              <a:latin typeface="Open Sans"/>
              <a:ea typeface="Open Sans"/>
              <a:cs typeface="Open Sans"/>
              <a:sym typeface="Open Sans"/>
            </a:endParaRPr>
          </a:p>
          <a:p>
            <a:pPr marL="914400" marR="0" lvl="0" indent="-342900" algn="l" rtl="0">
              <a:lnSpc>
                <a:spcPct val="90000"/>
              </a:lnSpc>
              <a:spcBef>
                <a:spcPts val="0"/>
              </a:spcBef>
              <a:spcAft>
                <a:spcPts val="0"/>
              </a:spcAft>
              <a:buClr>
                <a:srgbClr val="1C4587"/>
              </a:buClr>
              <a:buSzPts val="1800"/>
              <a:buFont typeface="Open Sans"/>
              <a:buAutoNum type="alphaLcParenR"/>
            </a:pPr>
            <a:r>
              <a:rPr lang="en-US" sz="1800">
                <a:solidFill>
                  <a:srgbClr val="1C4587"/>
                </a:solidFill>
                <a:latin typeface="Open Sans"/>
                <a:ea typeface="Open Sans"/>
                <a:cs typeface="Open Sans"/>
                <a:sym typeface="Open Sans"/>
              </a:rPr>
              <a:t>The past simple and continuous </a:t>
            </a:r>
            <a:endParaRPr sz="1800">
              <a:solidFill>
                <a:srgbClr val="1C4587"/>
              </a:solidFill>
              <a:latin typeface="Open Sans"/>
              <a:ea typeface="Open Sans"/>
              <a:cs typeface="Open Sans"/>
              <a:sym typeface="Open Sans"/>
            </a:endParaRPr>
          </a:p>
          <a:p>
            <a:pPr marL="914400" marR="0" lvl="0" indent="-342900" algn="l" rtl="0">
              <a:lnSpc>
                <a:spcPct val="90000"/>
              </a:lnSpc>
              <a:spcBef>
                <a:spcPts val="0"/>
              </a:spcBef>
              <a:spcAft>
                <a:spcPts val="0"/>
              </a:spcAft>
              <a:buClr>
                <a:srgbClr val="1C4587"/>
              </a:buClr>
              <a:buSzPts val="1800"/>
              <a:buFont typeface="Open Sans"/>
              <a:buAutoNum type="alphaLcParenR"/>
            </a:pPr>
            <a:r>
              <a:rPr lang="en-US" sz="1800">
                <a:solidFill>
                  <a:srgbClr val="1C4587"/>
                </a:solidFill>
                <a:latin typeface="Open Sans"/>
                <a:ea typeface="Open Sans"/>
                <a:cs typeface="Open Sans"/>
                <a:sym typeface="Open Sans"/>
              </a:rPr>
              <a:t>The past perfect simple and continuous</a:t>
            </a:r>
            <a:endParaRPr sz="1800">
              <a:solidFill>
                <a:srgbClr val="1C4587"/>
              </a:solidFill>
              <a:latin typeface="Open Sans"/>
              <a:ea typeface="Open Sans"/>
              <a:cs typeface="Open Sans"/>
              <a:sym typeface="Open Sans"/>
            </a:endParaRPr>
          </a:p>
          <a:p>
            <a:pPr marL="457200" marR="0" lvl="0" indent="-457200" algn="l" rtl="0">
              <a:lnSpc>
                <a:spcPct val="90000"/>
              </a:lnSpc>
              <a:spcBef>
                <a:spcPts val="1200"/>
              </a:spcBef>
              <a:spcAft>
                <a:spcPts val="0"/>
              </a:spcAft>
              <a:buClr>
                <a:srgbClr val="1C4587"/>
              </a:buClr>
              <a:buSzPts val="1700"/>
              <a:buFont typeface="Open Sans"/>
              <a:buAutoNum type="arabicPeriod"/>
            </a:pPr>
            <a:r>
              <a:rPr lang="en-US" sz="2000" b="0" i="0" u="none" strike="noStrike" cap="none">
                <a:solidFill>
                  <a:srgbClr val="1C4587"/>
                </a:solidFill>
                <a:latin typeface="Open Sans"/>
                <a:ea typeface="Open Sans"/>
                <a:cs typeface="Open Sans"/>
                <a:sym typeface="Open Sans"/>
              </a:rPr>
              <a:t>The p</a:t>
            </a:r>
            <a:r>
              <a:rPr lang="en-US" sz="2000">
                <a:solidFill>
                  <a:srgbClr val="1C4587"/>
                </a:solidFill>
                <a:latin typeface="Open Sans"/>
                <a:ea typeface="Open Sans"/>
                <a:cs typeface="Open Sans"/>
                <a:sym typeface="Open Sans"/>
              </a:rPr>
              <a:t>resent narrative tenses.</a:t>
            </a:r>
            <a:endParaRPr sz="2000" b="0" i="0" u="none" strike="noStrike" cap="none">
              <a:solidFill>
                <a:srgbClr val="1C4587"/>
              </a:solidFill>
              <a:latin typeface="Open Sans"/>
              <a:ea typeface="Open Sans"/>
              <a:cs typeface="Open Sans"/>
              <a:sym typeface="Open Sans"/>
            </a:endParaRPr>
          </a:p>
          <a:p>
            <a:pPr marL="914400" marR="0" lvl="0" indent="-342900" algn="l" rtl="0">
              <a:lnSpc>
                <a:spcPct val="90000"/>
              </a:lnSpc>
              <a:spcBef>
                <a:spcPts val="0"/>
              </a:spcBef>
              <a:spcAft>
                <a:spcPts val="0"/>
              </a:spcAft>
              <a:buClr>
                <a:srgbClr val="1C4587"/>
              </a:buClr>
              <a:buSzPts val="1800"/>
              <a:buFont typeface="Open Sans"/>
              <a:buAutoNum type="alphaLcParenR"/>
            </a:pPr>
            <a:r>
              <a:rPr lang="en-US" sz="1800">
                <a:solidFill>
                  <a:srgbClr val="1C4587"/>
                </a:solidFill>
                <a:latin typeface="Open Sans"/>
                <a:ea typeface="Open Sans"/>
                <a:cs typeface="Open Sans"/>
                <a:sym typeface="Open Sans"/>
              </a:rPr>
              <a:t>The present simple and continuous</a:t>
            </a:r>
            <a:endParaRPr sz="1800">
              <a:solidFill>
                <a:srgbClr val="1C4587"/>
              </a:solidFill>
              <a:latin typeface="Open Sans"/>
              <a:ea typeface="Open Sans"/>
              <a:cs typeface="Open Sans"/>
              <a:sym typeface="Open Sans"/>
            </a:endParaRPr>
          </a:p>
          <a:p>
            <a:pPr marL="914400" marR="0" lvl="0" indent="-342900" algn="l" rtl="0">
              <a:lnSpc>
                <a:spcPct val="90000"/>
              </a:lnSpc>
              <a:spcBef>
                <a:spcPts val="0"/>
              </a:spcBef>
              <a:spcAft>
                <a:spcPts val="0"/>
              </a:spcAft>
              <a:buClr>
                <a:srgbClr val="1C4587"/>
              </a:buClr>
              <a:buSzPts val="1800"/>
              <a:buFont typeface="Open Sans"/>
              <a:buAutoNum type="alphaLcParenR"/>
            </a:pPr>
            <a:r>
              <a:rPr lang="en-US" sz="1800">
                <a:solidFill>
                  <a:srgbClr val="1C4587"/>
                </a:solidFill>
                <a:latin typeface="Open Sans"/>
                <a:ea typeface="Open Sans"/>
                <a:cs typeface="Open Sans"/>
                <a:sym typeface="Open Sans"/>
              </a:rPr>
              <a:t>The present perfect simple and continuous</a:t>
            </a:r>
            <a:endParaRPr sz="1800">
              <a:solidFill>
                <a:srgbClr val="1C4587"/>
              </a:solidFill>
              <a:latin typeface="Open Sans"/>
              <a:ea typeface="Open Sans"/>
              <a:cs typeface="Open Sans"/>
              <a:sym typeface="Open Sans"/>
            </a:endParaRPr>
          </a:p>
          <a:p>
            <a:pPr marL="457200" marR="0" lvl="0" indent="-457200" algn="l" rtl="0">
              <a:lnSpc>
                <a:spcPct val="90000"/>
              </a:lnSpc>
              <a:spcBef>
                <a:spcPts val="1200"/>
              </a:spcBef>
              <a:spcAft>
                <a:spcPts val="0"/>
              </a:spcAft>
              <a:buClr>
                <a:srgbClr val="9E3611"/>
              </a:buClr>
              <a:buSzPts val="1700"/>
              <a:buFont typeface="Noto Sans Symbols"/>
              <a:buNone/>
            </a:pPr>
            <a:endParaRPr sz="1800" b="0" i="0" u="none" strike="noStrike" cap="none">
              <a:solidFill>
                <a:srgbClr val="1C4587"/>
              </a:solidFill>
              <a:latin typeface="Open Sans"/>
              <a:ea typeface="Open Sans"/>
              <a:cs typeface="Open Sans"/>
              <a:sym typeface="Open Sans"/>
            </a:endParaRPr>
          </a:p>
        </p:txBody>
      </p:sp>
      <p:sp>
        <p:nvSpPr>
          <p:cNvPr id="66" name="Shape 66"/>
          <p:cNvSpPr/>
          <p:nvPr/>
        </p:nvSpPr>
        <p:spPr>
          <a:xfrm>
            <a:off x="8903368" y="5226518"/>
            <a:ext cx="2791327" cy="1117385"/>
          </a:xfrm>
          <a:prstGeom prst="homePlate">
            <a:avLst>
              <a:gd name="adj" fmla="val 50000"/>
            </a:avLst>
          </a:prstGeom>
          <a:solidFill>
            <a:srgbClr val="00A7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Open Sans"/>
              <a:buNone/>
            </a:pPr>
            <a:r>
              <a:rPr lang="en-US" sz="1600">
                <a:solidFill>
                  <a:schemeClr val="lt1"/>
                </a:solidFill>
                <a:latin typeface="Open Sans"/>
                <a:ea typeface="Open Sans"/>
                <a:cs typeface="Open Sans"/>
                <a:sym typeface="Open Sans"/>
              </a:rPr>
              <a:t>Past narrative tenses: when do we use them?</a:t>
            </a:r>
            <a:endParaRPr/>
          </a:p>
        </p:txBody>
      </p:sp>
      <p:sp>
        <p:nvSpPr>
          <p:cNvPr id="6" name="Google Shape;65;p15">
            <a:extLst>
              <a:ext uri="{FF2B5EF4-FFF2-40B4-BE49-F238E27FC236}">
                <a16:creationId xmlns:a16="http://schemas.microsoft.com/office/drawing/2014/main" id="{E4E45A87-08F2-422E-8CFD-A581C2B07F38}"/>
              </a:ext>
            </a:extLst>
          </p:cNvPr>
          <p:cNvSpPr txBox="1">
            <a:spLocks noGrp="1"/>
          </p:cNvSpPr>
          <p:nvPr>
            <p:ph type="ftr" idx="11"/>
          </p:nvPr>
        </p:nvSpPr>
        <p:spPr>
          <a:xfrm>
            <a:off x="275336" y="6343903"/>
            <a:ext cx="6327600" cy="365099"/>
          </a:xfrm>
          <a:prstGeom prst="rect">
            <a:avLst/>
          </a:prstGeom>
          <a:noFill/>
          <a:ln>
            <a:noFill/>
          </a:ln>
        </p:spPr>
        <p:txBody>
          <a:bodyPr spcFirstLastPara="1" wrap="square" lIns="91425" tIns="91425" rIns="91425" bIns="91425" anchor="ctr" anchorCtr="0">
            <a:noAutofit/>
          </a:bodyPr>
          <a:lstStyle/>
          <a:p>
            <a:r>
              <a:rPr lang="en-US" dirty="0"/>
              <a:t>Copyright © 201</a:t>
            </a:r>
            <a:r>
              <a:rPr lang="pl-PL" dirty="0"/>
              <a:t>9</a:t>
            </a:r>
            <a:r>
              <a:rPr lang="en-US" dirty="0"/>
              <a:t> by Pearson Education      Gold Experience </a:t>
            </a:r>
            <a:r>
              <a:rPr lang="pl-PL" dirty="0"/>
              <a:t>| Focus | High </a:t>
            </a:r>
            <a:r>
              <a:rPr lang="pl-PL" dirty="0" err="1"/>
              <a:t>Note</a:t>
            </a:r>
            <a:endParaRPr sz="11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xEl>
                                              <p:pRg st="0" end="0"/>
                                            </p:txEl>
                                          </p:spTgt>
                                        </p:tgtEl>
                                        <p:attrNameLst>
                                          <p:attrName>style.visibility</p:attrName>
                                        </p:attrNameLst>
                                      </p:cBhvr>
                                      <p:to>
                                        <p:strVal val="visible"/>
                                      </p:to>
                                    </p:set>
                                    <p:animEffect transition="in" filter="fade">
                                      <p:cBhvr>
                                        <p:cTn id="7" dur="500"/>
                                        <p:tgtEl>
                                          <p:spTgt spid="6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xEl>
                                              <p:pRg st="1" end="1"/>
                                            </p:txEl>
                                          </p:spTgt>
                                        </p:tgtEl>
                                        <p:attrNameLst>
                                          <p:attrName>style.visibility</p:attrName>
                                        </p:attrNameLst>
                                      </p:cBhvr>
                                      <p:to>
                                        <p:strVal val="visible"/>
                                      </p:to>
                                    </p:set>
                                    <p:animEffect transition="in" filter="fade">
                                      <p:cBhvr>
                                        <p:cTn id="12" dur="500"/>
                                        <p:tgtEl>
                                          <p:spTgt spid="6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4">
                                            <p:txEl>
                                              <p:pRg st="2" end="2"/>
                                            </p:txEl>
                                          </p:spTgt>
                                        </p:tgtEl>
                                        <p:attrNameLst>
                                          <p:attrName>style.visibility</p:attrName>
                                        </p:attrNameLst>
                                      </p:cBhvr>
                                      <p:to>
                                        <p:strVal val="visible"/>
                                      </p:to>
                                    </p:set>
                                    <p:animEffect transition="in" filter="fade">
                                      <p:cBhvr>
                                        <p:cTn id="17" dur="500"/>
                                        <p:tgtEl>
                                          <p:spTgt spid="6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4">
                                            <p:txEl>
                                              <p:pRg st="3" end="3"/>
                                            </p:txEl>
                                          </p:spTgt>
                                        </p:tgtEl>
                                        <p:attrNameLst>
                                          <p:attrName>style.visibility</p:attrName>
                                        </p:attrNameLst>
                                      </p:cBhvr>
                                      <p:to>
                                        <p:strVal val="visible"/>
                                      </p:to>
                                    </p:set>
                                    <p:animEffect transition="in" filter="fade">
                                      <p:cBhvr>
                                        <p:cTn id="22" dur="500"/>
                                        <p:tgtEl>
                                          <p:spTgt spid="6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4">
                                            <p:txEl>
                                              <p:pRg st="4" end="4"/>
                                            </p:txEl>
                                          </p:spTgt>
                                        </p:tgtEl>
                                        <p:attrNameLst>
                                          <p:attrName>style.visibility</p:attrName>
                                        </p:attrNameLst>
                                      </p:cBhvr>
                                      <p:to>
                                        <p:strVal val="visible"/>
                                      </p:to>
                                    </p:set>
                                    <p:animEffect transition="in" filter="fade">
                                      <p:cBhvr>
                                        <p:cTn id="27" dur="500"/>
                                        <p:tgtEl>
                                          <p:spTgt spid="6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4">
                                            <p:txEl>
                                              <p:pRg st="5" end="5"/>
                                            </p:txEl>
                                          </p:spTgt>
                                        </p:tgtEl>
                                        <p:attrNameLst>
                                          <p:attrName>style.visibility</p:attrName>
                                        </p:attrNameLst>
                                      </p:cBhvr>
                                      <p:to>
                                        <p:strVal val="visible"/>
                                      </p:to>
                                    </p:set>
                                    <p:animEffect transition="in" filter="fade">
                                      <p:cBhvr>
                                        <p:cTn id="32" dur="500"/>
                                        <p:tgtEl>
                                          <p:spTgt spid="6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4">
                                            <p:txEl>
                                              <p:pRg st="6" end="6"/>
                                            </p:txEl>
                                          </p:spTgt>
                                        </p:tgtEl>
                                        <p:attrNameLst>
                                          <p:attrName>style.visibility</p:attrName>
                                        </p:attrNameLst>
                                      </p:cBhvr>
                                      <p:to>
                                        <p:strVal val="visible"/>
                                      </p:to>
                                    </p:set>
                                    <p:animEffect transition="in" filter="fade">
                                      <p:cBhvr>
                                        <p:cTn id="37" dur="500"/>
                                        <p:tgtEl>
                                          <p:spTgt spid="6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4">
                                            <p:txEl>
                                              <p:pRg st="7" end="7"/>
                                            </p:txEl>
                                          </p:spTgt>
                                        </p:tgtEl>
                                        <p:attrNameLst>
                                          <p:attrName>style.visibility</p:attrName>
                                        </p:attrNameLst>
                                      </p:cBhvr>
                                      <p:to>
                                        <p:strVal val="visible"/>
                                      </p:to>
                                    </p:set>
                                    <p:animEffect transition="in" filter="fade">
                                      <p:cBhvr>
                                        <p:cTn id="42" dur="500"/>
                                        <p:tgtEl>
                                          <p:spTgt spid="6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E6F9"/>
        </a:solidFill>
        <a:effectLst/>
      </p:bgPr>
    </p:bg>
    <p:spTree>
      <p:nvGrpSpPr>
        <p:cNvPr id="1" name="Shape 70"/>
        <p:cNvGrpSpPr/>
        <p:nvPr/>
      </p:nvGrpSpPr>
      <p:grpSpPr>
        <a:xfrm>
          <a:off x="0" y="0"/>
          <a:ext cx="0" cy="0"/>
          <a:chOff x="0" y="0"/>
          <a:chExt cx="0" cy="0"/>
        </a:xfrm>
      </p:grpSpPr>
      <p:sp>
        <p:nvSpPr>
          <p:cNvPr id="71" name="Shape 71"/>
          <p:cNvSpPr txBox="1">
            <a:spLocks noGrp="1"/>
          </p:cNvSpPr>
          <p:nvPr>
            <p:ph type="title" idx="4294967295"/>
          </p:nvPr>
        </p:nvSpPr>
        <p:spPr>
          <a:xfrm>
            <a:off x="450600" y="229375"/>
            <a:ext cx="10431300" cy="931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Rokkitt"/>
              <a:buNone/>
            </a:pPr>
            <a:r>
              <a:rPr lang="en-US" sz="4400" b="1" i="0" u="none" strike="noStrike" cap="none" dirty="0">
                <a:solidFill>
                  <a:srgbClr val="1C4587"/>
                </a:solidFill>
                <a:latin typeface="Open Sans"/>
                <a:ea typeface="Open Sans"/>
                <a:cs typeface="Open Sans"/>
                <a:sym typeface="Open Sans"/>
              </a:rPr>
              <a:t>Function: </a:t>
            </a:r>
            <a:r>
              <a:rPr lang="en-US" sz="4400" i="0" u="none" strike="noStrike" cap="none" dirty="0">
                <a:solidFill>
                  <a:srgbClr val="1C4587"/>
                </a:solidFill>
                <a:latin typeface="Open Sans"/>
                <a:ea typeface="Open Sans"/>
                <a:cs typeface="Open Sans"/>
                <a:sym typeface="Open Sans"/>
              </a:rPr>
              <a:t>p</a:t>
            </a:r>
            <a:r>
              <a:rPr lang="en-US" sz="4400" dirty="0">
                <a:solidFill>
                  <a:srgbClr val="1C4587"/>
                </a:solidFill>
                <a:latin typeface="Open Sans"/>
                <a:ea typeface="Open Sans"/>
                <a:cs typeface="Open Sans"/>
                <a:sym typeface="Open Sans"/>
              </a:rPr>
              <a:t>ast narrative tenses</a:t>
            </a:r>
            <a:endParaRPr dirty="0"/>
          </a:p>
        </p:txBody>
      </p:sp>
      <p:sp>
        <p:nvSpPr>
          <p:cNvPr id="72" name="Shape 72"/>
          <p:cNvSpPr/>
          <p:nvPr/>
        </p:nvSpPr>
        <p:spPr>
          <a:xfrm>
            <a:off x="3702889" y="5224871"/>
            <a:ext cx="2081400" cy="1001400"/>
          </a:xfrm>
          <a:prstGeom prst="cloudCallout">
            <a:avLst>
              <a:gd name="adj1" fmla="val -11701"/>
              <a:gd name="adj2" fmla="val -8266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9C4E"/>
              </a:buClr>
              <a:buSzPts val="400"/>
              <a:buFont typeface="Open Sans"/>
              <a:buNone/>
            </a:pPr>
            <a:r>
              <a:rPr lang="en-US" sz="1600" i="1">
                <a:solidFill>
                  <a:srgbClr val="F49C4E"/>
                </a:solidFill>
                <a:latin typeface="Open Sans"/>
                <a:ea typeface="Open Sans"/>
                <a:cs typeface="Open Sans"/>
                <a:sym typeface="Open Sans"/>
              </a:rPr>
              <a:t>Completed in the past.</a:t>
            </a:r>
            <a:endParaRPr sz="1600" b="0" i="1" u="none" strike="noStrike" cap="none">
              <a:solidFill>
                <a:srgbClr val="F49C4E"/>
              </a:solidFill>
              <a:latin typeface="Open Sans"/>
              <a:ea typeface="Open Sans"/>
              <a:cs typeface="Open Sans"/>
              <a:sym typeface="Open Sans"/>
            </a:endParaRPr>
          </a:p>
        </p:txBody>
      </p:sp>
      <p:sp>
        <p:nvSpPr>
          <p:cNvPr id="77" name="Shape 77"/>
          <p:cNvSpPr/>
          <p:nvPr/>
        </p:nvSpPr>
        <p:spPr>
          <a:xfrm>
            <a:off x="2415024" y="3122875"/>
            <a:ext cx="2466000" cy="1540800"/>
          </a:xfrm>
          <a:prstGeom prst="wedgeRoundRectCallout">
            <a:avLst>
              <a:gd name="adj1" fmla="val 73667"/>
              <a:gd name="adj2" fmla="val 36561"/>
              <a:gd name="adj3" fmla="val 16667"/>
            </a:avLst>
          </a:prstGeom>
          <a:solidFill>
            <a:srgbClr val="F49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Open Sans"/>
              <a:buNone/>
            </a:pPr>
            <a:r>
              <a:rPr lang="en-US" sz="1600">
                <a:solidFill>
                  <a:schemeClr val="lt1"/>
                </a:solidFill>
                <a:latin typeface="Open Sans"/>
                <a:ea typeface="Open Sans"/>
                <a:cs typeface="Open Sans"/>
                <a:sym typeface="Open Sans"/>
              </a:rPr>
              <a:t>There are two events here. Are they still in progress or were they completed in the past?</a:t>
            </a:r>
            <a:endParaRPr/>
          </a:p>
        </p:txBody>
      </p:sp>
      <p:pic>
        <p:nvPicPr>
          <p:cNvPr id="78" name="Shape 78"/>
          <p:cNvPicPr preferRelativeResize="0"/>
          <p:nvPr/>
        </p:nvPicPr>
        <p:blipFill rotWithShape="1">
          <a:blip r:embed="rId3">
            <a:alphaModFix/>
          </a:blip>
          <a:srcRect/>
          <a:stretch/>
        </p:blipFill>
        <p:spPr>
          <a:xfrm>
            <a:off x="5567952" y="3866876"/>
            <a:ext cx="1540775" cy="1540750"/>
          </a:xfrm>
          <a:prstGeom prst="rect">
            <a:avLst/>
          </a:prstGeom>
          <a:noFill/>
          <a:ln>
            <a:noFill/>
          </a:ln>
        </p:spPr>
      </p:pic>
      <p:sp>
        <p:nvSpPr>
          <p:cNvPr id="79" name="Shape 79"/>
          <p:cNvSpPr txBox="1"/>
          <p:nvPr/>
        </p:nvSpPr>
        <p:spPr>
          <a:xfrm>
            <a:off x="450600" y="1241445"/>
            <a:ext cx="10491900" cy="40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E3611"/>
              </a:buClr>
              <a:buSzPts val="500"/>
              <a:buFont typeface="Open Sans"/>
              <a:buNone/>
            </a:pPr>
            <a:r>
              <a:rPr lang="en-US" sz="2000">
                <a:solidFill>
                  <a:srgbClr val="1C4587"/>
                </a:solidFill>
                <a:latin typeface="Open Sans"/>
                <a:ea typeface="Open Sans"/>
                <a:cs typeface="Open Sans"/>
                <a:sym typeface="Open Sans"/>
              </a:rPr>
              <a:t>Read the story and answer the questions. </a:t>
            </a:r>
            <a:endParaRPr sz="2000" b="1" i="0" u="none" strike="noStrike" cap="none">
              <a:solidFill>
                <a:srgbClr val="1C4587"/>
              </a:solidFill>
              <a:latin typeface="Open Sans"/>
              <a:ea typeface="Open Sans"/>
              <a:cs typeface="Open Sans"/>
              <a:sym typeface="Open Sans"/>
            </a:endParaRPr>
          </a:p>
        </p:txBody>
      </p:sp>
      <p:sp>
        <p:nvSpPr>
          <p:cNvPr id="80" name="Shape 80"/>
          <p:cNvSpPr txBox="1"/>
          <p:nvPr/>
        </p:nvSpPr>
        <p:spPr>
          <a:xfrm>
            <a:off x="495350" y="1682375"/>
            <a:ext cx="11286000" cy="51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Open Sans"/>
              <a:buNone/>
            </a:pPr>
            <a:r>
              <a:rPr lang="en-US" sz="1600" dirty="0">
                <a:latin typeface="Open Sans"/>
                <a:ea typeface="Open Sans"/>
                <a:cs typeface="Open Sans"/>
                <a:sym typeface="Open Sans"/>
              </a:rPr>
              <a:t>Last week, I went to visit my best friend in Berlin and then travelled to Munich for a short weekend away on my own. </a:t>
            </a:r>
            <a:endParaRPr sz="1600" i="0" u="none" strike="noStrike" cap="none" dirty="0">
              <a:solidFill>
                <a:srgbClr val="000000"/>
              </a:solidFill>
              <a:latin typeface="Open Sans"/>
              <a:ea typeface="Open Sans"/>
              <a:cs typeface="Open Sans"/>
              <a:sym typeface="Open Sans"/>
            </a:endParaRPr>
          </a:p>
        </p:txBody>
      </p:sp>
      <p:sp>
        <p:nvSpPr>
          <p:cNvPr id="9" name="Google Shape;65;p15">
            <a:extLst>
              <a:ext uri="{FF2B5EF4-FFF2-40B4-BE49-F238E27FC236}">
                <a16:creationId xmlns:a16="http://schemas.microsoft.com/office/drawing/2014/main" id="{18767F70-5BD7-4605-903E-18F2E55EACE7}"/>
              </a:ext>
            </a:extLst>
          </p:cNvPr>
          <p:cNvSpPr txBox="1">
            <a:spLocks noGrp="1"/>
          </p:cNvSpPr>
          <p:nvPr>
            <p:ph type="ftr" idx="11"/>
          </p:nvPr>
        </p:nvSpPr>
        <p:spPr>
          <a:xfrm>
            <a:off x="275336" y="6343903"/>
            <a:ext cx="6327600" cy="365099"/>
          </a:xfrm>
          <a:prstGeom prst="rect">
            <a:avLst/>
          </a:prstGeom>
          <a:noFill/>
          <a:ln>
            <a:noFill/>
          </a:ln>
        </p:spPr>
        <p:txBody>
          <a:bodyPr spcFirstLastPara="1" wrap="square" lIns="91425" tIns="91425" rIns="91425" bIns="91425" anchor="ctr" anchorCtr="0">
            <a:noAutofit/>
          </a:bodyPr>
          <a:lstStyle/>
          <a:p>
            <a:r>
              <a:rPr lang="en-US" dirty="0"/>
              <a:t>Copyright © 201</a:t>
            </a:r>
            <a:r>
              <a:rPr lang="pl-PL" dirty="0"/>
              <a:t>9</a:t>
            </a:r>
            <a:r>
              <a:rPr lang="en-US" dirty="0"/>
              <a:t> by Pearson Education      Gold Experience </a:t>
            </a:r>
            <a:r>
              <a:rPr lang="pl-PL" dirty="0"/>
              <a:t>| Focus | High </a:t>
            </a:r>
            <a:r>
              <a:rPr lang="pl-PL" dirty="0" err="1"/>
              <a:t>Note</a:t>
            </a:r>
            <a:endParaRPr sz="11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8"/>
                                        </p:tgtEl>
                                        <p:attrNameLst>
                                          <p:attrName>style.visibility</p:attrName>
                                        </p:attrNameLst>
                                      </p:cBhvr>
                                      <p:to>
                                        <p:strVal val="visible"/>
                                      </p:to>
                                    </p:set>
                                    <p:animEffect transition="in" filter="fade">
                                      <p:cBhvr>
                                        <p:cTn id="12" dur="1000"/>
                                        <p:tgtEl>
                                          <p:spTgt spid="78"/>
                                        </p:tgtEl>
                                      </p:cBhvr>
                                    </p:animEffect>
                                  </p:childTnLst>
                                </p:cTn>
                              </p:par>
                              <p:par>
                                <p:cTn id="13" presetID="10"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1000"/>
                                        <p:tgtEl>
                                          <p:spTgt spid="7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2"/>
                                        </p:tgtEl>
                                        <p:attrNameLst>
                                          <p:attrName>style.visibility</p:attrName>
                                        </p:attrNameLst>
                                      </p:cBhvr>
                                      <p:to>
                                        <p:strVal val="visible"/>
                                      </p:to>
                                    </p:set>
                                    <p:animEffect transition="in" filter="fade">
                                      <p:cBhvr>
                                        <p:cTn id="20" dur="1000"/>
                                        <p:tgtEl>
                                          <p:spTgt spid="7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1000"/>
                                        <p:tgtEl>
                                          <p:spTgt spid="72"/>
                                        </p:tgtEl>
                                      </p:cBhvr>
                                    </p:animEffect>
                                    <p:set>
                                      <p:cBhvr>
                                        <p:cTn id="25" dur="1" fill="hold">
                                          <p:stCondLst>
                                            <p:cond delay="1000"/>
                                          </p:stCondLst>
                                        </p:cTn>
                                        <p:tgtEl>
                                          <p:spTgt spid="72"/>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1000"/>
                                        <p:tgtEl>
                                          <p:spTgt spid="77"/>
                                        </p:tgtEl>
                                      </p:cBhvr>
                                    </p:animEffect>
                                    <p:set>
                                      <p:cBhvr>
                                        <p:cTn id="28" dur="1" fill="hold">
                                          <p:stCondLst>
                                            <p:cond delay="1000"/>
                                          </p:stCondLst>
                                        </p:cTn>
                                        <p:tgtEl>
                                          <p:spTgt spid="7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E6F9"/>
        </a:solidFill>
        <a:effectLst/>
      </p:bgPr>
    </p:bg>
    <p:spTree>
      <p:nvGrpSpPr>
        <p:cNvPr id="1" name="Shape 70"/>
        <p:cNvGrpSpPr/>
        <p:nvPr/>
      </p:nvGrpSpPr>
      <p:grpSpPr>
        <a:xfrm>
          <a:off x="0" y="0"/>
          <a:ext cx="0" cy="0"/>
          <a:chOff x="0" y="0"/>
          <a:chExt cx="0" cy="0"/>
        </a:xfrm>
      </p:grpSpPr>
      <p:sp>
        <p:nvSpPr>
          <p:cNvPr id="71" name="Shape 71"/>
          <p:cNvSpPr txBox="1">
            <a:spLocks noGrp="1"/>
          </p:cNvSpPr>
          <p:nvPr>
            <p:ph type="title" idx="4294967295"/>
          </p:nvPr>
        </p:nvSpPr>
        <p:spPr>
          <a:xfrm>
            <a:off x="450600" y="229375"/>
            <a:ext cx="10431300" cy="931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Rokkitt"/>
              <a:buNone/>
            </a:pPr>
            <a:r>
              <a:rPr lang="en-US" sz="4400" b="1" i="0" u="none" strike="noStrike" cap="none" dirty="0">
                <a:solidFill>
                  <a:srgbClr val="1C4587"/>
                </a:solidFill>
                <a:latin typeface="Open Sans"/>
                <a:ea typeface="Open Sans"/>
                <a:cs typeface="Open Sans"/>
                <a:sym typeface="Open Sans"/>
              </a:rPr>
              <a:t>Function: </a:t>
            </a:r>
            <a:r>
              <a:rPr lang="en-US" sz="4400" i="0" u="none" strike="noStrike" cap="none" dirty="0">
                <a:solidFill>
                  <a:srgbClr val="1C4587"/>
                </a:solidFill>
                <a:latin typeface="Open Sans"/>
                <a:ea typeface="Open Sans"/>
                <a:cs typeface="Open Sans"/>
                <a:sym typeface="Open Sans"/>
              </a:rPr>
              <a:t>p</a:t>
            </a:r>
            <a:r>
              <a:rPr lang="en-US" sz="4400" dirty="0">
                <a:solidFill>
                  <a:srgbClr val="1C4587"/>
                </a:solidFill>
                <a:latin typeface="Open Sans"/>
                <a:ea typeface="Open Sans"/>
                <a:cs typeface="Open Sans"/>
                <a:sym typeface="Open Sans"/>
              </a:rPr>
              <a:t>ast narrative tenses</a:t>
            </a:r>
            <a:endParaRPr dirty="0"/>
          </a:p>
        </p:txBody>
      </p:sp>
      <p:sp>
        <p:nvSpPr>
          <p:cNvPr id="74" name="Shape 74"/>
          <p:cNvSpPr/>
          <p:nvPr/>
        </p:nvSpPr>
        <p:spPr>
          <a:xfrm>
            <a:off x="573400" y="5237625"/>
            <a:ext cx="2287500" cy="1103400"/>
          </a:xfrm>
          <a:prstGeom prst="cloudCallout">
            <a:avLst>
              <a:gd name="adj1" fmla="val 30615"/>
              <a:gd name="adj2" fmla="val -82701"/>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9C4E"/>
              </a:buClr>
              <a:buSzPts val="400"/>
              <a:buFont typeface="Open Sans"/>
              <a:buNone/>
            </a:pPr>
            <a:r>
              <a:rPr lang="en-US" sz="1600" i="1">
                <a:solidFill>
                  <a:srgbClr val="F49C4E"/>
                </a:solidFill>
                <a:latin typeface="Open Sans"/>
                <a:ea typeface="Open Sans"/>
                <a:cs typeface="Open Sans"/>
                <a:sym typeface="Open Sans"/>
              </a:rPr>
              <a:t>The week before.</a:t>
            </a:r>
            <a:endParaRPr sz="1600" b="0" i="1" u="none" strike="noStrike" cap="none">
              <a:solidFill>
                <a:srgbClr val="F49C4E"/>
              </a:solidFill>
              <a:latin typeface="Open Sans"/>
              <a:ea typeface="Open Sans"/>
              <a:cs typeface="Open Sans"/>
              <a:sym typeface="Open Sans"/>
            </a:endParaRPr>
          </a:p>
        </p:txBody>
      </p:sp>
      <p:sp>
        <p:nvSpPr>
          <p:cNvPr id="75" name="Shape 75"/>
          <p:cNvSpPr/>
          <p:nvPr/>
        </p:nvSpPr>
        <p:spPr>
          <a:xfrm>
            <a:off x="10277973" y="2816166"/>
            <a:ext cx="1691100" cy="1164300"/>
          </a:xfrm>
          <a:prstGeom prst="cloudCallout">
            <a:avLst>
              <a:gd name="adj1" fmla="val -59173"/>
              <a:gd name="adj2" fmla="val 4795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9C4E"/>
              </a:buClr>
              <a:buSzPts val="400"/>
              <a:buFont typeface="Open Sans"/>
              <a:buNone/>
            </a:pPr>
            <a:r>
              <a:rPr lang="en-US" sz="1600" i="1" dirty="0">
                <a:solidFill>
                  <a:srgbClr val="F49C4E"/>
                </a:solidFill>
                <a:latin typeface="Open Sans"/>
                <a:ea typeface="Open Sans"/>
                <a:cs typeface="Open Sans"/>
                <a:sym typeface="Open Sans"/>
              </a:rPr>
              <a:t>Last week, before the holiday.</a:t>
            </a:r>
            <a:endParaRPr sz="1600" b="0" i="1" u="none" strike="noStrike" cap="none" dirty="0">
              <a:solidFill>
                <a:srgbClr val="F49C4E"/>
              </a:solidFill>
              <a:latin typeface="Open Sans"/>
              <a:ea typeface="Open Sans"/>
              <a:cs typeface="Open Sans"/>
              <a:sym typeface="Open Sans"/>
            </a:endParaRPr>
          </a:p>
        </p:txBody>
      </p:sp>
      <p:pic>
        <p:nvPicPr>
          <p:cNvPr id="78" name="Shape 78"/>
          <p:cNvPicPr preferRelativeResize="0"/>
          <p:nvPr/>
        </p:nvPicPr>
        <p:blipFill rotWithShape="1">
          <a:blip r:embed="rId3">
            <a:alphaModFix/>
          </a:blip>
          <a:srcRect/>
          <a:stretch/>
        </p:blipFill>
        <p:spPr>
          <a:xfrm>
            <a:off x="5567952" y="3866876"/>
            <a:ext cx="1540775" cy="1540750"/>
          </a:xfrm>
          <a:prstGeom prst="rect">
            <a:avLst/>
          </a:prstGeom>
          <a:noFill/>
          <a:ln>
            <a:noFill/>
          </a:ln>
        </p:spPr>
      </p:pic>
      <p:sp>
        <p:nvSpPr>
          <p:cNvPr id="79" name="Shape 79"/>
          <p:cNvSpPr txBox="1"/>
          <p:nvPr/>
        </p:nvSpPr>
        <p:spPr>
          <a:xfrm>
            <a:off x="450600" y="1241445"/>
            <a:ext cx="10491900" cy="40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E3611"/>
              </a:buClr>
              <a:buSzPts val="500"/>
              <a:buFont typeface="Open Sans"/>
              <a:buNone/>
            </a:pPr>
            <a:r>
              <a:rPr lang="en-US" sz="2000">
                <a:solidFill>
                  <a:srgbClr val="1C4587"/>
                </a:solidFill>
                <a:latin typeface="Open Sans"/>
                <a:ea typeface="Open Sans"/>
                <a:cs typeface="Open Sans"/>
                <a:sym typeface="Open Sans"/>
              </a:rPr>
              <a:t>Read the story and answer the questions. </a:t>
            </a:r>
            <a:endParaRPr sz="2000" b="1" i="0" u="none" strike="noStrike" cap="none">
              <a:solidFill>
                <a:srgbClr val="1C4587"/>
              </a:solidFill>
              <a:latin typeface="Open Sans"/>
              <a:ea typeface="Open Sans"/>
              <a:cs typeface="Open Sans"/>
              <a:sym typeface="Open Sans"/>
            </a:endParaRPr>
          </a:p>
        </p:txBody>
      </p:sp>
      <p:sp>
        <p:nvSpPr>
          <p:cNvPr id="80" name="Shape 80"/>
          <p:cNvSpPr txBox="1"/>
          <p:nvPr/>
        </p:nvSpPr>
        <p:spPr>
          <a:xfrm>
            <a:off x="495350" y="1682375"/>
            <a:ext cx="11286000" cy="51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Open Sans"/>
              <a:buNone/>
            </a:pPr>
            <a:r>
              <a:rPr lang="en-US" sz="1600" dirty="0">
                <a:latin typeface="Open Sans"/>
                <a:ea typeface="Open Sans"/>
                <a:cs typeface="Open Sans"/>
                <a:sym typeface="Open Sans"/>
              </a:rPr>
              <a:t>Last week, I went to visit my best friend in Berlin and then travelled to Munich for a short weekend away on my own. </a:t>
            </a:r>
            <a:endParaRPr sz="1600" i="0" u="none" strike="noStrike" cap="none" dirty="0">
              <a:solidFill>
                <a:srgbClr val="000000"/>
              </a:solidFill>
              <a:latin typeface="Open Sans"/>
              <a:ea typeface="Open Sans"/>
              <a:cs typeface="Open Sans"/>
              <a:sym typeface="Open Sans"/>
            </a:endParaRPr>
          </a:p>
        </p:txBody>
      </p:sp>
      <p:sp>
        <p:nvSpPr>
          <p:cNvPr id="81" name="Shape 81"/>
          <p:cNvSpPr txBox="1"/>
          <p:nvPr/>
        </p:nvSpPr>
        <p:spPr>
          <a:xfrm>
            <a:off x="495350" y="2030225"/>
            <a:ext cx="11286000" cy="51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Open Sans"/>
              <a:buNone/>
            </a:pPr>
            <a:r>
              <a:rPr lang="en-US" sz="1600">
                <a:latin typeface="Open Sans"/>
                <a:ea typeface="Open Sans"/>
                <a:cs typeface="Open Sans"/>
                <a:sym typeface="Open Sans"/>
              </a:rPr>
              <a:t>I had been working until very late every night the week before to finish a research project, so I felt I deserved a break. </a:t>
            </a:r>
            <a:endParaRPr sz="1600" i="0" u="none" strike="noStrike" cap="none">
              <a:solidFill>
                <a:srgbClr val="000000"/>
              </a:solidFill>
              <a:latin typeface="Open Sans"/>
              <a:ea typeface="Open Sans"/>
              <a:cs typeface="Open Sans"/>
              <a:sym typeface="Open Sans"/>
            </a:endParaRPr>
          </a:p>
        </p:txBody>
      </p:sp>
      <p:sp>
        <p:nvSpPr>
          <p:cNvPr id="82" name="Shape 82"/>
          <p:cNvSpPr/>
          <p:nvPr/>
        </p:nvSpPr>
        <p:spPr>
          <a:xfrm>
            <a:off x="1625715" y="3040737"/>
            <a:ext cx="3215100" cy="1540800"/>
          </a:xfrm>
          <a:prstGeom prst="wedgeRoundRectCallout">
            <a:avLst>
              <a:gd name="adj1" fmla="val 69142"/>
              <a:gd name="adj2" fmla="val 48957"/>
              <a:gd name="adj3" fmla="val 16667"/>
            </a:avLst>
          </a:prstGeom>
          <a:solidFill>
            <a:srgbClr val="F49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Open Sans"/>
              <a:buNone/>
            </a:pPr>
            <a:r>
              <a:rPr lang="en-US" sz="1600" dirty="0">
                <a:solidFill>
                  <a:schemeClr val="lt1"/>
                </a:solidFill>
                <a:latin typeface="Open Sans"/>
                <a:ea typeface="Open Sans"/>
                <a:cs typeface="Open Sans"/>
                <a:sym typeface="Open Sans"/>
              </a:rPr>
              <a:t>There are two different times in the past compared here. The first is </a:t>
            </a:r>
            <a:r>
              <a:rPr lang="en-US" sz="1600" i="1" dirty="0">
                <a:solidFill>
                  <a:schemeClr val="lt1"/>
                </a:solidFill>
                <a:latin typeface="Open Sans"/>
                <a:ea typeface="Open Sans"/>
                <a:cs typeface="Open Sans"/>
                <a:sym typeface="Open Sans"/>
              </a:rPr>
              <a:t>last week </a:t>
            </a:r>
            <a:r>
              <a:rPr lang="en-US" sz="1600" dirty="0">
                <a:solidFill>
                  <a:schemeClr val="lt1"/>
                </a:solidFill>
                <a:latin typeface="Open Sans"/>
                <a:ea typeface="Open Sans"/>
                <a:cs typeface="Open Sans"/>
                <a:sym typeface="Open Sans"/>
              </a:rPr>
              <a:t>(when the speaker felt she deserved a break). What is the second past time?</a:t>
            </a:r>
            <a:endParaRPr dirty="0"/>
          </a:p>
        </p:txBody>
      </p:sp>
      <p:sp>
        <p:nvSpPr>
          <p:cNvPr id="83" name="Shape 83"/>
          <p:cNvSpPr/>
          <p:nvPr/>
        </p:nvSpPr>
        <p:spPr>
          <a:xfrm>
            <a:off x="7408300" y="2873213"/>
            <a:ext cx="2570100" cy="1540800"/>
          </a:xfrm>
          <a:prstGeom prst="wedgeRoundRectCallout">
            <a:avLst>
              <a:gd name="adj1" fmla="val -57144"/>
              <a:gd name="adj2" fmla="val 61184"/>
              <a:gd name="adj3" fmla="val 16667"/>
            </a:avLst>
          </a:prstGeom>
          <a:solidFill>
            <a:srgbClr val="F49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Open Sans"/>
              <a:buNone/>
            </a:pPr>
            <a:r>
              <a:rPr lang="en-US" sz="1600">
                <a:solidFill>
                  <a:schemeClr val="lt1"/>
                </a:solidFill>
                <a:latin typeface="Open Sans"/>
                <a:ea typeface="Open Sans"/>
                <a:cs typeface="Open Sans"/>
                <a:sym typeface="Open Sans"/>
              </a:rPr>
              <a:t>The action </a:t>
            </a:r>
            <a:r>
              <a:rPr lang="en-US" sz="1600" i="1">
                <a:solidFill>
                  <a:schemeClr val="lt1"/>
                </a:solidFill>
                <a:latin typeface="Open Sans"/>
                <a:ea typeface="Open Sans"/>
                <a:cs typeface="Open Sans"/>
                <a:sym typeface="Open Sans"/>
              </a:rPr>
              <a:t>I had been working until late </a:t>
            </a:r>
            <a:r>
              <a:rPr lang="en-US" sz="1600">
                <a:solidFill>
                  <a:schemeClr val="lt1"/>
                </a:solidFill>
                <a:latin typeface="Open Sans"/>
                <a:ea typeface="Open Sans"/>
                <a:cs typeface="Open Sans"/>
                <a:sym typeface="Open Sans"/>
              </a:rPr>
              <a:t>started the week before. When did it end?</a:t>
            </a:r>
            <a:endParaRPr>
              <a:latin typeface="Open Sans"/>
              <a:ea typeface="Open Sans"/>
              <a:cs typeface="Open Sans"/>
              <a:sym typeface="Open Sans"/>
            </a:endParaRPr>
          </a:p>
        </p:txBody>
      </p:sp>
      <p:sp>
        <p:nvSpPr>
          <p:cNvPr id="84" name="Shape 84"/>
          <p:cNvSpPr/>
          <p:nvPr/>
        </p:nvSpPr>
        <p:spPr>
          <a:xfrm>
            <a:off x="9035625" y="4738300"/>
            <a:ext cx="2738700" cy="1384200"/>
          </a:xfrm>
          <a:prstGeom prst="wedgeRoundRectCallout">
            <a:avLst>
              <a:gd name="adj1" fmla="val -115298"/>
              <a:gd name="adj2" fmla="val -40455"/>
              <a:gd name="adj3" fmla="val 16667"/>
            </a:avLst>
          </a:prstGeom>
          <a:solidFill>
            <a:srgbClr val="F49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Open Sans"/>
              <a:buNone/>
            </a:pPr>
            <a:r>
              <a:rPr lang="en-US" sz="1600" dirty="0">
                <a:solidFill>
                  <a:schemeClr val="lt1"/>
                </a:solidFill>
                <a:latin typeface="Open Sans"/>
                <a:ea typeface="Open Sans"/>
                <a:cs typeface="Open Sans"/>
                <a:sym typeface="Open Sans"/>
              </a:rPr>
              <a:t>So, was this action in progress from the first time in the past until the second?</a:t>
            </a:r>
            <a:endParaRPr dirty="0">
              <a:latin typeface="Open Sans"/>
              <a:ea typeface="Open Sans"/>
              <a:cs typeface="Open Sans"/>
              <a:sym typeface="Open Sans"/>
            </a:endParaRPr>
          </a:p>
        </p:txBody>
      </p:sp>
      <p:sp>
        <p:nvSpPr>
          <p:cNvPr id="42" name="Shape 73">
            <a:extLst>
              <a:ext uri="{FF2B5EF4-FFF2-40B4-BE49-F238E27FC236}">
                <a16:creationId xmlns:a16="http://schemas.microsoft.com/office/drawing/2014/main" id="{8A989D22-2204-40E7-AFD3-9CF7E23AD18C}"/>
              </a:ext>
            </a:extLst>
          </p:cNvPr>
          <p:cNvSpPr/>
          <p:nvPr/>
        </p:nvSpPr>
        <p:spPr>
          <a:xfrm>
            <a:off x="7264224" y="5959350"/>
            <a:ext cx="1148700" cy="733800"/>
          </a:xfrm>
          <a:prstGeom prst="cloudCallout">
            <a:avLst>
              <a:gd name="adj1" fmla="val 95989"/>
              <a:gd name="adj2" fmla="val -69699"/>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9C4E"/>
              </a:buClr>
              <a:buSzPts val="400"/>
              <a:buFont typeface="Open Sans"/>
              <a:buNone/>
            </a:pPr>
            <a:r>
              <a:rPr lang="en-US" sz="1600" i="1" dirty="0">
                <a:solidFill>
                  <a:srgbClr val="F49C4E"/>
                </a:solidFill>
                <a:latin typeface="Open Sans"/>
                <a:ea typeface="Open Sans"/>
                <a:cs typeface="Open Sans"/>
                <a:sym typeface="Open Sans"/>
              </a:rPr>
              <a:t>Yes.</a:t>
            </a:r>
            <a:endParaRPr sz="1600" b="0" i="1" u="none" strike="noStrike" cap="none" dirty="0">
              <a:solidFill>
                <a:srgbClr val="F49C4E"/>
              </a:solidFill>
              <a:latin typeface="Open Sans"/>
              <a:ea typeface="Open Sans"/>
              <a:cs typeface="Open Sans"/>
              <a:sym typeface="Open Sans"/>
            </a:endParaRPr>
          </a:p>
        </p:txBody>
      </p:sp>
      <p:sp>
        <p:nvSpPr>
          <p:cNvPr id="14" name="Google Shape;65;p15">
            <a:extLst>
              <a:ext uri="{FF2B5EF4-FFF2-40B4-BE49-F238E27FC236}">
                <a16:creationId xmlns:a16="http://schemas.microsoft.com/office/drawing/2014/main" id="{34D7F6A9-8D5B-4066-90E4-11670AAD28AA}"/>
              </a:ext>
            </a:extLst>
          </p:cNvPr>
          <p:cNvSpPr txBox="1">
            <a:spLocks noGrp="1"/>
          </p:cNvSpPr>
          <p:nvPr>
            <p:ph type="ftr" idx="11"/>
          </p:nvPr>
        </p:nvSpPr>
        <p:spPr>
          <a:xfrm>
            <a:off x="275336" y="6343903"/>
            <a:ext cx="6327600" cy="365099"/>
          </a:xfrm>
          <a:prstGeom prst="rect">
            <a:avLst/>
          </a:prstGeom>
          <a:noFill/>
          <a:ln>
            <a:noFill/>
          </a:ln>
        </p:spPr>
        <p:txBody>
          <a:bodyPr spcFirstLastPara="1" wrap="square" lIns="91425" tIns="91425" rIns="91425" bIns="91425" anchor="ctr" anchorCtr="0">
            <a:noAutofit/>
          </a:bodyPr>
          <a:lstStyle/>
          <a:p>
            <a:r>
              <a:rPr lang="en-US" dirty="0"/>
              <a:t>Copyright © 201</a:t>
            </a:r>
            <a:r>
              <a:rPr lang="pl-PL" dirty="0"/>
              <a:t>9</a:t>
            </a:r>
            <a:r>
              <a:rPr lang="en-US" dirty="0"/>
              <a:t> by Pearson Education      Gold Experience </a:t>
            </a:r>
            <a:r>
              <a:rPr lang="pl-PL" dirty="0"/>
              <a:t>| Focus | High </a:t>
            </a:r>
            <a:r>
              <a:rPr lang="pl-PL" dirty="0" err="1"/>
              <a:t>Note</a:t>
            </a:r>
            <a:endParaRPr sz="1100" b="0" i="0" u="none" strike="noStrike" cap="none"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114564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10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3"/>
                                        </p:tgtEl>
                                        <p:attrNameLst>
                                          <p:attrName>style.visibility</p:attrName>
                                        </p:attrNameLst>
                                      </p:cBhvr>
                                      <p:to>
                                        <p:strVal val="visible"/>
                                      </p:to>
                                    </p:set>
                                    <p:animEffect transition="in" filter="fade">
                                      <p:cBhvr>
                                        <p:cTn id="22" dur="1000"/>
                                        <p:tgtEl>
                                          <p:spTgt spid="8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5"/>
                                        </p:tgtEl>
                                        <p:attrNameLst>
                                          <p:attrName>style.visibility</p:attrName>
                                        </p:attrNameLst>
                                      </p:cBhvr>
                                      <p:to>
                                        <p:strVal val="visible"/>
                                      </p:to>
                                    </p:set>
                                    <p:animEffect transition="in" filter="fade">
                                      <p:cBhvr>
                                        <p:cTn id="27" dur="1000"/>
                                        <p:tgtEl>
                                          <p:spTgt spid="7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4"/>
                                        </p:tgtEl>
                                        <p:attrNameLst>
                                          <p:attrName>style.visibility</p:attrName>
                                        </p:attrNameLst>
                                      </p:cBhvr>
                                      <p:to>
                                        <p:strVal val="visible"/>
                                      </p:to>
                                    </p:set>
                                    <p:animEffect transition="in" filter="fade">
                                      <p:cBhvr>
                                        <p:cTn id="32" dur="1000"/>
                                        <p:tgtEl>
                                          <p:spTgt spid="8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1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E6F9"/>
        </a:solidFill>
        <a:effectLst/>
      </p:bgPr>
    </p:bg>
    <p:spTree>
      <p:nvGrpSpPr>
        <p:cNvPr id="1" name="Shape 70"/>
        <p:cNvGrpSpPr/>
        <p:nvPr/>
      </p:nvGrpSpPr>
      <p:grpSpPr>
        <a:xfrm>
          <a:off x="0" y="0"/>
          <a:ext cx="0" cy="0"/>
          <a:chOff x="0" y="0"/>
          <a:chExt cx="0" cy="0"/>
        </a:xfrm>
      </p:grpSpPr>
      <p:sp>
        <p:nvSpPr>
          <p:cNvPr id="71" name="Shape 71"/>
          <p:cNvSpPr txBox="1">
            <a:spLocks noGrp="1"/>
          </p:cNvSpPr>
          <p:nvPr>
            <p:ph type="title" idx="4294967295"/>
          </p:nvPr>
        </p:nvSpPr>
        <p:spPr>
          <a:xfrm>
            <a:off x="450600" y="229375"/>
            <a:ext cx="10431300" cy="931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Rokkitt"/>
              <a:buNone/>
            </a:pPr>
            <a:r>
              <a:rPr lang="en-US" sz="4400" b="1" i="0" u="none" strike="noStrike" cap="none" dirty="0">
                <a:solidFill>
                  <a:srgbClr val="1C4587"/>
                </a:solidFill>
                <a:latin typeface="Open Sans"/>
                <a:ea typeface="Open Sans"/>
                <a:cs typeface="Open Sans"/>
                <a:sym typeface="Open Sans"/>
              </a:rPr>
              <a:t>Function: </a:t>
            </a:r>
            <a:r>
              <a:rPr lang="en-US" sz="4400" i="0" u="none" strike="noStrike" cap="none" dirty="0">
                <a:solidFill>
                  <a:srgbClr val="1C4587"/>
                </a:solidFill>
                <a:latin typeface="Open Sans"/>
                <a:ea typeface="Open Sans"/>
                <a:cs typeface="Open Sans"/>
                <a:sym typeface="Open Sans"/>
              </a:rPr>
              <a:t>p</a:t>
            </a:r>
            <a:r>
              <a:rPr lang="en-US" sz="4400" dirty="0">
                <a:solidFill>
                  <a:srgbClr val="1C4587"/>
                </a:solidFill>
                <a:latin typeface="Open Sans"/>
                <a:ea typeface="Open Sans"/>
                <a:cs typeface="Open Sans"/>
                <a:sym typeface="Open Sans"/>
              </a:rPr>
              <a:t>ast narrative tenses</a:t>
            </a:r>
            <a:endParaRPr dirty="0"/>
          </a:p>
        </p:txBody>
      </p:sp>
      <p:pic>
        <p:nvPicPr>
          <p:cNvPr id="78" name="Shape 78"/>
          <p:cNvPicPr preferRelativeResize="0"/>
          <p:nvPr/>
        </p:nvPicPr>
        <p:blipFill rotWithShape="1">
          <a:blip r:embed="rId3">
            <a:alphaModFix/>
          </a:blip>
          <a:srcRect/>
          <a:stretch/>
        </p:blipFill>
        <p:spPr>
          <a:xfrm>
            <a:off x="5567952" y="3866876"/>
            <a:ext cx="1540775" cy="1540750"/>
          </a:xfrm>
          <a:prstGeom prst="rect">
            <a:avLst/>
          </a:prstGeom>
          <a:noFill/>
          <a:ln>
            <a:noFill/>
          </a:ln>
        </p:spPr>
      </p:pic>
      <p:sp>
        <p:nvSpPr>
          <p:cNvPr id="79" name="Shape 79"/>
          <p:cNvSpPr txBox="1"/>
          <p:nvPr/>
        </p:nvSpPr>
        <p:spPr>
          <a:xfrm>
            <a:off x="450600" y="1241445"/>
            <a:ext cx="10491900" cy="40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E3611"/>
              </a:buClr>
              <a:buSzPts val="500"/>
              <a:buFont typeface="Open Sans"/>
              <a:buNone/>
            </a:pPr>
            <a:r>
              <a:rPr lang="en-US" sz="2000">
                <a:solidFill>
                  <a:srgbClr val="1C4587"/>
                </a:solidFill>
                <a:latin typeface="Open Sans"/>
                <a:ea typeface="Open Sans"/>
                <a:cs typeface="Open Sans"/>
                <a:sym typeface="Open Sans"/>
              </a:rPr>
              <a:t>Read the story and answer the questions. </a:t>
            </a:r>
            <a:endParaRPr sz="2000" b="1" i="0" u="none" strike="noStrike" cap="none">
              <a:solidFill>
                <a:srgbClr val="1C4587"/>
              </a:solidFill>
              <a:latin typeface="Open Sans"/>
              <a:ea typeface="Open Sans"/>
              <a:cs typeface="Open Sans"/>
              <a:sym typeface="Open Sans"/>
            </a:endParaRPr>
          </a:p>
        </p:txBody>
      </p:sp>
      <p:sp>
        <p:nvSpPr>
          <p:cNvPr id="80" name="Shape 80"/>
          <p:cNvSpPr txBox="1"/>
          <p:nvPr/>
        </p:nvSpPr>
        <p:spPr>
          <a:xfrm>
            <a:off x="495350" y="1682375"/>
            <a:ext cx="11286000" cy="51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Open Sans"/>
              <a:buNone/>
            </a:pPr>
            <a:r>
              <a:rPr lang="en-US" sz="1600">
                <a:latin typeface="Open Sans"/>
                <a:ea typeface="Open Sans"/>
                <a:cs typeface="Open Sans"/>
                <a:sym typeface="Open Sans"/>
              </a:rPr>
              <a:t>Last week, I went to visit my best friend in Berlin and then travelled to Munich for a short weekend away on my own. </a:t>
            </a:r>
            <a:endParaRPr sz="1600" i="0" u="none" strike="noStrike" cap="none">
              <a:solidFill>
                <a:srgbClr val="000000"/>
              </a:solidFill>
              <a:latin typeface="Open Sans"/>
              <a:ea typeface="Open Sans"/>
              <a:cs typeface="Open Sans"/>
              <a:sym typeface="Open Sans"/>
            </a:endParaRPr>
          </a:p>
        </p:txBody>
      </p:sp>
      <p:sp>
        <p:nvSpPr>
          <p:cNvPr id="81" name="Shape 81"/>
          <p:cNvSpPr txBox="1"/>
          <p:nvPr/>
        </p:nvSpPr>
        <p:spPr>
          <a:xfrm>
            <a:off x="495350" y="2030225"/>
            <a:ext cx="11286000" cy="51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Open Sans"/>
              <a:buNone/>
            </a:pPr>
            <a:r>
              <a:rPr lang="en-US" sz="1600" dirty="0">
                <a:latin typeface="Open Sans"/>
                <a:ea typeface="Open Sans"/>
                <a:cs typeface="Open Sans"/>
                <a:sym typeface="Open Sans"/>
              </a:rPr>
              <a:t>I had been working until very late every night the week before to finish a research project, so I felt I deserved a break. </a:t>
            </a:r>
            <a:endParaRPr sz="1600" i="0" u="none" strike="noStrike" cap="none" dirty="0">
              <a:solidFill>
                <a:srgbClr val="000000"/>
              </a:solidFill>
              <a:latin typeface="Open Sans"/>
              <a:ea typeface="Open Sans"/>
              <a:cs typeface="Open Sans"/>
              <a:sym typeface="Open Sans"/>
            </a:endParaRPr>
          </a:p>
        </p:txBody>
      </p:sp>
      <p:sp>
        <p:nvSpPr>
          <p:cNvPr id="85" name="Shape 85"/>
          <p:cNvSpPr txBox="1"/>
          <p:nvPr/>
        </p:nvSpPr>
        <p:spPr>
          <a:xfrm>
            <a:off x="495350" y="2411900"/>
            <a:ext cx="11286000" cy="51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Open Sans"/>
              <a:buNone/>
            </a:pPr>
            <a:r>
              <a:rPr lang="en-US" sz="1600" dirty="0">
                <a:latin typeface="Open Sans"/>
                <a:ea typeface="Open Sans"/>
                <a:cs typeface="Open Sans"/>
                <a:sym typeface="Open Sans"/>
              </a:rPr>
              <a:t>While I was sightseeing around the city, I bumped into an old friend from high school. I hadn’t seen him for over 10 years, but we enjoyed meeting up in the evening for dinner. </a:t>
            </a:r>
            <a:endParaRPr sz="1600" i="0" u="none" strike="noStrike" cap="none" dirty="0">
              <a:solidFill>
                <a:srgbClr val="000000"/>
              </a:solidFill>
              <a:latin typeface="Open Sans"/>
              <a:ea typeface="Open Sans"/>
              <a:cs typeface="Open Sans"/>
              <a:sym typeface="Open Sans"/>
            </a:endParaRPr>
          </a:p>
        </p:txBody>
      </p:sp>
      <p:sp>
        <p:nvSpPr>
          <p:cNvPr id="86" name="Shape 86"/>
          <p:cNvSpPr/>
          <p:nvPr/>
        </p:nvSpPr>
        <p:spPr>
          <a:xfrm>
            <a:off x="1260513" y="3233600"/>
            <a:ext cx="3586500" cy="1540800"/>
          </a:xfrm>
          <a:prstGeom prst="wedgeRoundRectCallout">
            <a:avLst>
              <a:gd name="adj1" fmla="val 69143"/>
              <a:gd name="adj2" fmla="val 30363"/>
              <a:gd name="adj3" fmla="val 16667"/>
            </a:avLst>
          </a:prstGeom>
          <a:solidFill>
            <a:srgbClr val="F49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Open Sans"/>
              <a:buNone/>
            </a:pPr>
            <a:r>
              <a:rPr lang="en-US" sz="1600" dirty="0">
                <a:solidFill>
                  <a:schemeClr val="lt1"/>
                </a:solidFill>
                <a:latin typeface="Open Sans"/>
                <a:ea typeface="Open Sans"/>
                <a:cs typeface="Open Sans"/>
                <a:sym typeface="Open Sans"/>
              </a:rPr>
              <a:t>Look at this section of the story. </a:t>
            </a:r>
            <a:r>
              <a:rPr lang="en-US" sz="1600" b="1" i="1" dirty="0">
                <a:solidFill>
                  <a:schemeClr val="lt1"/>
                </a:solidFill>
                <a:latin typeface="Open Sans"/>
                <a:ea typeface="Open Sans"/>
                <a:cs typeface="Open Sans"/>
                <a:sym typeface="Open Sans"/>
              </a:rPr>
              <a:t>While I was  sightseeing, I bumped into an old friend. </a:t>
            </a:r>
            <a:r>
              <a:rPr lang="en-US" sz="1600" dirty="0">
                <a:solidFill>
                  <a:schemeClr val="lt1"/>
                </a:solidFill>
                <a:latin typeface="Open Sans"/>
                <a:ea typeface="Open Sans"/>
                <a:cs typeface="Open Sans"/>
                <a:sym typeface="Open Sans"/>
              </a:rPr>
              <a:t>There are two actions here. Which one was in progress when the other occurred?</a:t>
            </a:r>
            <a:endParaRPr dirty="0">
              <a:latin typeface="Open Sans"/>
              <a:ea typeface="Open Sans"/>
              <a:cs typeface="Open Sans"/>
              <a:sym typeface="Open Sans"/>
            </a:endParaRPr>
          </a:p>
        </p:txBody>
      </p:sp>
      <p:sp>
        <p:nvSpPr>
          <p:cNvPr id="87" name="Shape 87"/>
          <p:cNvSpPr/>
          <p:nvPr/>
        </p:nvSpPr>
        <p:spPr>
          <a:xfrm>
            <a:off x="1173253" y="5158977"/>
            <a:ext cx="2287500" cy="1103400"/>
          </a:xfrm>
          <a:prstGeom prst="cloudCallout">
            <a:avLst>
              <a:gd name="adj1" fmla="val 26493"/>
              <a:gd name="adj2" fmla="val -80385"/>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9C4E"/>
              </a:buClr>
              <a:buSzPts val="400"/>
              <a:buFont typeface="Open Sans"/>
              <a:buNone/>
            </a:pPr>
            <a:r>
              <a:rPr lang="en-US" sz="1600" i="1" dirty="0">
                <a:solidFill>
                  <a:srgbClr val="F49C4E"/>
                </a:solidFill>
                <a:latin typeface="Open Sans"/>
                <a:ea typeface="Open Sans"/>
                <a:cs typeface="Open Sans"/>
                <a:sym typeface="Open Sans"/>
              </a:rPr>
              <a:t>Progress: </a:t>
            </a:r>
            <a:r>
              <a:rPr lang="en-US" sz="1600" b="1" i="1" dirty="0">
                <a:solidFill>
                  <a:srgbClr val="F49C4E"/>
                </a:solidFill>
                <a:latin typeface="Open Sans"/>
                <a:ea typeface="Open Sans"/>
                <a:cs typeface="Open Sans"/>
                <a:sym typeface="Open Sans"/>
              </a:rPr>
              <a:t>while I was sightseeing</a:t>
            </a:r>
            <a:endParaRPr sz="1600" b="1" i="1" u="none" strike="noStrike" cap="none" dirty="0">
              <a:solidFill>
                <a:srgbClr val="F49C4E"/>
              </a:solidFill>
              <a:latin typeface="Open Sans"/>
              <a:ea typeface="Open Sans"/>
              <a:cs typeface="Open Sans"/>
              <a:sym typeface="Open Sans"/>
            </a:endParaRPr>
          </a:p>
        </p:txBody>
      </p:sp>
      <p:sp>
        <p:nvSpPr>
          <p:cNvPr id="88" name="Shape 88"/>
          <p:cNvSpPr/>
          <p:nvPr/>
        </p:nvSpPr>
        <p:spPr>
          <a:xfrm>
            <a:off x="7829666" y="3051633"/>
            <a:ext cx="3586500" cy="1540800"/>
          </a:xfrm>
          <a:prstGeom prst="wedgeRoundRectCallout">
            <a:avLst>
              <a:gd name="adj1" fmla="val -68155"/>
              <a:gd name="adj2" fmla="val 45777"/>
              <a:gd name="adj3" fmla="val 16667"/>
            </a:avLst>
          </a:prstGeom>
          <a:solidFill>
            <a:srgbClr val="F49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Open Sans"/>
              <a:buNone/>
            </a:pPr>
            <a:r>
              <a:rPr lang="en-US" sz="1600" dirty="0">
                <a:solidFill>
                  <a:schemeClr val="lt1"/>
                </a:solidFill>
                <a:latin typeface="Open Sans"/>
                <a:ea typeface="Open Sans"/>
                <a:cs typeface="Open Sans"/>
                <a:sym typeface="Open Sans"/>
              </a:rPr>
              <a:t>Look at this section of the story. </a:t>
            </a:r>
            <a:r>
              <a:rPr lang="en-US" sz="1600" b="1" i="1" dirty="0">
                <a:solidFill>
                  <a:schemeClr val="lt1"/>
                </a:solidFill>
                <a:latin typeface="Open Sans"/>
                <a:ea typeface="Open Sans"/>
                <a:cs typeface="Open Sans"/>
                <a:sym typeface="Open Sans"/>
              </a:rPr>
              <a:t>I bumped into an old friend (and) I hadn’t seen him for over 10 years. </a:t>
            </a:r>
            <a:r>
              <a:rPr lang="en-US" sz="1600" dirty="0">
                <a:solidFill>
                  <a:schemeClr val="lt1"/>
                </a:solidFill>
                <a:latin typeface="Open Sans"/>
                <a:ea typeface="Open Sans"/>
                <a:cs typeface="Open Sans"/>
                <a:sym typeface="Open Sans"/>
              </a:rPr>
              <a:t>There are two past actions here. Which one happened first? </a:t>
            </a:r>
            <a:endParaRPr dirty="0">
              <a:latin typeface="Open Sans"/>
              <a:ea typeface="Open Sans"/>
              <a:cs typeface="Open Sans"/>
              <a:sym typeface="Open Sans"/>
            </a:endParaRPr>
          </a:p>
        </p:txBody>
      </p:sp>
      <p:sp>
        <p:nvSpPr>
          <p:cNvPr id="89" name="Shape 89"/>
          <p:cNvSpPr/>
          <p:nvPr/>
        </p:nvSpPr>
        <p:spPr>
          <a:xfrm>
            <a:off x="9554749" y="5442990"/>
            <a:ext cx="2287500" cy="1103400"/>
          </a:xfrm>
          <a:prstGeom prst="cloudCallout">
            <a:avLst>
              <a:gd name="adj1" fmla="val -65985"/>
              <a:gd name="adj2" fmla="val -93236"/>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9C4E"/>
              </a:buClr>
              <a:buSzPts val="400"/>
              <a:buFont typeface="Open Sans"/>
              <a:buNone/>
            </a:pPr>
            <a:r>
              <a:rPr lang="en-US" sz="1600" i="1" dirty="0">
                <a:solidFill>
                  <a:srgbClr val="F49C4E"/>
                </a:solidFill>
                <a:latin typeface="Open Sans"/>
                <a:ea typeface="Open Sans"/>
                <a:cs typeface="Open Sans"/>
                <a:sym typeface="Open Sans"/>
              </a:rPr>
              <a:t>I hadn’t seen him for 10 years.</a:t>
            </a:r>
            <a:endParaRPr sz="1600" b="1" i="1" u="none" strike="noStrike" cap="none" dirty="0">
              <a:solidFill>
                <a:srgbClr val="F49C4E"/>
              </a:solidFill>
              <a:latin typeface="Open Sans"/>
              <a:ea typeface="Open Sans"/>
              <a:cs typeface="Open Sans"/>
              <a:sym typeface="Open Sans"/>
            </a:endParaRPr>
          </a:p>
        </p:txBody>
      </p:sp>
      <p:sp>
        <p:nvSpPr>
          <p:cNvPr id="13" name="Google Shape;65;p15">
            <a:extLst>
              <a:ext uri="{FF2B5EF4-FFF2-40B4-BE49-F238E27FC236}">
                <a16:creationId xmlns:a16="http://schemas.microsoft.com/office/drawing/2014/main" id="{3FCB8BDA-4089-4A25-A76A-4265C7C4992C}"/>
              </a:ext>
            </a:extLst>
          </p:cNvPr>
          <p:cNvSpPr txBox="1">
            <a:spLocks noGrp="1"/>
          </p:cNvSpPr>
          <p:nvPr>
            <p:ph type="ftr" idx="11"/>
          </p:nvPr>
        </p:nvSpPr>
        <p:spPr>
          <a:xfrm>
            <a:off x="275336" y="6343903"/>
            <a:ext cx="6327600" cy="365099"/>
          </a:xfrm>
          <a:prstGeom prst="rect">
            <a:avLst/>
          </a:prstGeom>
          <a:noFill/>
          <a:ln>
            <a:noFill/>
          </a:ln>
        </p:spPr>
        <p:txBody>
          <a:bodyPr spcFirstLastPara="1" wrap="square" lIns="91425" tIns="91425" rIns="91425" bIns="91425" anchor="ctr" anchorCtr="0">
            <a:noAutofit/>
          </a:bodyPr>
          <a:lstStyle/>
          <a:p>
            <a:r>
              <a:rPr lang="en-US" dirty="0"/>
              <a:t>Copyright © 201</a:t>
            </a:r>
            <a:r>
              <a:rPr lang="pl-PL" dirty="0"/>
              <a:t>9</a:t>
            </a:r>
            <a:r>
              <a:rPr lang="en-US" dirty="0"/>
              <a:t> by Pearson Education      Gold Experience </a:t>
            </a:r>
            <a:r>
              <a:rPr lang="pl-PL" dirty="0"/>
              <a:t>| Focus | High </a:t>
            </a:r>
            <a:r>
              <a:rPr lang="pl-PL" dirty="0" err="1"/>
              <a:t>Note</a:t>
            </a:r>
            <a:endParaRPr sz="1100" b="0" i="0" u="none" strike="noStrike" cap="none"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08642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10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6"/>
                                        </p:tgtEl>
                                        <p:attrNameLst>
                                          <p:attrName>style.visibility</p:attrName>
                                        </p:attrNameLst>
                                      </p:cBhvr>
                                      <p:to>
                                        <p:strVal val="visible"/>
                                      </p:to>
                                    </p:set>
                                    <p:animEffect transition="in" filter="fade">
                                      <p:cBhvr>
                                        <p:cTn id="12" dur="1000"/>
                                        <p:tgtEl>
                                          <p:spTgt spid="8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fade">
                                      <p:cBhvr>
                                        <p:cTn id="22" dur="1000"/>
                                        <p:tgtEl>
                                          <p:spTgt spid="8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fade">
                                      <p:cBhvr>
                                        <p:cTn id="27"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E6F9"/>
        </a:solidFill>
        <a:effectLst/>
      </p:bgPr>
    </p:bg>
    <p:spTree>
      <p:nvGrpSpPr>
        <p:cNvPr id="1" name="Shape 70"/>
        <p:cNvGrpSpPr/>
        <p:nvPr/>
      </p:nvGrpSpPr>
      <p:grpSpPr>
        <a:xfrm>
          <a:off x="0" y="0"/>
          <a:ext cx="0" cy="0"/>
          <a:chOff x="0" y="0"/>
          <a:chExt cx="0" cy="0"/>
        </a:xfrm>
      </p:grpSpPr>
      <p:sp>
        <p:nvSpPr>
          <p:cNvPr id="71" name="Shape 71"/>
          <p:cNvSpPr txBox="1">
            <a:spLocks noGrp="1"/>
          </p:cNvSpPr>
          <p:nvPr>
            <p:ph type="title" idx="4294967295"/>
          </p:nvPr>
        </p:nvSpPr>
        <p:spPr>
          <a:xfrm>
            <a:off x="450600" y="229375"/>
            <a:ext cx="10431300" cy="9315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Rokkitt"/>
              <a:buNone/>
            </a:pPr>
            <a:r>
              <a:rPr lang="en-US" sz="4400" b="1" i="0" u="none" strike="noStrike" cap="none" dirty="0">
                <a:solidFill>
                  <a:srgbClr val="1C4587"/>
                </a:solidFill>
                <a:latin typeface="Open Sans"/>
                <a:ea typeface="Open Sans"/>
                <a:cs typeface="Open Sans"/>
                <a:sym typeface="Open Sans"/>
              </a:rPr>
              <a:t>Function: </a:t>
            </a:r>
            <a:r>
              <a:rPr lang="en-US" sz="4400" i="0" u="none" strike="noStrike" cap="none" dirty="0">
                <a:solidFill>
                  <a:srgbClr val="1C4587"/>
                </a:solidFill>
                <a:latin typeface="Open Sans"/>
                <a:ea typeface="Open Sans"/>
                <a:cs typeface="Open Sans"/>
                <a:sym typeface="Open Sans"/>
              </a:rPr>
              <a:t>p</a:t>
            </a:r>
            <a:r>
              <a:rPr lang="en-US" sz="4400" dirty="0">
                <a:solidFill>
                  <a:srgbClr val="1C4587"/>
                </a:solidFill>
                <a:latin typeface="Open Sans"/>
                <a:ea typeface="Open Sans"/>
                <a:cs typeface="Open Sans"/>
                <a:sym typeface="Open Sans"/>
              </a:rPr>
              <a:t>ast narrative tenses</a:t>
            </a:r>
            <a:endParaRPr dirty="0"/>
          </a:p>
        </p:txBody>
      </p:sp>
      <p:pic>
        <p:nvPicPr>
          <p:cNvPr id="78" name="Shape 78"/>
          <p:cNvPicPr preferRelativeResize="0"/>
          <p:nvPr/>
        </p:nvPicPr>
        <p:blipFill rotWithShape="1">
          <a:blip r:embed="rId3">
            <a:alphaModFix/>
          </a:blip>
          <a:srcRect/>
          <a:stretch/>
        </p:blipFill>
        <p:spPr>
          <a:xfrm>
            <a:off x="5567952" y="3866876"/>
            <a:ext cx="1540775" cy="1540750"/>
          </a:xfrm>
          <a:prstGeom prst="rect">
            <a:avLst/>
          </a:prstGeom>
          <a:noFill/>
          <a:ln>
            <a:noFill/>
          </a:ln>
        </p:spPr>
      </p:pic>
      <p:sp>
        <p:nvSpPr>
          <p:cNvPr id="79" name="Shape 79"/>
          <p:cNvSpPr txBox="1"/>
          <p:nvPr/>
        </p:nvSpPr>
        <p:spPr>
          <a:xfrm>
            <a:off x="450600" y="1241445"/>
            <a:ext cx="10491900" cy="40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E3611"/>
              </a:buClr>
              <a:buSzPts val="500"/>
              <a:buFont typeface="Open Sans"/>
              <a:buNone/>
            </a:pPr>
            <a:r>
              <a:rPr lang="en-US" sz="2000">
                <a:solidFill>
                  <a:srgbClr val="1C4587"/>
                </a:solidFill>
                <a:latin typeface="Open Sans"/>
                <a:ea typeface="Open Sans"/>
                <a:cs typeface="Open Sans"/>
                <a:sym typeface="Open Sans"/>
              </a:rPr>
              <a:t>Read the story and answer the questions. </a:t>
            </a:r>
            <a:endParaRPr sz="2000" b="1" i="0" u="none" strike="noStrike" cap="none">
              <a:solidFill>
                <a:srgbClr val="1C4587"/>
              </a:solidFill>
              <a:latin typeface="Open Sans"/>
              <a:ea typeface="Open Sans"/>
              <a:cs typeface="Open Sans"/>
              <a:sym typeface="Open Sans"/>
            </a:endParaRPr>
          </a:p>
        </p:txBody>
      </p:sp>
      <p:sp>
        <p:nvSpPr>
          <p:cNvPr id="80" name="Shape 80"/>
          <p:cNvSpPr txBox="1"/>
          <p:nvPr/>
        </p:nvSpPr>
        <p:spPr>
          <a:xfrm>
            <a:off x="495350" y="1682375"/>
            <a:ext cx="11286000" cy="51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Open Sans"/>
              <a:buNone/>
            </a:pPr>
            <a:r>
              <a:rPr lang="en-US" sz="1600">
                <a:latin typeface="Open Sans"/>
                <a:ea typeface="Open Sans"/>
                <a:cs typeface="Open Sans"/>
                <a:sym typeface="Open Sans"/>
              </a:rPr>
              <a:t>Last week, I went to visit my best friend in Berlin and then travelled to Munich for a short weekend away on my own. </a:t>
            </a:r>
            <a:endParaRPr sz="1600" i="0" u="none" strike="noStrike" cap="none">
              <a:solidFill>
                <a:srgbClr val="000000"/>
              </a:solidFill>
              <a:latin typeface="Open Sans"/>
              <a:ea typeface="Open Sans"/>
              <a:cs typeface="Open Sans"/>
              <a:sym typeface="Open Sans"/>
            </a:endParaRPr>
          </a:p>
        </p:txBody>
      </p:sp>
      <p:sp>
        <p:nvSpPr>
          <p:cNvPr id="81" name="Shape 81"/>
          <p:cNvSpPr txBox="1"/>
          <p:nvPr/>
        </p:nvSpPr>
        <p:spPr>
          <a:xfrm>
            <a:off x="495350" y="2030225"/>
            <a:ext cx="11286000" cy="51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Open Sans"/>
              <a:buNone/>
            </a:pPr>
            <a:r>
              <a:rPr lang="en-US" sz="1600">
                <a:latin typeface="Open Sans"/>
                <a:ea typeface="Open Sans"/>
                <a:cs typeface="Open Sans"/>
                <a:sym typeface="Open Sans"/>
              </a:rPr>
              <a:t>I had been working until very late every night the week before to finish a research project, so I felt I deserved a break. </a:t>
            </a:r>
            <a:endParaRPr sz="1600" i="0" u="none" strike="noStrike" cap="none">
              <a:solidFill>
                <a:srgbClr val="000000"/>
              </a:solidFill>
              <a:latin typeface="Open Sans"/>
              <a:ea typeface="Open Sans"/>
              <a:cs typeface="Open Sans"/>
              <a:sym typeface="Open Sans"/>
            </a:endParaRPr>
          </a:p>
        </p:txBody>
      </p:sp>
      <p:sp>
        <p:nvSpPr>
          <p:cNvPr id="85" name="Shape 85"/>
          <p:cNvSpPr txBox="1"/>
          <p:nvPr/>
        </p:nvSpPr>
        <p:spPr>
          <a:xfrm>
            <a:off x="495350" y="2411900"/>
            <a:ext cx="11286000" cy="51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Open Sans"/>
              <a:buNone/>
            </a:pPr>
            <a:r>
              <a:rPr lang="en-US" sz="1600" dirty="0">
                <a:latin typeface="Open Sans"/>
                <a:ea typeface="Open Sans"/>
                <a:cs typeface="Open Sans"/>
                <a:sym typeface="Open Sans"/>
              </a:rPr>
              <a:t>While I was sightseeing around the city, I bumped into an old friend from high school. I hadn’t seen him for over 10 years, but we enjoyed meeting up in the evening for dinner. </a:t>
            </a:r>
            <a:endParaRPr sz="1600" i="0" u="none" strike="noStrike" cap="none" dirty="0">
              <a:solidFill>
                <a:srgbClr val="000000"/>
              </a:solidFill>
              <a:latin typeface="Open Sans"/>
              <a:ea typeface="Open Sans"/>
              <a:cs typeface="Open Sans"/>
              <a:sym typeface="Open Sans"/>
            </a:endParaRPr>
          </a:p>
        </p:txBody>
      </p:sp>
      <p:sp>
        <p:nvSpPr>
          <p:cNvPr id="90" name="Shape 90"/>
          <p:cNvSpPr/>
          <p:nvPr/>
        </p:nvSpPr>
        <p:spPr>
          <a:xfrm>
            <a:off x="389454" y="3608873"/>
            <a:ext cx="4557900" cy="2182500"/>
          </a:xfrm>
          <a:prstGeom prst="wedgeRoundRectCallout">
            <a:avLst>
              <a:gd name="adj1" fmla="val 62801"/>
              <a:gd name="adj2" fmla="val -435"/>
              <a:gd name="adj3" fmla="val 16667"/>
            </a:avLst>
          </a:prstGeom>
          <a:solidFill>
            <a:srgbClr val="F49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Open Sans"/>
              <a:buNone/>
            </a:pPr>
            <a:endParaRPr sz="1600"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chemeClr val="lt1"/>
              </a:buClr>
              <a:buSzPts val="400"/>
              <a:buFont typeface="Open Sans"/>
              <a:buNone/>
            </a:pPr>
            <a:r>
              <a:rPr lang="en-US" sz="1600" dirty="0">
                <a:solidFill>
                  <a:schemeClr val="lt1"/>
                </a:solidFill>
                <a:latin typeface="Open Sans"/>
                <a:ea typeface="Open Sans"/>
                <a:cs typeface="Open Sans"/>
                <a:sym typeface="Open Sans"/>
              </a:rPr>
              <a:t>Put these events on the timeline.</a:t>
            </a:r>
            <a:endParaRPr sz="1600" dirty="0">
              <a:solidFill>
                <a:schemeClr val="lt1"/>
              </a:solidFill>
              <a:latin typeface="Open Sans"/>
              <a:ea typeface="Open Sans"/>
              <a:cs typeface="Open Sans"/>
              <a:sym typeface="Open Sans"/>
            </a:endParaRPr>
          </a:p>
          <a:p>
            <a:pPr marL="914400" marR="0" lvl="0" indent="-330200" rtl="0">
              <a:lnSpc>
                <a:spcPct val="100000"/>
              </a:lnSpc>
              <a:spcBef>
                <a:spcPts val="0"/>
              </a:spcBef>
              <a:spcAft>
                <a:spcPts val="0"/>
              </a:spcAft>
              <a:buClr>
                <a:schemeClr val="lt1"/>
              </a:buClr>
              <a:buSzPts val="1600"/>
              <a:buFont typeface="Open Sans"/>
              <a:buAutoNum type="arabicPeriod"/>
            </a:pPr>
            <a:r>
              <a:rPr lang="en-US" sz="1600" dirty="0">
                <a:solidFill>
                  <a:schemeClr val="lt1"/>
                </a:solidFill>
                <a:latin typeface="Open Sans"/>
                <a:ea typeface="Open Sans"/>
                <a:cs typeface="Open Sans"/>
                <a:sym typeface="Open Sans"/>
              </a:rPr>
              <a:t>I travelled to Munich.</a:t>
            </a:r>
            <a:endParaRPr sz="1600" dirty="0">
              <a:solidFill>
                <a:schemeClr val="lt1"/>
              </a:solidFill>
              <a:latin typeface="Open Sans"/>
              <a:ea typeface="Open Sans"/>
              <a:cs typeface="Open Sans"/>
              <a:sym typeface="Open Sans"/>
            </a:endParaRPr>
          </a:p>
          <a:p>
            <a:pPr marL="914400" marR="0" lvl="0" indent="-330200" rtl="0">
              <a:lnSpc>
                <a:spcPct val="100000"/>
              </a:lnSpc>
              <a:spcBef>
                <a:spcPts val="0"/>
              </a:spcBef>
              <a:spcAft>
                <a:spcPts val="0"/>
              </a:spcAft>
              <a:buClr>
                <a:schemeClr val="lt1"/>
              </a:buClr>
              <a:buSzPts val="1600"/>
              <a:buFont typeface="Open Sans"/>
              <a:buAutoNum type="arabicPeriod"/>
            </a:pPr>
            <a:r>
              <a:rPr lang="en-US" sz="1600" dirty="0">
                <a:solidFill>
                  <a:schemeClr val="lt1"/>
                </a:solidFill>
                <a:latin typeface="Open Sans"/>
                <a:ea typeface="Open Sans"/>
                <a:cs typeface="Open Sans"/>
                <a:sym typeface="Open Sans"/>
              </a:rPr>
              <a:t>I had been working until very late.</a:t>
            </a:r>
            <a:endParaRPr sz="1600" dirty="0">
              <a:solidFill>
                <a:schemeClr val="lt1"/>
              </a:solidFill>
              <a:latin typeface="Open Sans"/>
              <a:ea typeface="Open Sans"/>
              <a:cs typeface="Open Sans"/>
              <a:sym typeface="Open Sans"/>
            </a:endParaRPr>
          </a:p>
          <a:p>
            <a:pPr marL="914400" marR="0" lvl="0" indent="-330200" rtl="0">
              <a:lnSpc>
                <a:spcPct val="100000"/>
              </a:lnSpc>
              <a:spcBef>
                <a:spcPts val="0"/>
              </a:spcBef>
              <a:spcAft>
                <a:spcPts val="0"/>
              </a:spcAft>
              <a:buClr>
                <a:schemeClr val="lt1"/>
              </a:buClr>
              <a:buSzPts val="1600"/>
              <a:buFont typeface="Open Sans"/>
              <a:buAutoNum type="arabicPeriod"/>
            </a:pPr>
            <a:r>
              <a:rPr lang="en-US" sz="1600" dirty="0">
                <a:solidFill>
                  <a:schemeClr val="lt1"/>
                </a:solidFill>
                <a:latin typeface="Open Sans"/>
                <a:ea typeface="Open Sans"/>
                <a:cs typeface="Open Sans"/>
                <a:sym typeface="Open Sans"/>
              </a:rPr>
              <a:t>I was sightseeing.</a:t>
            </a:r>
            <a:endParaRPr sz="1600" dirty="0">
              <a:solidFill>
                <a:schemeClr val="lt1"/>
              </a:solidFill>
              <a:latin typeface="Open Sans"/>
              <a:ea typeface="Open Sans"/>
              <a:cs typeface="Open Sans"/>
              <a:sym typeface="Open Sans"/>
            </a:endParaRPr>
          </a:p>
          <a:p>
            <a:pPr marL="914400" marR="0" lvl="0" indent="-330200" rtl="0">
              <a:lnSpc>
                <a:spcPct val="100000"/>
              </a:lnSpc>
              <a:spcBef>
                <a:spcPts val="0"/>
              </a:spcBef>
              <a:spcAft>
                <a:spcPts val="0"/>
              </a:spcAft>
              <a:buClr>
                <a:schemeClr val="lt1"/>
              </a:buClr>
              <a:buSzPts val="1600"/>
              <a:buFont typeface="Open Sans"/>
              <a:buAutoNum type="arabicPeriod"/>
            </a:pPr>
            <a:r>
              <a:rPr lang="en-US" sz="1600" dirty="0">
                <a:solidFill>
                  <a:schemeClr val="lt1"/>
                </a:solidFill>
                <a:latin typeface="Open Sans"/>
                <a:ea typeface="Open Sans"/>
                <a:cs typeface="Open Sans"/>
                <a:sym typeface="Open Sans"/>
              </a:rPr>
              <a:t>I hadn’t seen him for over 10 years.</a:t>
            </a:r>
            <a:endParaRPr sz="1600" dirty="0">
              <a:solidFill>
                <a:schemeClr val="lt1"/>
              </a:solidFill>
              <a:latin typeface="Open Sans"/>
              <a:ea typeface="Open Sans"/>
              <a:cs typeface="Open Sans"/>
              <a:sym typeface="Open Sans"/>
            </a:endParaRPr>
          </a:p>
          <a:p>
            <a:pPr marL="914400" marR="0" lvl="0" indent="-330200" rtl="0">
              <a:lnSpc>
                <a:spcPct val="100000"/>
              </a:lnSpc>
              <a:spcBef>
                <a:spcPts val="0"/>
              </a:spcBef>
              <a:spcAft>
                <a:spcPts val="0"/>
              </a:spcAft>
              <a:buClr>
                <a:schemeClr val="lt1"/>
              </a:buClr>
              <a:buSzPts val="1600"/>
              <a:buFont typeface="Open Sans"/>
              <a:buAutoNum type="arabicPeriod"/>
            </a:pPr>
            <a:r>
              <a:rPr lang="en-US" sz="1600" dirty="0">
                <a:solidFill>
                  <a:schemeClr val="lt1"/>
                </a:solidFill>
                <a:latin typeface="Open Sans"/>
                <a:ea typeface="Open Sans"/>
                <a:cs typeface="Open Sans"/>
                <a:sym typeface="Open Sans"/>
              </a:rPr>
              <a:t>I bumped into a friend.</a:t>
            </a:r>
            <a:endParaRPr sz="1600" dirty="0">
              <a:solidFill>
                <a:schemeClr val="lt1"/>
              </a:solidFill>
              <a:latin typeface="Open Sans"/>
              <a:ea typeface="Open Sans"/>
              <a:cs typeface="Open Sans"/>
              <a:sym typeface="Open Sans"/>
            </a:endParaRPr>
          </a:p>
          <a:p>
            <a:pPr marL="914400" marR="0" lvl="0" indent="-330200" rtl="0">
              <a:lnSpc>
                <a:spcPct val="100000"/>
              </a:lnSpc>
              <a:spcBef>
                <a:spcPts val="0"/>
              </a:spcBef>
              <a:spcAft>
                <a:spcPts val="0"/>
              </a:spcAft>
              <a:buClr>
                <a:schemeClr val="lt1"/>
              </a:buClr>
              <a:buSzPts val="1600"/>
              <a:buFont typeface="Open Sans"/>
              <a:buAutoNum type="arabicPeriod"/>
            </a:pPr>
            <a:r>
              <a:rPr lang="en-US" sz="1600" dirty="0">
                <a:solidFill>
                  <a:schemeClr val="lt1"/>
                </a:solidFill>
                <a:latin typeface="Open Sans"/>
                <a:ea typeface="Open Sans"/>
                <a:cs typeface="Open Sans"/>
                <a:sym typeface="Open Sans"/>
              </a:rPr>
              <a:t>I met my friend for dinner.</a:t>
            </a:r>
            <a:endParaRPr sz="1600" dirty="0">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chemeClr val="lt1"/>
              </a:buClr>
              <a:buSzPts val="400"/>
              <a:buFont typeface="Open Sans"/>
              <a:buNone/>
            </a:pPr>
            <a:endParaRPr sz="1600" dirty="0">
              <a:solidFill>
                <a:schemeClr val="lt1"/>
              </a:solidFill>
              <a:latin typeface="Open Sans"/>
              <a:ea typeface="Open Sans"/>
              <a:cs typeface="Open Sans"/>
              <a:sym typeface="Open Sans"/>
            </a:endParaRPr>
          </a:p>
        </p:txBody>
      </p:sp>
      <p:grpSp>
        <p:nvGrpSpPr>
          <p:cNvPr id="91" name="Shape 91"/>
          <p:cNvGrpSpPr/>
          <p:nvPr/>
        </p:nvGrpSpPr>
        <p:grpSpPr>
          <a:xfrm>
            <a:off x="7129951" y="3776500"/>
            <a:ext cx="5004049" cy="1716375"/>
            <a:chOff x="7129951" y="3919275"/>
            <a:chExt cx="5004049" cy="1716375"/>
          </a:xfrm>
        </p:grpSpPr>
        <p:cxnSp>
          <p:nvCxnSpPr>
            <p:cNvPr id="92" name="Shape 92"/>
            <p:cNvCxnSpPr/>
            <p:nvPr/>
          </p:nvCxnSpPr>
          <p:spPr>
            <a:xfrm>
              <a:off x="7156700" y="4810089"/>
              <a:ext cx="4977300" cy="300"/>
            </a:xfrm>
            <a:prstGeom prst="straightConnector1">
              <a:avLst/>
            </a:prstGeom>
            <a:noFill/>
            <a:ln w="28575" cap="flat" cmpd="sng">
              <a:solidFill>
                <a:srgbClr val="00A7E3"/>
              </a:solidFill>
              <a:prstDash val="solid"/>
              <a:round/>
              <a:headEnd type="none" w="med" len="med"/>
              <a:tailEnd type="none" w="med" len="med"/>
            </a:ln>
          </p:spPr>
        </p:cxnSp>
        <p:cxnSp>
          <p:nvCxnSpPr>
            <p:cNvPr id="93" name="Shape 93"/>
            <p:cNvCxnSpPr/>
            <p:nvPr/>
          </p:nvCxnSpPr>
          <p:spPr>
            <a:xfrm rot="10800000">
              <a:off x="7373261" y="4511208"/>
              <a:ext cx="0" cy="284400"/>
            </a:xfrm>
            <a:prstGeom prst="straightConnector1">
              <a:avLst/>
            </a:prstGeom>
            <a:noFill/>
            <a:ln w="9525" cap="flat" cmpd="sng">
              <a:solidFill>
                <a:srgbClr val="00A7E3"/>
              </a:solidFill>
              <a:prstDash val="solid"/>
              <a:round/>
              <a:headEnd type="none" w="sm" len="sm"/>
              <a:tailEnd type="none" w="sm" len="sm"/>
            </a:ln>
          </p:spPr>
        </p:cxnSp>
        <p:cxnSp>
          <p:nvCxnSpPr>
            <p:cNvPr id="94" name="Shape 94"/>
            <p:cNvCxnSpPr/>
            <p:nvPr/>
          </p:nvCxnSpPr>
          <p:spPr>
            <a:xfrm rot="10800000">
              <a:off x="8849129" y="4511208"/>
              <a:ext cx="0" cy="284400"/>
            </a:xfrm>
            <a:prstGeom prst="straightConnector1">
              <a:avLst/>
            </a:prstGeom>
            <a:noFill/>
            <a:ln w="9525" cap="flat" cmpd="sng">
              <a:solidFill>
                <a:srgbClr val="00A7E3"/>
              </a:solidFill>
              <a:prstDash val="solid"/>
              <a:round/>
              <a:headEnd type="none" w="sm" len="sm"/>
              <a:tailEnd type="none" w="sm" len="sm"/>
            </a:ln>
          </p:spPr>
        </p:cxnSp>
        <p:cxnSp>
          <p:nvCxnSpPr>
            <p:cNvPr id="95" name="Shape 95"/>
            <p:cNvCxnSpPr/>
            <p:nvPr/>
          </p:nvCxnSpPr>
          <p:spPr>
            <a:xfrm rot="10800000">
              <a:off x="10453072" y="4511208"/>
              <a:ext cx="0" cy="284400"/>
            </a:xfrm>
            <a:prstGeom prst="straightConnector1">
              <a:avLst/>
            </a:prstGeom>
            <a:noFill/>
            <a:ln w="9525" cap="flat" cmpd="sng">
              <a:solidFill>
                <a:srgbClr val="00A7E3"/>
              </a:solidFill>
              <a:prstDash val="solid"/>
              <a:round/>
              <a:headEnd type="none" w="sm" len="sm"/>
              <a:tailEnd type="none" w="sm" len="sm"/>
            </a:ln>
          </p:spPr>
        </p:cxnSp>
        <p:cxnSp>
          <p:nvCxnSpPr>
            <p:cNvPr id="96" name="Shape 96"/>
            <p:cNvCxnSpPr/>
            <p:nvPr/>
          </p:nvCxnSpPr>
          <p:spPr>
            <a:xfrm rot="10800000">
              <a:off x="11723015" y="4525995"/>
              <a:ext cx="0" cy="284400"/>
            </a:xfrm>
            <a:prstGeom prst="straightConnector1">
              <a:avLst/>
            </a:prstGeom>
            <a:noFill/>
            <a:ln w="9525" cap="flat" cmpd="sng">
              <a:solidFill>
                <a:srgbClr val="00A7E3"/>
              </a:solidFill>
              <a:prstDash val="solid"/>
              <a:round/>
              <a:headEnd type="none" w="sm" len="sm"/>
              <a:tailEnd type="none" w="sm" len="sm"/>
            </a:ln>
          </p:spPr>
        </p:cxnSp>
        <p:cxnSp>
          <p:nvCxnSpPr>
            <p:cNvPr id="97" name="Shape 97"/>
            <p:cNvCxnSpPr/>
            <p:nvPr/>
          </p:nvCxnSpPr>
          <p:spPr>
            <a:xfrm>
              <a:off x="9606849" y="4998785"/>
              <a:ext cx="1343700" cy="9600"/>
            </a:xfrm>
            <a:prstGeom prst="straightConnector1">
              <a:avLst/>
            </a:prstGeom>
            <a:noFill/>
            <a:ln w="9525" cap="flat" cmpd="sng">
              <a:solidFill>
                <a:srgbClr val="FDA739"/>
              </a:solidFill>
              <a:prstDash val="solid"/>
              <a:round/>
              <a:headEnd type="triangle" w="med" len="med"/>
              <a:tailEnd type="triangle" w="med" len="med"/>
            </a:ln>
          </p:spPr>
        </p:cxnSp>
        <p:cxnSp>
          <p:nvCxnSpPr>
            <p:cNvPr id="98" name="Shape 98"/>
            <p:cNvCxnSpPr/>
            <p:nvPr/>
          </p:nvCxnSpPr>
          <p:spPr>
            <a:xfrm rot="10800000" flipH="1">
              <a:off x="7768533" y="5001034"/>
              <a:ext cx="1080600" cy="4500"/>
            </a:xfrm>
            <a:prstGeom prst="straightConnector1">
              <a:avLst/>
            </a:prstGeom>
            <a:noFill/>
            <a:ln w="9525" cap="flat" cmpd="sng">
              <a:solidFill>
                <a:srgbClr val="FDA739"/>
              </a:solidFill>
              <a:prstDash val="solid"/>
              <a:round/>
              <a:headEnd type="triangle" w="med" len="med"/>
              <a:tailEnd type="triangle" w="med" len="med"/>
            </a:ln>
          </p:spPr>
        </p:cxnSp>
        <p:sp>
          <p:nvSpPr>
            <p:cNvPr id="99" name="Shape 99"/>
            <p:cNvSpPr/>
            <p:nvPr/>
          </p:nvSpPr>
          <p:spPr>
            <a:xfrm flipH="1">
              <a:off x="7129951" y="3927325"/>
              <a:ext cx="486600" cy="438900"/>
            </a:xfrm>
            <a:prstGeom prst="rect">
              <a:avLst/>
            </a:prstGeom>
            <a:solidFill>
              <a:srgbClr val="00A7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Open Sans"/>
                <a:buNone/>
              </a:pPr>
              <a:endParaRPr sz="1600" b="1" i="0" u="none" strike="noStrike" cap="none">
                <a:solidFill>
                  <a:schemeClr val="lt1"/>
                </a:solidFill>
                <a:latin typeface="Open Sans"/>
                <a:ea typeface="Open Sans"/>
                <a:cs typeface="Open Sans"/>
                <a:sym typeface="Open Sans"/>
              </a:endParaRPr>
            </a:p>
          </p:txBody>
        </p:sp>
        <p:sp>
          <p:nvSpPr>
            <p:cNvPr id="100" name="Shape 100"/>
            <p:cNvSpPr/>
            <p:nvPr/>
          </p:nvSpPr>
          <p:spPr>
            <a:xfrm flipH="1">
              <a:off x="8569525" y="3919275"/>
              <a:ext cx="486600" cy="438900"/>
            </a:xfrm>
            <a:prstGeom prst="rect">
              <a:avLst/>
            </a:prstGeom>
            <a:solidFill>
              <a:srgbClr val="00A7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Open Sans"/>
                <a:buNone/>
              </a:pPr>
              <a:endParaRPr sz="1600" b="1" i="0" u="none" strike="noStrike" cap="none">
                <a:solidFill>
                  <a:schemeClr val="lt1"/>
                </a:solidFill>
                <a:latin typeface="Open Sans"/>
                <a:ea typeface="Open Sans"/>
                <a:cs typeface="Open Sans"/>
                <a:sym typeface="Open Sans"/>
              </a:endParaRPr>
            </a:p>
          </p:txBody>
        </p:sp>
        <p:sp>
          <p:nvSpPr>
            <p:cNvPr id="101" name="Shape 101"/>
            <p:cNvSpPr/>
            <p:nvPr/>
          </p:nvSpPr>
          <p:spPr>
            <a:xfrm flipH="1">
              <a:off x="10188475" y="3927325"/>
              <a:ext cx="486600" cy="438900"/>
            </a:xfrm>
            <a:prstGeom prst="rect">
              <a:avLst/>
            </a:prstGeom>
            <a:solidFill>
              <a:srgbClr val="00A7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Open Sans"/>
                <a:buNone/>
              </a:pPr>
              <a:endParaRPr sz="1600" b="1" i="0" u="none" strike="noStrike" cap="none">
                <a:solidFill>
                  <a:schemeClr val="lt1"/>
                </a:solidFill>
                <a:latin typeface="Open Sans"/>
                <a:ea typeface="Open Sans"/>
                <a:cs typeface="Open Sans"/>
                <a:sym typeface="Open Sans"/>
              </a:endParaRPr>
            </a:p>
          </p:txBody>
        </p:sp>
        <p:sp>
          <p:nvSpPr>
            <p:cNvPr id="102" name="Shape 102"/>
            <p:cNvSpPr/>
            <p:nvPr/>
          </p:nvSpPr>
          <p:spPr>
            <a:xfrm flipH="1">
              <a:off x="11458425" y="3934400"/>
              <a:ext cx="486600" cy="438900"/>
            </a:xfrm>
            <a:prstGeom prst="rect">
              <a:avLst/>
            </a:prstGeom>
            <a:solidFill>
              <a:srgbClr val="00A7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Open Sans"/>
                <a:buNone/>
              </a:pPr>
              <a:endParaRPr sz="1600" b="1" i="0" u="none" strike="noStrike" cap="none">
                <a:solidFill>
                  <a:schemeClr val="lt1"/>
                </a:solidFill>
                <a:latin typeface="Open Sans"/>
                <a:ea typeface="Open Sans"/>
                <a:cs typeface="Open Sans"/>
                <a:sym typeface="Open Sans"/>
              </a:endParaRPr>
            </a:p>
          </p:txBody>
        </p:sp>
        <p:sp>
          <p:nvSpPr>
            <p:cNvPr id="103" name="Shape 103"/>
            <p:cNvSpPr/>
            <p:nvPr/>
          </p:nvSpPr>
          <p:spPr>
            <a:xfrm flipH="1">
              <a:off x="10035399" y="5196750"/>
              <a:ext cx="486600" cy="438900"/>
            </a:xfrm>
            <a:prstGeom prst="rect">
              <a:avLst/>
            </a:prstGeom>
            <a:solidFill>
              <a:srgbClr val="00A7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Open Sans"/>
                <a:buNone/>
              </a:pPr>
              <a:endParaRPr sz="1600" b="1" i="0" u="none" strike="noStrike" cap="none">
                <a:solidFill>
                  <a:schemeClr val="lt1"/>
                </a:solidFill>
                <a:latin typeface="Open Sans"/>
                <a:ea typeface="Open Sans"/>
                <a:cs typeface="Open Sans"/>
                <a:sym typeface="Open Sans"/>
              </a:endParaRPr>
            </a:p>
          </p:txBody>
        </p:sp>
        <p:sp>
          <p:nvSpPr>
            <p:cNvPr id="104" name="Shape 104"/>
            <p:cNvSpPr/>
            <p:nvPr/>
          </p:nvSpPr>
          <p:spPr>
            <a:xfrm flipH="1">
              <a:off x="8067151" y="5165425"/>
              <a:ext cx="486600" cy="438900"/>
            </a:xfrm>
            <a:prstGeom prst="rect">
              <a:avLst/>
            </a:prstGeom>
            <a:solidFill>
              <a:srgbClr val="00A7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Open Sans"/>
                <a:buNone/>
              </a:pPr>
              <a:endParaRPr sz="1600" b="1" i="0" u="none" strike="noStrike" cap="none">
                <a:solidFill>
                  <a:schemeClr val="lt1"/>
                </a:solidFill>
                <a:latin typeface="Open Sans"/>
                <a:ea typeface="Open Sans"/>
                <a:cs typeface="Open Sans"/>
                <a:sym typeface="Open Sans"/>
              </a:endParaRPr>
            </a:p>
          </p:txBody>
        </p:sp>
      </p:grpSp>
      <p:sp>
        <p:nvSpPr>
          <p:cNvPr id="105" name="Shape 105"/>
          <p:cNvSpPr txBox="1"/>
          <p:nvPr/>
        </p:nvSpPr>
        <p:spPr>
          <a:xfrm>
            <a:off x="7189950" y="3792400"/>
            <a:ext cx="280200" cy="407100"/>
          </a:xfrm>
          <a:prstGeom prst="rect">
            <a:avLst/>
          </a:prstGeom>
          <a:noFill/>
          <a:ln>
            <a:noFill/>
          </a:ln>
        </p:spPr>
        <p:txBody>
          <a:bodyPr spcFirstLastPara="1" wrap="square" lIns="91425" tIns="91425" rIns="91425" bIns="91425" anchor="t" anchorCtr="0">
            <a:noAutofit/>
          </a:bodyPr>
          <a:lstStyle/>
          <a:p>
            <a:pPr marL="0" lvl="0" indent="0" algn="ctr">
              <a:spcBef>
                <a:spcPts val="0"/>
              </a:spcBef>
              <a:spcAft>
                <a:spcPts val="0"/>
              </a:spcAft>
              <a:buNone/>
            </a:pPr>
            <a:r>
              <a:rPr lang="en-US" sz="1600" b="1" dirty="0">
                <a:solidFill>
                  <a:srgbClr val="FFFFFF"/>
                </a:solidFill>
                <a:latin typeface="Open Sans"/>
                <a:ea typeface="Open Sans"/>
                <a:cs typeface="Open Sans"/>
                <a:sym typeface="Open Sans"/>
              </a:rPr>
              <a:t>4</a:t>
            </a:r>
            <a:endParaRPr sz="1600" b="1" dirty="0">
              <a:solidFill>
                <a:srgbClr val="FFFFFF"/>
              </a:solidFill>
              <a:latin typeface="Open Sans"/>
              <a:ea typeface="Open Sans"/>
              <a:cs typeface="Open Sans"/>
              <a:sym typeface="Open Sans"/>
            </a:endParaRPr>
          </a:p>
        </p:txBody>
      </p:sp>
      <p:sp>
        <p:nvSpPr>
          <p:cNvPr id="106" name="Shape 106"/>
          <p:cNvSpPr txBox="1"/>
          <p:nvPr/>
        </p:nvSpPr>
        <p:spPr>
          <a:xfrm>
            <a:off x="8653675" y="3792275"/>
            <a:ext cx="318300" cy="2865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1600" b="1">
                <a:solidFill>
                  <a:srgbClr val="FFFFFF"/>
                </a:solidFill>
                <a:latin typeface="Open Sans"/>
                <a:ea typeface="Open Sans"/>
                <a:cs typeface="Open Sans"/>
                <a:sym typeface="Open Sans"/>
              </a:rPr>
              <a:t>1</a:t>
            </a:r>
            <a:endParaRPr sz="1600" b="1">
              <a:solidFill>
                <a:srgbClr val="FFFFFF"/>
              </a:solidFill>
              <a:latin typeface="Open Sans"/>
              <a:ea typeface="Open Sans"/>
              <a:cs typeface="Open Sans"/>
              <a:sym typeface="Open Sans"/>
            </a:endParaRPr>
          </a:p>
        </p:txBody>
      </p:sp>
      <p:sp>
        <p:nvSpPr>
          <p:cNvPr id="107" name="Shape 107"/>
          <p:cNvSpPr txBox="1"/>
          <p:nvPr/>
        </p:nvSpPr>
        <p:spPr>
          <a:xfrm>
            <a:off x="10155500" y="3792388"/>
            <a:ext cx="522000" cy="46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FFFFFF"/>
                </a:solidFill>
                <a:latin typeface="Open Sans"/>
                <a:ea typeface="Open Sans"/>
                <a:cs typeface="Open Sans"/>
                <a:sym typeface="Open Sans"/>
              </a:rPr>
              <a:t>5</a:t>
            </a:r>
            <a:endParaRPr sz="1600" b="1">
              <a:solidFill>
                <a:srgbClr val="FFFFFF"/>
              </a:solidFill>
              <a:latin typeface="Open Sans"/>
              <a:ea typeface="Open Sans"/>
              <a:cs typeface="Open Sans"/>
              <a:sym typeface="Open Sans"/>
            </a:endParaRPr>
          </a:p>
        </p:txBody>
      </p:sp>
      <p:sp>
        <p:nvSpPr>
          <p:cNvPr id="108" name="Shape 108"/>
          <p:cNvSpPr txBox="1"/>
          <p:nvPr/>
        </p:nvSpPr>
        <p:spPr>
          <a:xfrm>
            <a:off x="11432675" y="3792400"/>
            <a:ext cx="522000" cy="46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FFFFFF"/>
                </a:solidFill>
                <a:latin typeface="Open Sans"/>
                <a:ea typeface="Open Sans"/>
                <a:cs typeface="Open Sans"/>
                <a:sym typeface="Open Sans"/>
              </a:rPr>
              <a:t>6</a:t>
            </a:r>
            <a:endParaRPr sz="1600" b="1">
              <a:solidFill>
                <a:srgbClr val="FFFFFF"/>
              </a:solidFill>
              <a:latin typeface="Open Sans"/>
              <a:ea typeface="Open Sans"/>
              <a:cs typeface="Open Sans"/>
              <a:sym typeface="Open Sans"/>
            </a:endParaRPr>
          </a:p>
        </p:txBody>
      </p:sp>
      <p:sp>
        <p:nvSpPr>
          <p:cNvPr id="109" name="Shape 109"/>
          <p:cNvSpPr txBox="1"/>
          <p:nvPr/>
        </p:nvSpPr>
        <p:spPr>
          <a:xfrm>
            <a:off x="8028275" y="5027263"/>
            <a:ext cx="522000" cy="46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FFFFFF"/>
                </a:solidFill>
                <a:latin typeface="Open Sans"/>
                <a:ea typeface="Open Sans"/>
                <a:cs typeface="Open Sans"/>
                <a:sym typeface="Open Sans"/>
              </a:rPr>
              <a:t>2</a:t>
            </a:r>
            <a:endParaRPr sz="1600" b="1">
              <a:solidFill>
                <a:srgbClr val="FFFFFF"/>
              </a:solidFill>
              <a:latin typeface="Open Sans"/>
              <a:ea typeface="Open Sans"/>
              <a:cs typeface="Open Sans"/>
              <a:sym typeface="Open Sans"/>
            </a:endParaRPr>
          </a:p>
        </p:txBody>
      </p:sp>
      <p:sp>
        <p:nvSpPr>
          <p:cNvPr id="110" name="Shape 110"/>
          <p:cNvSpPr txBox="1"/>
          <p:nvPr/>
        </p:nvSpPr>
        <p:spPr>
          <a:xfrm>
            <a:off x="10020850" y="5061338"/>
            <a:ext cx="522000" cy="46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600" b="1">
                <a:solidFill>
                  <a:srgbClr val="FFFFFF"/>
                </a:solidFill>
                <a:latin typeface="Open Sans"/>
                <a:ea typeface="Open Sans"/>
                <a:cs typeface="Open Sans"/>
                <a:sym typeface="Open Sans"/>
              </a:rPr>
              <a:t>3</a:t>
            </a:r>
            <a:endParaRPr sz="1600" b="1">
              <a:solidFill>
                <a:srgbClr val="FFFFFF"/>
              </a:solidFill>
              <a:latin typeface="Open Sans"/>
              <a:ea typeface="Open Sans"/>
              <a:cs typeface="Open Sans"/>
              <a:sym typeface="Open Sans"/>
            </a:endParaRPr>
          </a:p>
        </p:txBody>
      </p:sp>
      <p:sp>
        <p:nvSpPr>
          <p:cNvPr id="30" name="Google Shape;65;p15">
            <a:extLst>
              <a:ext uri="{FF2B5EF4-FFF2-40B4-BE49-F238E27FC236}">
                <a16:creationId xmlns:a16="http://schemas.microsoft.com/office/drawing/2014/main" id="{D6A637AB-FC4B-49CA-AE61-8A0B6A2C5EE5}"/>
              </a:ext>
            </a:extLst>
          </p:cNvPr>
          <p:cNvSpPr txBox="1">
            <a:spLocks noGrp="1"/>
          </p:cNvSpPr>
          <p:nvPr>
            <p:ph type="ftr" idx="11"/>
          </p:nvPr>
        </p:nvSpPr>
        <p:spPr>
          <a:xfrm>
            <a:off x="275336" y="6343903"/>
            <a:ext cx="6327600" cy="365099"/>
          </a:xfrm>
          <a:prstGeom prst="rect">
            <a:avLst/>
          </a:prstGeom>
          <a:noFill/>
          <a:ln>
            <a:noFill/>
          </a:ln>
        </p:spPr>
        <p:txBody>
          <a:bodyPr spcFirstLastPara="1" wrap="square" lIns="91425" tIns="91425" rIns="91425" bIns="91425" anchor="ctr" anchorCtr="0">
            <a:noAutofit/>
          </a:bodyPr>
          <a:lstStyle/>
          <a:p>
            <a:r>
              <a:rPr lang="en-US" dirty="0"/>
              <a:t>Copyright © 201</a:t>
            </a:r>
            <a:r>
              <a:rPr lang="pl-PL" dirty="0"/>
              <a:t>9</a:t>
            </a:r>
            <a:r>
              <a:rPr lang="en-US" dirty="0"/>
              <a:t> by Pearson Education      Gold Experience </a:t>
            </a:r>
            <a:r>
              <a:rPr lang="pl-PL" dirty="0"/>
              <a:t>| Focus | High </a:t>
            </a:r>
            <a:r>
              <a:rPr lang="pl-PL" dirty="0" err="1"/>
              <a:t>Note</a:t>
            </a:r>
            <a:endParaRPr sz="1100" b="0" i="0" u="none" strike="noStrike" cap="none" dirty="0">
              <a:solidFill>
                <a:schemeClr val="dk2"/>
              </a:solidFill>
              <a:latin typeface="Open Sans"/>
              <a:ea typeface="Open Sans"/>
              <a:cs typeface="Open Sans"/>
              <a:sym typeface="Open Sans"/>
            </a:endParaRPr>
          </a:p>
        </p:txBody>
      </p:sp>
    </p:spTree>
    <p:extLst>
      <p:ext uri="{BB962C8B-B14F-4D97-AF65-F5344CB8AC3E}">
        <p14:creationId xmlns:p14="http://schemas.microsoft.com/office/powerpoint/2010/main" val="2974845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fade">
                                      <p:cBhvr>
                                        <p:cTn id="7" dur="10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1"/>
                                        </p:tgtEl>
                                        <p:attrNameLst>
                                          <p:attrName>style.visibility</p:attrName>
                                        </p:attrNameLst>
                                      </p:cBhvr>
                                      <p:to>
                                        <p:strVal val="visible"/>
                                      </p:to>
                                    </p:set>
                                    <p:animEffect transition="in" filter="fade">
                                      <p:cBhvr>
                                        <p:cTn id="12" dur="1000"/>
                                        <p:tgtEl>
                                          <p:spTgt spid="9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6"/>
                                        </p:tgtEl>
                                        <p:attrNameLst>
                                          <p:attrName>style.visibility</p:attrName>
                                        </p:attrNameLst>
                                      </p:cBhvr>
                                      <p:to>
                                        <p:strVal val="visible"/>
                                      </p:to>
                                    </p:set>
                                    <p:animEffect transition="in" filter="fade">
                                      <p:cBhvr>
                                        <p:cTn id="17" dur="1000"/>
                                        <p:tgtEl>
                                          <p:spTgt spid="10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9"/>
                                        </p:tgtEl>
                                        <p:attrNameLst>
                                          <p:attrName>style.visibility</p:attrName>
                                        </p:attrNameLst>
                                      </p:cBhvr>
                                      <p:to>
                                        <p:strVal val="visible"/>
                                      </p:to>
                                    </p:set>
                                    <p:animEffect transition="in" filter="fade">
                                      <p:cBhvr>
                                        <p:cTn id="22" dur="1000"/>
                                        <p:tgtEl>
                                          <p:spTgt spid="10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1000"/>
                                        <p:tgtEl>
                                          <p:spTgt spid="1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5"/>
                                        </p:tgtEl>
                                        <p:attrNameLst>
                                          <p:attrName>style.visibility</p:attrName>
                                        </p:attrNameLst>
                                      </p:cBhvr>
                                      <p:to>
                                        <p:strVal val="visible"/>
                                      </p:to>
                                    </p:set>
                                    <p:animEffect transition="in" filter="fade">
                                      <p:cBhvr>
                                        <p:cTn id="32" dur="1000"/>
                                        <p:tgtEl>
                                          <p:spTgt spid="10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7"/>
                                        </p:tgtEl>
                                        <p:attrNameLst>
                                          <p:attrName>style.visibility</p:attrName>
                                        </p:attrNameLst>
                                      </p:cBhvr>
                                      <p:to>
                                        <p:strVal val="visible"/>
                                      </p:to>
                                    </p:set>
                                    <p:animEffect transition="in" filter="fade">
                                      <p:cBhvr>
                                        <p:cTn id="37" dur="1000"/>
                                        <p:tgtEl>
                                          <p:spTgt spid="10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8"/>
                                        </p:tgtEl>
                                        <p:attrNameLst>
                                          <p:attrName>style.visibility</p:attrName>
                                        </p:attrNameLst>
                                      </p:cBhvr>
                                      <p:to>
                                        <p:strVal val="visible"/>
                                      </p:to>
                                    </p:set>
                                    <p:animEffect transition="in" filter="fade">
                                      <p:cBhvr>
                                        <p:cTn id="42"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graphicFrame>
        <p:nvGraphicFramePr>
          <p:cNvPr id="115" name="Shape 115"/>
          <p:cNvGraphicFramePr/>
          <p:nvPr>
            <p:extLst>
              <p:ext uri="{D42A27DB-BD31-4B8C-83A1-F6EECF244321}">
                <p14:modId xmlns:p14="http://schemas.microsoft.com/office/powerpoint/2010/main" val="1074665887"/>
              </p:ext>
            </p:extLst>
          </p:nvPr>
        </p:nvGraphicFramePr>
        <p:xfrm>
          <a:off x="517050" y="1251716"/>
          <a:ext cx="11157900" cy="2839760"/>
        </p:xfrm>
        <a:graphic>
          <a:graphicData uri="http://schemas.openxmlformats.org/drawingml/2006/table">
            <a:tbl>
              <a:tblPr firstRow="1" bandRow="1">
                <a:noFill/>
                <a:tableStyleId>{20DBDCA6-0171-4E81-BB4D-79C0A1A3AF4D}</a:tableStyleId>
              </a:tblPr>
              <a:tblGrid>
                <a:gridCol w="2789475">
                  <a:extLst>
                    <a:ext uri="{9D8B030D-6E8A-4147-A177-3AD203B41FA5}">
                      <a16:colId xmlns:a16="http://schemas.microsoft.com/office/drawing/2014/main" val="20000"/>
                    </a:ext>
                  </a:extLst>
                </a:gridCol>
                <a:gridCol w="2789475">
                  <a:extLst>
                    <a:ext uri="{9D8B030D-6E8A-4147-A177-3AD203B41FA5}">
                      <a16:colId xmlns:a16="http://schemas.microsoft.com/office/drawing/2014/main" val="20001"/>
                    </a:ext>
                  </a:extLst>
                </a:gridCol>
                <a:gridCol w="2789475">
                  <a:extLst>
                    <a:ext uri="{9D8B030D-6E8A-4147-A177-3AD203B41FA5}">
                      <a16:colId xmlns:a16="http://schemas.microsoft.com/office/drawing/2014/main" val="20002"/>
                    </a:ext>
                  </a:extLst>
                </a:gridCol>
                <a:gridCol w="2789475">
                  <a:extLst>
                    <a:ext uri="{9D8B030D-6E8A-4147-A177-3AD203B41FA5}">
                      <a16:colId xmlns:a16="http://schemas.microsoft.com/office/drawing/2014/main" val="20003"/>
                    </a:ext>
                  </a:extLst>
                </a:gridCol>
              </a:tblGrid>
              <a:tr h="370850">
                <a:tc>
                  <a:txBody>
                    <a:bodyPr/>
                    <a:lstStyle/>
                    <a:p>
                      <a:pPr marL="0" marR="0" lvl="0" indent="0" algn="l" rtl="0">
                        <a:lnSpc>
                          <a:spcPct val="100000"/>
                        </a:lnSpc>
                        <a:spcBef>
                          <a:spcPts val="0"/>
                        </a:spcBef>
                        <a:spcAft>
                          <a:spcPts val="0"/>
                        </a:spcAft>
                        <a:buClr>
                          <a:srgbClr val="000000"/>
                        </a:buClr>
                        <a:buSzPts val="1600"/>
                        <a:buFont typeface="Open Sans"/>
                        <a:buNone/>
                      </a:pPr>
                      <a:r>
                        <a:rPr lang="en-US" sz="1600" u="none" strike="noStrike" cap="none" dirty="0">
                          <a:latin typeface="Open Sans"/>
                          <a:ea typeface="Open Sans"/>
                          <a:cs typeface="Open Sans"/>
                          <a:sym typeface="Open Sans"/>
                        </a:rPr>
                        <a:t>past </a:t>
                      </a:r>
                      <a:r>
                        <a:rPr lang="en-US" sz="1600" dirty="0">
                          <a:latin typeface="Open Sans"/>
                          <a:ea typeface="Open Sans"/>
                          <a:cs typeface="Open Sans"/>
                          <a:sym typeface="Open Sans"/>
                        </a:rPr>
                        <a:t>s</a:t>
                      </a:r>
                      <a:r>
                        <a:rPr lang="en-US" sz="1600" u="none" strike="noStrike" cap="none" dirty="0">
                          <a:latin typeface="Open Sans"/>
                          <a:ea typeface="Open Sans"/>
                          <a:cs typeface="Open Sans"/>
                          <a:sym typeface="Open Sans"/>
                        </a:rPr>
                        <a:t>imple</a:t>
                      </a:r>
                    </a:p>
                  </a:txBody>
                  <a:tcPr marL="91450" marR="91450" marT="45725" marB="45725">
                    <a:solidFill>
                      <a:srgbClr val="00A7E3"/>
                    </a:solidFill>
                  </a:tcPr>
                </a:tc>
                <a:tc>
                  <a:txBody>
                    <a:bodyPr/>
                    <a:lstStyle/>
                    <a:p>
                      <a:pPr marL="0" marR="0" lvl="0" indent="0" algn="l" rtl="0">
                        <a:lnSpc>
                          <a:spcPct val="100000"/>
                        </a:lnSpc>
                        <a:spcBef>
                          <a:spcPts val="0"/>
                        </a:spcBef>
                        <a:spcAft>
                          <a:spcPts val="0"/>
                        </a:spcAft>
                        <a:buNone/>
                      </a:pPr>
                      <a:r>
                        <a:rPr lang="en-US" sz="1600" dirty="0">
                          <a:latin typeface="Open Sans"/>
                          <a:ea typeface="Open Sans"/>
                          <a:cs typeface="Open Sans"/>
                          <a:sym typeface="Open Sans"/>
                        </a:rPr>
                        <a:t>past continuous</a:t>
                      </a:r>
                      <a:endParaRPr lang="en-US" sz="1600" u="none" strike="noStrike" cap="none" dirty="0">
                        <a:latin typeface="Open Sans"/>
                        <a:ea typeface="Open Sans"/>
                        <a:cs typeface="Open Sans"/>
                        <a:sym typeface="Open Sans"/>
                      </a:endParaRPr>
                    </a:p>
                  </a:txBody>
                  <a:tcPr marL="91450" marR="91450" marT="45725" marB="45725">
                    <a:solidFill>
                      <a:srgbClr val="00A7E3"/>
                    </a:solidFill>
                  </a:tcPr>
                </a:tc>
                <a:tc>
                  <a:txBody>
                    <a:bodyPr/>
                    <a:lstStyle/>
                    <a:p>
                      <a:pPr marL="0" marR="0" lvl="0" indent="0" algn="l" rtl="0">
                        <a:lnSpc>
                          <a:spcPct val="100000"/>
                        </a:lnSpc>
                        <a:spcBef>
                          <a:spcPts val="0"/>
                        </a:spcBef>
                        <a:spcAft>
                          <a:spcPts val="0"/>
                        </a:spcAft>
                        <a:buNone/>
                      </a:pPr>
                      <a:r>
                        <a:rPr lang="en-US" sz="1600" dirty="0">
                          <a:latin typeface="Open Sans"/>
                          <a:ea typeface="Open Sans"/>
                          <a:cs typeface="Open Sans"/>
                          <a:sym typeface="Open Sans"/>
                        </a:rPr>
                        <a:t>past perfect simple</a:t>
                      </a:r>
                      <a:endParaRPr lang="en-US" sz="1600" u="none" strike="noStrike" cap="none" dirty="0">
                        <a:latin typeface="Open Sans"/>
                        <a:ea typeface="Open Sans"/>
                        <a:cs typeface="Open Sans"/>
                        <a:sym typeface="Open Sans"/>
                      </a:endParaRPr>
                    </a:p>
                  </a:txBody>
                  <a:tcPr marL="91450" marR="91450" marT="45725" marB="45725">
                    <a:solidFill>
                      <a:srgbClr val="00A7E3"/>
                    </a:solidFill>
                  </a:tcPr>
                </a:tc>
                <a:tc>
                  <a:txBody>
                    <a:bodyPr/>
                    <a:lstStyle/>
                    <a:p>
                      <a:pPr marL="0" marR="0" lvl="0" indent="0" algn="l" rtl="0">
                        <a:lnSpc>
                          <a:spcPct val="100000"/>
                        </a:lnSpc>
                        <a:spcBef>
                          <a:spcPts val="0"/>
                        </a:spcBef>
                        <a:spcAft>
                          <a:spcPts val="0"/>
                        </a:spcAft>
                        <a:buClr>
                          <a:srgbClr val="000000"/>
                        </a:buClr>
                        <a:buSzPts val="1600"/>
                        <a:buFont typeface="Open Sans"/>
                        <a:buNone/>
                      </a:pPr>
                      <a:r>
                        <a:rPr lang="en-US" sz="1600" dirty="0">
                          <a:latin typeface="Open Sans"/>
                          <a:ea typeface="Open Sans"/>
                          <a:cs typeface="Open Sans"/>
                          <a:sym typeface="Open Sans"/>
                        </a:rPr>
                        <a:t>past perfect continuous</a:t>
                      </a:r>
                      <a:endParaRPr lang="en-US" sz="1600" u="none" strike="noStrike" cap="none" dirty="0">
                        <a:latin typeface="Open Sans"/>
                        <a:ea typeface="Open Sans"/>
                        <a:cs typeface="Open Sans"/>
                        <a:sym typeface="Open Sans"/>
                      </a:endParaRPr>
                    </a:p>
                  </a:txBody>
                  <a:tcPr marL="91450" marR="91450" marT="45725" marB="45725">
                    <a:solidFill>
                      <a:srgbClr val="00A7E3"/>
                    </a:solidFill>
                  </a:tcPr>
                </a:tc>
                <a:extLst>
                  <a:ext uri="{0D108BD9-81ED-4DB2-BD59-A6C34878D82A}">
                    <a16:rowId xmlns:a16="http://schemas.microsoft.com/office/drawing/2014/main" val="10000"/>
                  </a:ext>
                </a:extLst>
              </a:tr>
              <a:tr h="370850">
                <a:tc rowSpan="3">
                  <a:txBody>
                    <a:bodyPr/>
                    <a:lstStyle/>
                    <a:p>
                      <a:pPr marL="0" lvl="0" indent="0" rtl="0">
                        <a:spcBef>
                          <a:spcPts val="0"/>
                        </a:spcBef>
                        <a:spcAft>
                          <a:spcPts val="0"/>
                        </a:spcAft>
                        <a:buNone/>
                      </a:pPr>
                      <a:r>
                        <a:rPr lang="en-US" sz="1600">
                          <a:latin typeface="Open Sans"/>
                          <a:ea typeface="Open Sans"/>
                          <a:cs typeface="Open Sans"/>
                          <a:sym typeface="Open Sans"/>
                        </a:rPr>
                        <a:t>A completed action in the past, in chronological order.</a:t>
                      </a:r>
                      <a:endParaRPr>
                        <a:solidFill>
                          <a:schemeClr val="dk1"/>
                        </a:solidFill>
                        <a:latin typeface="Rockwell"/>
                        <a:ea typeface="Rockwell"/>
                        <a:cs typeface="Rockwell"/>
                        <a:sym typeface="Rockwell"/>
                      </a:endParaRPr>
                    </a:p>
                  </a:txBody>
                  <a:tcPr marL="91450" marR="91450" marT="45725" marB="45725">
                    <a:solidFill>
                      <a:srgbClr val="CBE6F9">
                        <a:alpha val="49800"/>
                      </a:srgbClr>
                    </a:solidFill>
                  </a:tcPr>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An action in progress in the past when another past action occurred (the action in progress may continue or not).</a:t>
                      </a:r>
                      <a:endParaRPr sz="1600" u="none" strike="noStrike" cap="none">
                        <a:latin typeface="Open Sans"/>
                        <a:ea typeface="Open Sans"/>
                        <a:cs typeface="Open Sans"/>
                        <a:sym typeface="Open Sans"/>
                      </a:endParaRPr>
                    </a:p>
                  </a:txBody>
                  <a:tcPr marL="91450" marR="91450" marT="45725" marB="45725">
                    <a:solidFill>
                      <a:srgbClr val="CBE6F9">
                        <a:alpha val="49800"/>
                      </a:srgbClr>
                    </a:solidFill>
                  </a:tcPr>
                </a:tc>
                <a:tc rowSpan="3">
                  <a:txBody>
                    <a:bodyPr/>
                    <a:lstStyle/>
                    <a:p>
                      <a:pPr marL="0" marR="0" lvl="0" indent="0" algn="l" rtl="0">
                        <a:lnSpc>
                          <a:spcPct val="100000"/>
                        </a:lnSpc>
                        <a:spcBef>
                          <a:spcPts val="0"/>
                        </a:spcBef>
                        <a:spcAft>
                          <a:spcPts val="0"/>
                        </a:spcAft>
                        <a:buNone/>
                      </a:pPr>
                      <a:r>
                        <a:rPr lang="en-US" sz="1600" dirty="0">
                          <a:latin typeface="Open Sans"/>
                          <a:ea typeface="Open Sans"/>
                          <a:cs typeface="Open Sans"/>
                          <a:sym typeface="Open Sans"/>
                        </a:rPr>
                        <a:t>Completed past actions that happen before a second past action.</a:t>
                      </a:r>
                      <a:endParaRPr sz="1600" u="none" strike="noStrike" cap="none" dirty="0">
                        <a:latin typeface="Open Sans"/>
                        <a:ea typeface="Open Sans"/>
                        <a:cs typeface="Open Sans"/>
                        <a:sym typeface="Open Sans"/>
                      </a:endParaRPr>
                    </a:p>
                  </a:txBody>
                  <a:tcPr marL="91450" marR="91450" marT="45725" marB="45725">
                    <a:solidFill>
                      <a:srgbClr val="CBE6F9">
                        <a:alpha val="49800"/>
                      </a:srgbClr>
                    </a:solidFill>
                  </a:tcPr>
                </a:tc>
                <a:tc rowSpan="3">
                  <a:txBody>
                    <a:bodyPr/>
                    <a:lstStyle/>
                    <a:p>
                      <a:pPr marL="0" lvl="0" indent="0" rtl="0">
                        <a:spcBef>
                          <a:spcPts val="0"/>
                        </a:spcBef>
                        <a:spcAft>
                          <a:spcPts val="0"/>
                        </a:spcAft>
                        <a:buNone/>
                      </a:pPr>
                      <a:r>
                        <a:rPr lang="en-US" sz="1600" dirty="0">
                          <a:latin typeface="Open Sans"/>
                          <a:ea typeface="Open Sans"/>
                          <a:cs typeface="Open Sans"/>
                          <a:sym typeface="Open Sans"/>
                        </a:rPr>
                        <a:t>Past actions in progress up to the time another past action occurred. </a:t>
                      </a:r>
                      <a:endParaRPr sz="1600" dirty="0">
                        <a:solidFill>
                          <a:schemeClr val="dk1"/>
                        </a:solidFill>
                        <a:latin typeface="Open Sans"/>
                        <a:ea typeface="Open Sans"/>
                        <a:cs typeface="Open Sans"/>
                        <a:sym typeface="Open Sans"/>
                      </a:endParaRPr>
                    </a:p>
                  </a:txBody>
                  <a:tcPr marL="91450" marR="91450" marT="45725" marB="45725">
                    <a:solidFill>
                      <a:srgbClr val="CBE6F9">
                        <a:alpha val="49800"/>
                      </a:srgbClr>
                    </a:solidFill>
                  </a:tcPr>
                </a:tc>
                <a:extLst>
                  <a:ext uri="{0D108BD9-81ED-4DB2-BD59-A6C34878D82A}">
                    <a16:rowId xmlns:a16="http://schemas.microsoft.com/office/drawing/2014/main" val="10001"/>
                  </a:ext>
                </a:extLst>
              </a:tr>
              <a:tr h="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600">
                          <a:latin typeface="Open Sans"/>
                          <a:ea typeface="Open Sans"/>
                          <a:cs typeface="Open Sans"/>
                          <a:sym typeface="Open Sans"/>
                        </a:rPr>
                        <a:t>To give background information</a:t>
                      </a:r>
                      <a:endParaRPr sz="1600" u="none" strike="noStrike" cap="none">
                        <a:latin typeface="Open Sans"/>
                        <a:ea typeface="Open Sans"/>
                        <a:cs typeface="Open Sans"/>
                        <a:sym typeface="Open Sans"/>
                      </a:endParaRPr>
                    </a:p>
                  </a:txBody>
                  <a:tcPr marL="91450" marR="91450" marT="45725" marB="45725">
                    <a:solidFill>
                      <a:srgbClr val="CBE6F9">
                        <a:alpha val="14900"/>
                      </a:srgb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r h="370850">
                <a:tc vMerge="1">
                  <a:txBody>
                    <a:bodyPr/>
                    <a:lstStyle/>
                    <a:p>
                      <a:endParaRPr lang="en-US"/>
                    </a:p>
                  </a:txBody>
                  <a:tcPr/>
                </a:tc>
                <a:tc>
                  <a:txBody>
                    <a:bodyPr/>
                    <a:lstStyle/>
                    <a:p>
                      <a:pPr marL="0" marR="0" lvl="0" indent="0" algn="l" rtl="0">
                        <a:lnSpc>
                          <a:spcPct val="100000"/>
                        </a:lnSpc>
                        <a:spcBef>
                          <a:spcPts val="0"/>
                        </a:spcBef>
                        <a:spcAft>
                          <a:spcPts val="0"/>
                        </a:spcAft>
                        <a:buNone/>
                      </a:pPr>
                      <a:r>
                        <a:rPr lang="en-US" sz="1600" dirty="0">
                          <a:latin typeface="Open Sans"/>
                          <a:ea typeface="Open Sans"/>
                          <a:cs typeface="Open Sans"/>
                          <a:sym typeface="Open Sans"/>
                        </a:rPr>
                        <a:t>Two actions in progress at the same time in the past.</a:t>
                      </a:r>
                      <a:endParaRPr sz="1600" u="none" strike="noStrike" cap="none" dirty="0">
                        <a:latin typeface="Open Sans"/>
                        <a:ea typeface="Open Sans"/>
                        <a:cs typeface="Open Sans"/>
                        <a:sym typeface="Open Sans"/>
                      </a:endParaRPr>
                    </a:p>
                  </a:txBody>
                  <a:tcPr marL="91450" marR="91450" marT="45725" marB="45725">
                    <a:solidFill>
                      <a:srgbClr val="CBE6F9">
                        <a:alpha val="49800"/>
                      </a:srgb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3"/>
                  </a:ext>
                </a:extLst>
              </a:tr>
            </a:tbl>
          </a:graphicData>
        </a:graphic>
      </p:graphicFrame>
      <p:sp>
        <p:nvSpPr>
          <p:cNvPr id="117" name="Shape 117"/>
          <p:cNvSpPr txBox="1"/>
          <p:nvPr/>
        </p:nvSpPr>
        <p:spPr>
          <a:xfrm>
            <a:off x="450599" y="229375"/>
            <a:ext cx="10692300" cy="1312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Rokkitt"/>
              <a:buNone/>
            </a:pPr>
            <a:r>
              <a:rPr lang="en-US" sz="4400" b="1" i="0" u="none" strike="noStrike" cap="none" dirty="0">
                <a:solidFill>
                  <a:srgbClr val="1C4587"/>
                </a:solidFill>
                <a:latin typeface="Open Sans"/>
                <a:ea typeface="Open Sans"/>
                <a:cs typeface="Open Sans"/>
                <a:sym typeface="Open Sans"/>
              </a:rPr>
              <a:t>Function: </a:t>
            </a:r>
            <a:r>
              <a:rPr lang="en-US" sz="4400" dirty="0">
                <a:solidFill>
                  <a:srgbClr val="1C4587"/>
                </a:solidFill>
                <a:latin typeface="Open Sans"/>
                <a:ea typeface="Open Sans"/>
                <a:cs typeface="Open Sans"/>
                <a:sym typeface="Open Sans"/>
              </a:rPr>
              <a:t>past narrative tenses</a:t>
            </a:r>
            <a:endParaRPr sz="4400" b="0" i="0" u="none" strike="noStrike" cap="none" dirty="0">
              <a:solidFill>
                <a:srgbClr val="1C4587"/>
              </a:solidFill>
              <a:latin typeface="Open Sans"/>
              <a:ea typeface="Open Sans"/>
              <a:cs typeface="Open Sans"/>
              <a:sym typeface="Open Sans"/>
            </a:endParaRPr>
          </a:p>
        </p:txBody>
      </p:sp>
      <p:sp>
        <p:nvSpPr>
          <p:cNvPr id="118" name="Shape 118"/>
          <p:cNvSpPr/>
          <p:nvPr/>
        </p:nvSpPr>
        <p:spPr>
          <a:xfrm>
            <a:off x="2290050" y="5685375"/>
            <a:ext cx="1389600" cy="664200"/>
          </a:xfrm>
          <a:prstGeom prst="wedgeRoundRectCallout">
            <a:avLst>
              <a:gd name="adj1" fmla="val 58272"/>
              <a:gd name="adj2" fmla="val -22802"/>
              <a:gd name="adj3" fmla="val 16667"/>
            </a:avLst>
          </a:prstGeom>
          <a:solidFill>
            <a:srgbClr val="F49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Open Sans"/>
              <a:buNone/>
            </a:pPr>
            <a:r>
              <a:rPr lang="en-US" sz="1200">
                <a:solidFill>
                  <a:schemeClr val="lt1"/>
                </a:solidFill>
                <a:latin typeface="Open Sans"/>
                <a:ea typeface="Open Sans"/>
                <a:cs typeface="Open Sans"/>
                <a:sym typeface="Open Sans"/>
              </a:rPr>
              <a:t>This started and finished in the past.</a:t>
            </a:r>
            <a:endParaRPr sz="1200"/>
          </a:p>
        </p:txBody>
      </p:sp>
      <p:pic>
        <p:nvPicPr>
          <p:cNvPr id="119" name="Shape 119"/>
          <p:cNvPicPr preferRelativeResize="0"/>
          <p:nvPr/>
        </p:nvPicPr>
        <p:blipFill rotWithShape="1">
          <a:blip r:embed="rId3">
            <a:alphaModFix/>
          </a:blip>
          <a:srcRect/>
          <a:stretch/>
        </p:blipFill>
        <p:spPr>
          <a:xfrm>
            <a:off x="10624674" y="5720173"/>
            <a:ext cx="1095775" cy="1095775"/>
          </a:xfrm>
          <a:prstGeom prst="rect">
            <a:avLst/>
          </a:prstGeom>
          <a:noFill/>
          <a:ln>
            <a:noFill/>
          </a:ln>
        </p:spPr>
      </p:pic>
      <p:grpSp>
        <p:nvGrpSpPr>
          <p:cNvPr id="120" name="Shape 120"/>
          <p:cNvGrpSpPr/>
          <p:nvPr/>
        </p:nvGrpSpPr>
        <p:grpSpPr>
          <a:xfrm>
            <a:off x="33850" y="4639850"/>
            <a:ext cx="11641100" cy="1013038"/>
            <a:chOff x="50350" y="4818202"/>
            <a:chExt cx="11641100" cy="1013038"/>
          </a:xfrm>
        </p:grpSpPr>
        <p:cxnSp>
          <p:nvCxnSpPr>
            <p:cNvPr id="121" name="Shape 121"/>
            <p:cNvCxnSpPr/>
            <p:nvPr/>
          </p:nvCxnSpPr>
          <p:spPr>
            <a:xfrm>
              <a:off x="464550" y="5455891"/>
              <a:ext cx="11226900" cy="0"/>
            </a:xfrm>
            <a:prstGeom prst="straightConnector1">
              <a:avLst/>
            </a:prstGeom>
            <a:noFill/>
            <a:ln w="22225" cap="flat" cmpd="sng">
              <a:solidFill>
                <a:srgbClr val="00A7E3"/>
              </a:solidFill>
              <a:prstDash val="solid"/>
              <a:round/>
              <a:headEnd type="triangle" w="med" len="med"/>
              <a:tailEnd type="triangle" w="med" len="med"/>
            </a:ln>
          </p:spPr>
        </p:cxnSp>
        <p:cxnSp>
          <p:nvCxnSpPr>
            <p:cNvPr id="122" name="Shape 122"/>
            <p:cNvCxnSpPr>
              <a:endCxn id="123" idx="2"/>
            </p:cNvCxnSpPr>
            <p:nvPr/>
          </p:nvCxnSpPr>
          <p:spPr>
            <a:xfrm rot="10800000">
              <a:off x="3794100" y="4818202"/>
              <a:ext cx="0" cy="637800"/>
            </a:xfrm>
            <a:prstGeom prst="straightConnector1">
              <a:avLst/>
            </a:prstGeom>
            <a:noFill/>
            <a:ln w="9525" cap="flat" cmpd="sng">
              <a:solidFill>
                <a:srgbClr val="00A7E3"/>
              </a:solidFill>
              <a:prstDash val="solid"/>
              <a:round/>
              <a:headEnd type="none" w="sm" len="sm"/>
              <a:tailEnd type="none" w="sm" len="sm"/>
            </a:ln>
          </p:spPr>
        </p:cxnSp>
        <p:sp>
          <p:nvSpPr>
            <p:cNvPr id="124" name="Shape 124"/>
            <p:cNvSpPr/>
            <p:nvPr/>
          </p:nvSpPr>
          <p:spPr>
            <a:xfrm>
              <a:off x="50350" y="5523439"/>
              <a:ext cx="13896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Open Sans"/>
                <a:buNone/>
              </a:pPr>
              <a:r>
                <a:rPr lang="en-US" b="1">
                  <a:solidFill>
                    <a:schemeClr val="dk1"/>
                  </a:solidFill>
                  <a:latin typeface="Open Sans"/>
                  <a:ea typeface="Open Sans"/>
                  <a:cs typeface="Open Sans"/>
                  <a:sym typeface="Open Sans"/>
                </a:rPr>
                <a:t>10 years ago</a:t>
              </a:r>
              <a:endParaRPr sz="1400" b="1" i="0" u="none" strike="noStrike" cap="none">
                <a:solidFill>
                  <a:schemeClr val="dk1"/>
                </a:solidFill>
                <a:latin typeface="Open Sans"/>
                <a:ea typeface="Open Sans"/>
                <a:cs typeface="Open Sans"/>
                <a:sym typeface="Open Sans"/>
              </a:endParaRPr>
            </a:p>
          </p:txBody>
        </p:sp>
        <p:cxnSp>
          <p:nvCxnSpPr>
            <p:cNvPr id="125" name="Shape 125"/>
            <p:cNvCxnSpPr/>
            <p:nvPr/>
          </p:nvCxnSpPr>
          <p:spPr>
            <a:xfrm>
              <a:off x="1168575" y="5139064"/>
              <a:ext cx="2670900" cy="10200"/>
            </a:xfrm>
            <a:prstGeom prst="straightConnector1">
              <a:avLst/>
            </a:prstGeom>
            <a:noFill/>
            <a:ln w="9525" cap="flat" cmpd="sng">
              <a:solidFill>
                <a:srgbClr val="FDA739"/>
              </a:solidFill>
              <a:prstDash val="solid"/>
              <a:round/>
              <a:headEnd type="triangle" w="med" len="med"/>
              <a:tailEnd type="triangle" w="med" len="med"/>
            </a:ln>
          </p:spPr>
        </p:cxnSp>
      </p:grpSp>
      <p:sp>
        <p:nvSpPr>
          <p:cNvPr id="126" name="Shape 126"/>
          <p:cNvSpPr/>
          <p:nvPr/>
        </p:nvSpPr>
        <p:spPr>
          <a:xfrm>
            <a:off x="1828150" y="5345100"/>
            <a:ext cx="18186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Open Sans"/>
              <a:buNone/>
            </a:pPr>
            <a:r>
              <a:rPr lang="en-US" b="1">
                <a:solidFill>
                  <a:schemeClr val="dk1"/>
                </a:solidFill>
                <a:latin typeface="Open Sans"/>
                <a:ea typeface="Open Sans"/>
                <a:cs typeface="Open Sans"/>
                <a:sym typeface="Open Sans"/>
              </a:rPr>
              <a:t>The week before</a:t>
            </a:r>
            <a:endParaRPr sz="1400" b="1" i="0" u="none" strike="noStrike" cap="none">
              <a:solidFill>
                <a:schemeClr val="dk1"/>
              </a:solidFill>
              <a:latin typeface="Open Sans"/>
              <a:ea typeface="Open Sans"/>
              <a:cs typeface="Open Sans"/>
              <a:sym typeface="Open Sans"/>
            </a:endParaRPr>
          </a:p>
        </p:txBody>
      </p:sp>
      <p:sp>
        <p:nvSpPr>
          <p:cNvPr id="127" name="Shape 127"/>
          <p:cNvSpPr/>
          <p:nvPr/>
        </p:nvSpPr>
        <p:spPr>
          <a:xfrm>
            <a:off x="3553813" y="5355113"/>
            <a:ext cx="6801277"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Open Sans"/>
              <a:buNone/>
            </a:pPr>
            <a:r>
              <a:rPr lang="en-US" b="1" dirty="0">
                <a:solidFill>
                  <a:schemeClr val="dk1"/>
                </a:solidFill>
                <a:latin typeface="Open Sans"/>
                <a:ea typeface="Open Sans"/>
                <a:cs typeface="Open Sans"/>
                <a:sym typeface="Open Sans"/>
              </a:rPr>
              <a:t>Last week</a:t>
            </a:r>
            <a:endParaRPr sz="1400" b="1" i="0" u="none" strike="noStrike" cap="none" dirty="0">
              <a:solidFill>
                <a:schemeClr val="dk1"/>
              </a:solidFill>
              <a:latin typeface="Open Sans"/>
              <a:ea typeface="Open Sans"/>
              <a:cs typeface="Open Sans"/>
              <a:sym typeface="Open Sans"/>
            </a:endParaRPr>
          </a:p>
        </p:txBody>
      </p:sp>
      <p:sp>
        <p:nvSpPr>
          <p:cNvPr id="128" name="Shape 128"/>
          <p:cNvSpPr/>
          <p:nvPr/>
        </p:nvSpPr>
        <p:spPr>
          <a:xfrm>
            <a:off x="11015200" y="5345100"/>
            <a:ext cx="13896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50"/>
              <a:buFont typeface="Open Sans"/>
              <a:buNone/>
            </a:pPr>
            <a:r>
              <a:rPr lang="en-US" b="1">
                <a:solidFill>
                  <a:schemeClr val="dk1"/>
                </a:solidFill>
                <a:latin typeface="Open Sans"/>
                <a:ea typeface="Open Sans"/>
                <a:cs typeface="Open Sans"/>
                <a:sym typeface="Open Sans"/>
              </a:rPr>
              <a:t>Now</a:t>
            </a:r>
            <a:endParaRPr sz="1400" b="1" i="0" u="none" strike="noStrike" cap="none">
              <a:solidFill>
                <a:schemeClr val="dk1"/>
              </a:solidFill>
              <a:latin typeface="Open Sans"/>
              <a:ea typeface="Open Sans"/>
              <a:cs typeface="Open Sans"/>
              <a:sym typeface="Open Sans"/>
            </a:endParaRPr>
          </a:p>
        </p:txBody>
      </p:sp>
      <p:cxnSp>
        <p:nvCxnSpPr>
          <p:cNvPr id="129" name="Shape 129"/>
          <p:cNvCxnSpPr/>
          <p:nvPr/>
        </p:nvCxnSpPr>
        <p:spPr>
          <a:xfrm rot="10800000">
            <a:off x="10579325" y="4632975"/>
            <a:ext cx="2700" cy="638700"/>
          </a:xfrm>
          <a:prstGeom prst="straightConnector1">
            <a:avLst/>
          </a:prstGeom>
          <a:noFill/>
          <a:ln w="9525" cap="flat" cmpd="sng">
            <a:solidFill>
              <a:srgbClr val="00A7E3"/>
            </a:solidFill>
            <a:prstDash val="solid"/>
            <a:round/>
            <a:headEnd type="none" w="sm" len="sm"/>
            <a:tailEnd type="none" w="sm" len="sm"/>
          </a:ln>
        </p:spPr>
      </p:cxnSp>
      <p:sp>
        <p:nvSpPr>
          <p:cNvPr id="130" name="Shape 130"/>
          <p:cNvSpPr/>
          <p:nvPr/>
        </p:nvSpPr>
        <p:spPr>
          <a:xfrm>
            <a:off x="9251850" y="4325175"/>
            <a:ext cx="23844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A7E3"/>
              </a:buClr>
              <a:buSzPts val="350"/>
              <a:buFont typeface="Open Sans"/>
              <a:buNone/>
            </a:pPr>
            <a:r>
              <a:rPr lang="en-US" b="1">
                <a:solidFill>
                  <a:srgbClr val="00A7E3"/>
                </a:solidFill>
                <a:latin typeface="Open Sans"/>
                <a:ea typeface="Open Sans"/>
                <a:cs typeface="Open Sans"/>
                <a:sym typeface="Open Sans"/>
              </a:rPr>
              <a:t>We met for dinner</a:t>
            </a:r>
            <a:endParaRPr sz="1400" b="1" i="0" u="none" strike="noStrike" cap="none">
              <a:solidFill>
                <a:srgbClr val="00A7E3"/>
              </a:solidFill>
              <a:latin typeface="Open Sans"/>
              <a:ea typeface="Open Sans"/>
              <a:cs typeface="Open Sans"/>
              <a:sym typeface="Open Sans"/>
            </a:endParaRPr>
          </a:p>
        </p:txBody>
      </p:sp>
      <p:sp>
        <p:nvSpPr>
          <p:cNvPr id="131" name="Shape 131"/>
          <p:cNvSpPr/>
          <p:nvPr/>
        </p:nvSpPr>
        <p:spPr>
          <a:xfrm rot="-8100000" flipH="1">
            <a:off x="498439" y="3467163"/>
            <a:ext cx="4369071" cy="533724"/>
          </a:xfrm>
          <a:prstGeom prst="arc">
            <a:avLst>
              <a:gd name="adj1" fmla="val 11059252"/>
              <a:gd name="adj2" fmla="val 20264424"/>
            </a:avLst>
          </a:prstGeom>
          <a:noFill/>
          <a:ln w="12700" cap="flat" cmpd="sng">
            <a:solidFill>
              <a:schemeClr val="dk1"/>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2" name="Shape 132"/>
          <p:cNvSpPr/>
          <p:nvPr/>
        </p:nvSpPr>
        <p:spPr>
          <a:xfrm>
            <a:off x="5727050" y="4300475"/>
            <a:ext cx="28734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A7E3"/>
              </a:buClr>
              <a:buSzPts val="350"/>
              <a:buFont typeface="Open Sans"/>
              <a:buNone/>
            </a:pPr>
            <a:r>
              <a:rPr lang="en-US" b="1">
                <a:solidFill>
                  <a:srgbClr val="00A7E3"/>
                </a:solidFill>
                <a:latin typeface="Open Sans"/>
                <a:ea typeface="Open Sans"/>
                <a:cs typeface="Open Sans"/>
                <a:sym typeface="Open Sans"/>
              </a:rPr>
              <a:t>I bumped into a friend</a:t>
            </a:r>
            <a:endParaRPr sz="1400" b="1" i="0" u="none" strike="noStrike" cap="none">
              <a:solidFill>
                <a:srgbClr val="00A7E3"/>
              </a:solidFill>
              <a:latin typeface="Open Sans"/>
              <a:ea typeface="Open Sans"/>
              <a:cs typeface="Open Sans"/>
              <a:sym typeface="Open Sans"/>
            </a:endParaRPr>
          </a:p>
        </p:txBody>
      </p:sp>
      <p:sp>
        <p:nvSpPr>
          <p:cNvPr id="133" name="Shape 133"/>
          <p:cNvSpPr/>
          <p:nvPr/>
        </p:nvSpPr>
        <p:spPr>
          <a:xfrm>
            <a:off x="5677250" y="5015725"/>
            <a:ext cx="28734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A7E3"/>
              </a:buClr>
              <a:buSzPts val="350"/>
              <a:buFont typeface="Open Sans"/>
              <a:buNone/>
            </a:pPr>
            <a:r>
              <a:rPr lang="en-US" b="1">
                <a:solidFill>
                  <a:srgbClr val="00A7E3"/>
                </a:solidFill>
                <a:latin typeface="Open Sans"/>
                <a:ea typeface="Open Sans"/>
                <a:cs typeface="Open Sans"/>
                <a:sym typeface="Open Sans"/>
              </a:rPr>
              <a:t>I was sightseeing</a:t>
            </a:r>
            <a:endParaRPr sz="1400" b="1" i="0" u="none" strike="noStrike" cap="none">
              <a:solidFill>
                <a:srgbClr val="00A7E3"/>
              </a:solidFill>
              <a:latin typeface="Open Sans"/>
              <a:ea typeface="Open Sans"/>
              <a:cs typeface="Open Sans"/>
              <a:sym typeface="Open Sans"/>
            </a:endParaRPr>
          </a:p>
        </p:txBody>
      </p:sp>
      <p:sp>
        <p:nvSpPr>
          <p:cNvPr id="134" name="Shape 134"/>
          <p:cNvSpPr/>
          <p:nvPr/>
        </p:nvSpPr>
        <p:spPr>
          <a:xfrm rot="-8100000" flipH="1">
            <a:off x="4321749" y="3691903"/>
            <a:ext cx="4063601" cy="651245"/>
          </a:xfrm>
          <a:prstGeom prst="arc">
            <a:avLst>
              <a:gd name="adj1" fmla="val 11059252"/>
              <a:gd name="adj2" fmla="val 20559777"/>
            </a:avLst>
          </a:prstGeom>
          <a:noFill/>
          <a:ln w="12700" cap="flat" cmpd="sng">
            <a:solidFill>
              <a:schemeClr val="dk1"/>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5" name="Shape 135"/>
          <p:cNvSpPr/>
          <p:nvPr/>
        </p:nvSpPr>
        <p:spPr>
          <a:xfrm>
            <a:off x="3941000" y="5685375"/>
            <a:ext cx="1389600" cy="733800"/>
          </a:xfrm>
          <a:prstGeom prst="wedgeRoundRectCallout">
            <a:avLst>
              <a:gd name="adj1" fmla="val 61376"/>
              <a:gd name="adj2" fmla="val -30608"/>
              <a:gd name="adj3" fmla="val 16667"/>
            </a:avLst>
          </a:prstGeom>
          <a:solidFill>
            <a:srgbClr val="F49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Open Sans"/>
              <a:buNone/>
            </a:pPr>
            <a:r>
              <a:rPr lang="en-US" sz="1200">
                <a:solidFill>
                  <a:schemeClr val="lt1"/>
                </a:solidFill>
                <a:latin typeface="Open Sans"/>
                <a:ea typeface="Open Sans"/>
                <a:cs typeface="Open Sans"/>
                <a:sym typeface="Open Sans"/>
              </a:rPr>
              <a:t>This was in progress when she bumped into her friend.</a:t>
            </a:r>
            <a:endParaRPr sz="1200"/>
          </a:p>
        </p:txBody>
      </p:sp>
      <p:sp>
        <p:nvSpPr>
          <p:cNvPr id="136" name="Shape 136"/>
          <p:cNvSpPr/>
          <p:nvPr/>
        </p:nvSpPr>
        <p:spPr>
          <a:xfrm>
            <a:off x="949575" y="5004825"/>
            <a:ext cx="28734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A7E3"/>
              </a:buClr>
              <a:buSzPts val="350"/>
              <a:buFont typeface="Open Sans"/>
              <a:buNone/>
            </a:pPr>
            <a:r>
              <a:rPr lang="en-US" b="1">
                <a:solidFill>
                  <a:srgbClr val="00A7E3"/>
                </a:solidFill>
                <a:latin typeface="Open Sans"/>
                <a:ea typeface="Open Sans"/>
                <a:cs typeface="Open Sans"/>
                <a:sym typeface="Open Sans"/>
              </a:rPr>
              <a:t>I had been working late</a:t>
            </a:r>
            <a:endParaRPr sz="1400" b="1" i="0" u="none" strike="noStrike" cap="none">
              <a:solidFill>
                <a:srgbClr val="00A7E3"/>
              </a:solidFill>
              <a:latin typeface="Open Sans"/>
              <a:ea typeface="Open Sans"/>
              <a:cs typeface="Open Sans"/>
              <a:sym typeface="Open Sans"/>
            </a:endParaRPr>
          </a:p>
        </p:txBody>
      </p:sp>
      <p:sp>
        <p:nvSpPr>
          <p:cNvPr id="137" name="Shape 137"/>
          <p:cNvSpPr/>
          <p:nvPr/>
        </p:nvSpPr>
        <p:spPr>
          <a:xfrm rot="-1363095" flipH="1">
            <a:off x="2881740" y="3639774"/>
            <a:ext cx="7767219" cy="533977"/>
          </a:xfrm>
          <a:prstGeom prst="arc">
            <a:avLst>
              <a:gd name="adj1" fmla="val 10978644"/>
              <a:gd name="adj2" fmla="val 21479579"/>
            </a:avLst>
          </a:prstGeom>
          <a:noFill/>
          <a:ln w="12700" cap="flat" cmpd="sng">
            <a:solidFill>
              <a:schemeClr val="dk1"/>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138" name="Shape 138"/>
          <p:cNvSpPr/>
          <p:nvPr/>
        </p:nvSpPr>
        <p:spPr>
          <a:xfrm>
            <a:off x="5639950" y="5684475"/>
            <a:ext cx="1308000" cy="974100"/>
          </a:xfrm>
          <a:prstGeom prst="wedgeRoundRectCallout">
            <a:avLst>
              <a:gd name="adj1" fmla="val 60670"/>
              <a:gd name="adj2" fmla="val -35197"/>
              <a:gd name="adj3" fmla="val 16667"/>
            </a:avLst>
          </a:prstGeom>
          <a:solidFill>
            <a:srgbClr val="F49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Open Sans"/>
              <a:buNone/>
            </a:pPr>
            <a:r>
              <a:rPr lang="en-US" sz="1200">
                <a:solidFill>
                  <a:schemeClr val="lt1"/>
                </a:solidFill>
                <a:latin typeface="Open Sans"/>
                <a:ea typeface="Open Sans"/>
                <a:cs typeface="Open Sans"/>
                <a:sym typeface="Open Sans"/>
              </a:rPr>
              <a:t>This was in progress until she went on holiday. </a:t>
            </a:r>
            <a:endParaRPr sz="1200"/>
          </a:p>
        </p:txBody>
      </p:sp>
      <p:sp>
        <p:nvSpPr>
          <p:cNvPr id="139" name="Shape 139"/>
          <p:cNvSpPr/>
          <p:nvPr/>
        </p:nvSpPr>
        <p:spPr>
          <a:xfrm>
            <a:off x="-60150" y="4346300"/>
            <a:ext cx="22752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A7E3"/>
              </a:buClr>
              <a:buSzPts val="350"/>
              <a:buFont typeface="Open Sans"/>
              <a:buNone/>
            </a:pPr>
            <a:r>
              <a:rPr lang="en-US" b="1">
                <a:solidFill>
                  <a:srgbClr val="00A7E3"/>
                </a:solidFill>
                <a:latin typeface="Open Sans"/>
                <a:ea typeface="Open Sans"/>
                <a:cs typeface="Open Sans"/>
                <a:sym typeface="Open Sans"/>
              </a:rPr>
              <a:t>I had seen my friend</a:t>
            </a:r>
            <a:endParaRPr sz="1400" b="1" i="0" u="none" strike="noStrike" cap="none">
              <a:solidFill>
                <a:srgbClr val="00A7E3"/>
              </a:solidFill>
              <a:latin typeface="Open Sans"/>
              <a:ea typeface="Open Sans"/>
              <a:cs typeface="Open Sans"/>
              <a:sym typeface="Open Sans"/>
            </a:endParaRPr>
          </a:p>
        </p:txBody>
      </p:sp>
      <p:sp>
        <p:nvSpPr>
          <p:cNvPr id="140" name="Shape 140"/>
          <p:cNvSpPr/>
          <p:nvPr/>
        </p:nvSpPr>
        <p:spPr>
          <a:xfrm rot="-1323338" flipH="1">
            <a:off x="1343608" y="3093704"/>
            <a:ext cx="6629445" cy="564166"/>
          </a:xfrm>
          <a:prstGeom prst="arc">
            <a:avLst>
              <a:gd name="adj1" fmla="val 11251602"/>
              <a:gd name="adj2" fmla="val 21479579"/>
            </a:avLst>
          </a:prstGeom>
          <a:noFill/>
          <a:ln w="12700" cap="flat" cmpd="sng">
            <a:solidFill>
              <a:schemeClr val="dk1"/>
            </a:solidFill>
            <a:prstDash val="solid"/>
            <a:round/>
            <a:headEnd type="none" w="sm" len="sm"/>
            <a:tailEnd type="triangle" w="med" len="med"/>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cxnSp>
        <p:nvCxnSpPr>
          <p:cNvPr id="141" name="Shape 141"/>
          <p:cNvCxnSpPr/>
          <p:nvPr/>
        </p:nvCxnSpPr>
        <p:spPr>
          <a:xfrm>
            <a:off x="5507675" y="4983938"/>
            <a:ext cx="2670900" cy="10200"/>
          </a:xfrm>
          <a:prstGeom prst="straightConnector1">
            <a:avLst/>
          </a:prstGeom>
          <a:noFill/>
          <a:ln w="9525" cap="flat" cmpd="sng">
            <a:solidFill>
              <a:srgbClr val="FDA739"/>
            </a:solidFill>
            <a:prstDash val="solid"/>
            <a:round/>
            <a:headEnd type="triangle" w="med" len="med"/>
            <a:tailEnd type="triangle" w="med" len="med"/>
          </a:ln>
        </p:spPr>
      </p:cxnSp>
      <p:cxnSp>
        <p:nvCxnSpPr>
          <p:cNvPr id="142" name="Shape 142"/>
          <p:cNvCxnSpPr/>
          <p:nvPr/>
        </p:nvCxnSpPr>
        <p:spPr>
          <a:xfrm rot="10800000">
            <a:off x="941075" y="4633425"/>
            <a:ext cx="0" cy="637800"/>
          </a:xfrm>
          <a:prstGeom prst="straightConnector1">
            <a:avLst/>
          </a:prstGeom>
          <a:noFill/>
          <a:ln w="9525" cap="flat" cmpd="sng">
            <a:solidFill>
              <a:srgbClr val="00A7E3"/>
            </a:solidFill>
            <a:prstDash val="solid"/>
            <a:round/>
            <a:headEnd type="none" w="sm" len="sm"/>
            <a:tailEnd type="none" w="sm" len="sm"/>
          </a:ln>
        </p:spPr>
      </p:cxnSp>
      <p:cxnSp>
        <p:nvCxnSpPr>
          <p:cNvPr id="143" name="Shape 143"/>
          <p:cNvCxnSpPr/>
          <p:nvPr/>
        </p:nvCxnSpPr>
        <p:spPr>
          <a:xfrm rot="10800000">
            <a:off x="6889738" y="4632963"/>
            <a:ext cx="2700" cy="638700"/>
          </a:xfrm>
          <a:prstGeom prst="straightConnector1">
            <a:avLst/>
          </a:prstGeom>
          <a:noFill/>
          <a:ln w="9525" cap="flat" cmpd="sng">
            <a:solidFill>
              <a:srgbClr val="00A7E3"/>
            </a:solidFill>
            <a:prstDash val="solid"/>
            <a:round/>
            <a:headEnd type="none" w="sm" len="sm"/>
            <a:tailEnd type="none" w="sm" len="sm"/>
          </a:ln>
        </p:spPr>
      </p:cxnSp>
      <p:sp>
        <p:nvSpPr>
          <p:cNvPr id="144" name="Shape 144"/>
          <p:cNvSpPr/>
          <p:nvPr/>
        </p:nvSpPr>
        <p:spPr>
          <a:xfrm>
            <a:off x="8703150" y="5684475"/>
            <a:ext cx="1646700" cy="974100"/>
          </a:xfrm>
          <a:prstGeom prst="wedgeRoundRectCallout">
            <a:avLst>
              <a:gd name="adj1" fmla="val 64203"/>
              <a:gd name="adj2" fmla="val -804"/>
              <a:gd name="adj3" fmla="val 16667"/>
            </a:avLst>
          </a:prstGeom>
          <a:solidFill>
            <a:srgbClr val="F49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Open Sans"/>
              <a:buNone/>
            </a:pPr>
            <a:r>
              <a:rPr lang="en-US" sz="1200">
                <a:solidFill>
                  <a:schemeClr val="lt1"/>
                </a:solidFill>
                <a:latin typeface="Open Sans"/>
                <a:ea typeface="Open Sans"/>
                <a:cs typeface="Open Sans"/>
                <a:sym typeface="Open Sans"/>
              </a:rPr>
              <a:t>Remember that with the perfect tenses, we always compare two different times.</a:t>
            </a:r>
            <a:endParaRPr sz="1200"/>
          </a:p>
        </p:txBody>
      </p:sp>
      <p:sp>
        <p:nvSpPr>
          <p:cNvPr id="145" name="Shape 145"/>
          <p:cNvSpPr/>
          <p:nvPr/>
        </p:nvSpPr>
        <p:spPr>
          <a:xfrm>
            <a:off x="2478713" y="4299575"/>
            <a:ext cx="2873400" cy="307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A7E3"/>
              </a:buClr>
              <a:buSzPts val="350"/>
              <a:buFont typeface="Open Sans"/>
              <a:buNone/>
            </a:pPr>
            <a:r>
              <a:rPr lang="en-US" b="1">
                <a:solidFill>
                  <a:srgbClr val="00A7E3"/>
                </a:solidFill>
                <a:latin typeface="Open Sans"/>
                <a:ea typeface="Open Sans"/>
                <a:cs typeface="Open Sans"/>
                <a:sym typeface="Open Sans"/>
              </a:rPr>
              <a:t>I went to Berlin and Munich</a:t>
            </a:r>
            <a:endParaRPr sz="1400" b="1" i="0" u="none" strike="noStrike" cap="none">
              <a:solidFill>
                <a:srgbClr val="00A7E3"/>
              </a:solidFill>
              <a:latin typeface="Open Sans"/>
              <a:ea typeface="Open Sans"/>
              <a:cs typeface="Open Sans"/>
              <a:sym typeface="Open Sans"/>
            </a:endParaRPr>
          </a:p>
        </p:txBody>
      </p:sp>
      <p:sp>
        <p:nvSpPr>
          <p:cNvPr id="146" name="Shape 146"/>
          <p:cNvSpPr/>
          <p:nvPr/>
        </p:nvSpPr>
        <p:spPr>
          <a:xfrm>
            <a:off x="7259150" y="5684475"/>
            <a:ext cx="1209600" cy="1013100"/>
          </a:xfrm>
          <a:prstGeom prst="wedgeRoundRectCallout">
            <a:avLst>
              <a:gd name="adj1" fmla="val 60670"/>
              <a:gd name="adj2" fmla="val -35197"/>
              <a:gd name="adj3" fmla="val 16667"/>
            </a:avLst>
          </a:prstGeom>
          <a:solidFill>
            <a:srgbClr val="F49C4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
              <a:buFont typeface="Open Sans"/>
              <a:buNone/>
            </a:pPr>
            <a:r>
              <a:rPr lang="en-US" sz="1200">
                <a:solidFill>
                  <a:schemeClr val="lt1"/>
                </a:solidFill>
                <a:latin typeface="Open Sans"/>
                <a:ea typeface="Open Sans"/>
                <a:cs typeface="Open Sans"/>
                <a:sym typeface="Open Sans"/>
              </a:rPr>
              <a:t>This occurred before she went on holiday.</a:t>
            </a:r>
            <a:endParaRPr sz="1200"/>
          </a:p>
        </p:txBody>
      </p:sp>
      <p:sp>
        <p:nvSpPr>
          <p:cNvPr id="33" name="Google Shape;65;p15">
            <a:extLst>
              <a:ext uri="{FF2B5EF4-FFF2-40B4-BE49-F238E27FC236}">
                <a16:creationId xmlns:a16="http://schemas.microsoft.com/office/drawing/2014/main" id="{63672AB5-D1F9-46C1-A765-6EE4A0343DF0}"/>
              </a:ext>
            </a:extLst>
          </p:cNvPr>
          <p:cNvSpPr txBox="1">
            <a:spLocks noGrp="1"/>
          </p:cNvSpPr>
          <p:nvPr>
            <p:ph type="ftr" idx="11"/>
          </p:nvPr>
        </p:nvSpPr>
        <p:spPr>
          <a:xfrm>
            <a:off x="275336" y="6343903"/>
            <a:ext cx="6327600" cy="365099"/>
          </a:xfrm>
          <a:prstGeom prst="rect">
            <a:avLst/>
          </a:prstGeom>
          <a:noFill/>
          <a:ln>
            <a:noFill/>
          </a:ln>
        </p:spPr>
        <p:txBody>
          <a:bodyPr spcFirstLastPara="1" wrap="square" lIns="91425" tIns="91425" rIns="91425" bIns="91425" anchor="ctr" anchorCtr="0">
            <a:noAutofit/>
          </a:bodyPr>
          <a:lstStyle/>
          <a:p>
            <a:r>
              <a:rPr lang="en-US" dirty="0"/>
              <a:t>Copyright © 201</a:t>
            </a:r>
            <a:r>
              <a:rPr lang="pl-PL" dirty="0"/>
              <a:t>9</a:t>
            </a:r>
            <a:r>
              <a:rPr lang="en-US" dirty="0"/>
              <a:t> by Pearson Education      Gold Experience </a:t>
            </a:r>
            <a:r>
              <a:rPr lang="pl-PL" dirty="0"/>
              <a:t>| Focus | High </a:t>
            </a:r>
            <a:r>
              <a:rPr lang="pl-PL" dirty="0" err="1"/>
              <a:t>Note</a:t>
            </a:r>
            <a:endParaRPr sz="11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1000"/>
                                        <p:tgtEl>
                                          <p:spTgt spid="1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1000"/>
                                        <p:tgtEl>
                                          <p:spTgt spid="1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1"/>
                                        </p:tgtEl>
                                        <p:attrNameLst>
                                          <p:attrName>style.visibility</p:attrName>
                                        </p:attrNameLst>
                                      </p:cBhvr>
                                      <p:to>
                                        <p:strVal val="visible"/>
                                      </p:to>
                                    </p:set>
                                    <p:animEffect transition="in" filter="fade">
                                      <p:cBhvr>
                                        <p:cTn id="17" dur="1000"/>
                                        <p:tgtEl>
                                          <p:spTgt spid="1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fade">
                                      <p:cBhvr>
                                        <p:cTn id="22" dur="1000"/>
                                        <p:tgtEl>
                                          <p:spTgt spid="118"/>
                                        </p:tgtEl>
                                      </p:cBhvr>
                                    </p:animEffect>
                                  </p:childTnLst>
                                </p:cTn>
                              </p:par>
                              <p:par>
                                <p:cTn id="23" presetID="10" presetClass="entr" presetSubtype="0" fill="hold" nodeType="withEffect">
                                  <p:stCondLst>
                                    <p:cond delay="0"/>
                                  </p:stCondLst>
                                  <p:childTnLst>
                                    <p:set>
                                      <p:cBhvr>
                                        <p:cTn id="24" dur="1" fill="hold">
                                          <p:stCondLst>
                                            <p:cond delay="0"/>
                                          </p:stCondLst>
                                        </p:cTn>
                                        <p:tgtEl>
                                          <p:spTgt spid="119"/>
                                        </p:tgtEl>
                                        <p:attrNameLst>
                                          <p:attrName>style.visibility</p:attrName>
                                        </p:attrNameLst>
                                      </p:cBhvr>
                                      <p:to>
                                        <p:strVal val="visible"/>
                                      </p:to>
                                    </p:set>
                                    <p:animEffect transition="in" filter="fade">
                                      <p:cBhvr>
                                        <p:cTn id="25" dur="1000"/>
                                        <p:tgtEl>
                                          <p:spTgt spid="1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2"/>
                                        </p:tgtEl>
                                        <p:attrNameLst>
                                          <p:attrName>style.visibility</p:attrName>
                                        </p:attrNameLst>
                                      </p:cBhvr>
                                      <p:to>
                                        <p:strVal val="visible"/>
                                      </p:to>
                                    </p:set>
                                    <p:animEffect transition="in" filter="fade">
                                      <p:cBhvr>
                                        <p:cTn id="30" dur="1000"/>
                                        <p:tgtEl>
                                          <p:spTgt spid="13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3"/>
                                        </p:tgtEl>
                                        <p:attrNameLst>
                                          <p:attrName>style.visibility</p:attrName>
                                        </p:attrNameLst>
                                      </p:cBhvr>
                                      <p:to>
                                        <p:strVal val="visible"/>
                                      </p:to>
                                    </p:set>
                                    <p:animEffect transition="in" filter="fade">
                                      <p:cBhvr>
                                        <p:cTn id="35" dur="1000"/>
                                        <p:tgtEl>
                                          <p:spTgt spid="13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4"/>
                                        </p:tgtEl>
                                        <p:attrNameLst>
                                          <p:attrName>style.visibility</p:attrName>
                                        </p:attrNameLst>
                                      </p:cBhvr>
                                      <p:to>
                                        <p:strVal val="visible"/>
                                      </p:to>
                                    </p:set>
                                    <p:animEffect transition="in" filter="fade">
                                      <p:cBhvr>
                                        <p:cTn id="40" dur="1000"/>
                                        <p:tgtEl>
                                          <p:spTgt spid="1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35"/>
                                        </p:tgtEl>
                                        <p:attrNameLst>
                                          <p:attrName>style.visibility</p:attrName>
                                        </p:attrNameLst>
                                      </p:cBhvr>
                                      <p:to>
                                        <p:strVal val="visible"/>
                                      </p:to>
                                    </p:set>
                                    <p:animEffect transition="in" filter="fade">
                                      <p:cBhvr>
                                        <p:cTn id="45" dur="1000"/>
                                        <p:tgtEl>
                                          <p:spTgt spid="13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6"/>
                                        </p:tgtEl>
                                        <p:attrNameLst>
                                          <p:attrName>style.visibility</p:attrName>
                                        </p:attrNameLst>
                                      </p:cBhvr>
                                      <p:to>
                                        <p:strVal val="visible"/>
                                      </p:to>
                                    </p:set>
                                    <p:animEffect transition="in" filter="fade">
                                      <p:cBhvr>
                                        <p:cTn id="50" dur="1000"/>
                                        <p:tgtEl>
                                          <p:spTgt spid="13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37"/>
                                        </p:tgtEl>
                                        <p:attrNameLst>
                                          <p:attrName>style.visibility</p:attrName>
                                        </p:attrNameLst>
                                      </p:cBhvr>
                                      <p:to>
                                        <p:strVal val="visible"/>
                                      </p:to>
                                    </p:set>
                                    <p:animEffect transition="in" filter="fade">
                                      <p:cBhvr>
                                        <p:cTn id="55" dur="1000"/>
                                        <p:tgtEl>
                                          <p:spTgt spid="13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38"/>
                                        </p:tgtEl>
                                        <p:attrNameLst>
                                          <p:attrName>style.visibility</p:attrName>
                                        </p:attrNameLst>
                                      </p:cBhvr>
                                      <p:to>
                                        <p:strVal val="visible"/>
                                      </p:to>
                                    </p:set>
                                    <p:animEffect transition="in" filter="fade">
                                      <p:cBhvr>
                                        <p:cTn id="60" dur="1000"/>
                                        <p:tgtEl>
                                          <p:spTgt spid="13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39"/>
                                        </p:tgtEl>
                                        <p:attrNameLst>
                                          <p:attrName>style.visibility</p:attrName>
                                        </p:attrNameLst>
                                      </p:cBhvr>
                                      <p:to>
                                        <p:strVal val="visible"/>
                                      </p:to>
                                    </p:set>
                                    <p:animEffect transition="in" filter="fade">
                                      <p:cBhvr>
                                        <p:cTn id="65" dur="1000"/>
                                        <p:tgtEl>
                                          <p:spTgt spid="13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40"/>
                                        </p:tgtEl>
                                        <p:attrNameLst>
                                          <p:attrName>style.visibility</p:attrName>
                                        </p:attrNameLst>
                                      </p:cBhvr>
                                      <p:to>
                                        <p:strVal val="visible"/>
                                      </p:to>
                                    </p:set>
                                    <p:animEffect transition="in" filter="fade">
                                      <p:cBhvr>
                                        <p:cTn id="70" dur="1000"/>
                                        <p:tgtEl>
                                          <p:spTgt spid="140"/>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46"/>
                                        </p:tgtEl>
                                        <p:attrNameLst>
                                          <p:attrName>style.visibility</p:attrName>
                                        </p:attrNameLst>
                                      </p:cBhvr>
                                      <p:to>
                                        <p:strVal val="visible"/>
                                      </p:to>
                                    </p:set>
                                    <p:animEffect transition="in" filter="fade">
                                      <p:cBhvr>
                                        <p:cTn id="75" dur="1000"/>
                                        <p:tgtEl>
                                          <p:spTgt spid="14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44"/>
                                        </p:tgtEl>
                                        <p:attrNameLst>
                                          <p:attrName>style.visibility</p:attrName>
                                        </p:attrNameLst>
                                      </p:cBhvr>
                                      <p:to>
                                        <p:strVal val="visible"/>
                                      </p:to>
                                    </p:set>
                                    <p:animEffect transition="in" filter="fade">
                                      <p:cBhvr>
                                        <p:cTn id="80" dur="10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Shape 150"/>
        <p:cNvGrpSpPr/>
        <p:nvPr/>
      </p:nvGrpSpPr>
      <p:grpSpPr>
        <a:xfrm>
          <a:off x="0" y="0"/>
          <a:ext cx="0" cy="0"/>
          <a:chOff x="0" y="0"/>
          <a:chExt cx="0" cy="0"/>
        </a:xfrm>
      </p:grpSpPr>
      <p:sp>
        <p:nvSpPr>
          <p:cNvPr id="151" name="Shape 151"/>
          <p:cNvSpPr/>
          <p:nvPr/>
        </p:nvSpPr>
        <p:spPr>
          <a:xfrm>
            <a:off x="549450" y="1372647"/>
            <a:ext cx="6312600" cy="149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Open Sans"/>
              <a:buNone/>
            </a:pPr>
            <a:r>
              <a:rPr lang="en-US" sz="1800">
                <a:solidFill>
                  <a:schemeClr val="dk1"/>
                </a:solidFill>
                <a:latin typeface="Open Sans"/>
                <a:ea typeface="Open Sans"/>
                <a:cs typeface="Open Sans"/>
                <a:sym typeface="Open Sans"/>
              </a:rPr>
              <a:t>I had been working until very late every night the week before to finish a research project. </a:t>
            </a:r>
            <a:r>
              <a:rPr lang="en-US" sz="1800" b="1" i="1">
                <a:solidFill>
                  <a:schemeClr val="dk1"/>
                </a:solidFill>
                <a:latin typeface="Open Sans"/>
                <a:ea typeface="Open Sans"/>
                <a:cs typeface="Open Sans"/>
                <a:sym typeface="Open Sans"/>
              </a:rPr>
              <a:t>The project was very important and I really needed to complete it before I went away. </a:t>
            </a:r>
            <a:endParaRPr b="1" i="1">
              <a:latin typeface="Open Sans"/>
              <a:ea typeface="Open Sans"/>
              <a:cs typeface="Open Sans"/>
              <a:sym typeface="Open Sans"/>
            </a:endParaRPr>
          </a:p>
        </p:txBody>
      </p:sp>
      <p:sp>
        <p:nvSpPr>
          <p:cNvPr id="152" name="Shape 152"/>
          <p:cNvSpPr txBox="1"/>
          <p:nvPr/>
        </p:nvSpPr>
        <p:spPr>
          <a:xfrm>
            <a:off x="450601" y="229387"/>
            <a:ext cx="10009119" cy="80720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Open Sans"/>
              <a:buNone/>
            </a:pPr>
            <a:r>
              <a:rPr lang="en-US" sz="4400" b="1" i="0" u="none" strike="noStrike" cap="none" dirty="0">
                <a:solidFill>
                  <a:srgbClr val="1C4587"/>
                </a:solidFill>
                <a:latin typeface="Open Sans"/>
                <a:ea typeface="Open Sans"/>
                <a:cs typeface="Open Sans"/>
                <a:sym typeface="Open Sans"/>
              </a:rPr>
              <a:t>Function: </a:t>
            </a:r>
            <a:r>
              <a:rPr lang="en-US" sz="4400" i="0" u="none" strike="noStrike" cap="none" dirty="0">
                <a:solidFill>
                  <a:srgbClr val="1C4587"/>
                </a:solidFill>
                <a:latin typeface="Open Sans"/>
                <a:ea typeface="Open Sans"/>
                <a:cs typeface="Open Sans"/>
                <a:sym typeface="Open Sans"/>
              </a:rPr>
              <a:t>t</a:t>
            </a:r>
            <a:r>
              <a:rPr lang="en-US" sz="4400" dirty="0">
                <a:solidFill>
                  <a:srgbClr val="1C4587"/>
                </a:solidFill>
                <a:latin typeface="Open Sans"/>
                <a:ea typeface="Open Sans"/>
                <a:cs typeface="Open Sans"/>
                <a:sym typeface="Open Sans"/>
              </a:rPr>
              <a:t>hings to consider...</a:t>
            </a:r>
            <a:endParaRPr dirty="0"/>
          </a:p>
          <a:p>
            <a:pPr marL="0" marR="0" lvl="0" indent="0" algn="l" rtl="0">
              <a:lnSpc>
                <a:spcPct val="90000"/>
              </a:lnSpc>
              <a:spcBef>
                <a:spcPts val="0"/>
              </a:spcBef>
              <a:spcAft>
                <a:spcPts val="0"/>
              </a:spcAft>
              <a:buClr>
                <a:schemeClr val="dk1"/>
              </a:buClr>
              <a:buSzPts val="1100"/>
              <a:buFont typeface="Rokkitt"/>
              <a:buNone/>
            </a:pPr>
            <a:endParaRPr sz="4400" b="0" i="0" u="none" strike="noStrike" cap="none" dirty="0">
              <a:solidFill>
                <a:srgbClr val="1C4587"/>
              </a:solidFill>
              <a:latin typeface="Open Sans"/>
              <a:ea typeface="Open Sans"/>
              <a:cs typeface="Open Sans"/>
              <a:sym typeface="Open Sans"/>
            </a:endParaRPr>
          </a:p>
        </p:txBody>
      </p:sp>
      <p:pic>
        <p:nvPicPr>
          <p:cNvPr id="153" name="Shape 153"/>
          <p:cNvPicPr preferRelativeResize="0"/>
          <p:nvPr/>
        </p:nvPicPr>
        <p:blipFill rotWithShape="1">
          <a:blip r:embed="rId3">
            <a:alphaModFix/>
          </a:blip>
          <a:srcRect/>
          <a:stretch/>
        </p:blipFill>
        <p:spPr>
          <a:xfrm>
            <a:off x="10048950" y="1036600"/>
            <a:ext cx="1650675" cy="1650675"/>
          </a:xfrm>
          <a:prstGeom prst="rect">
            <a:avLst/>
          </a:prstGeom>
          <a:noFill/>
          <a:ln>
            <a:noFill/>
          </a:ln>
        </p:spPr>
      </p:pic>
      <p:sp>
        <p:nvSpPr>
          <p:cNvPr id="154" name="Shape 154"/>
          <p:cNvSpPr/>
          <p:nvPr/>
        </p:nvSpPr>
        <p:spPr>
          <a:xfrm>
            <a:off x="7446675" y="1421325"/>
            <a:ext cx="2289900" cy="1325100"/>
          </a:xfrm>
          <a:prstGeom prst="wedgeRoundRectCallout">
            <a:avLst>
              <a:gd name="adj1" fmla="val 64014"/>
              <a:gd name="adj2" fmla="val 5636"/>
              <a:gd name="adj3" fmla="val 16667"/>
            </a:avLst>
          </a:prstGeom>
          <a:solidFill>
            <a:srgbClr val="C9D522"/>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350"/>
              <a:buFont typeface="Open Sans"/>
              <a:buNone/>
            </a:pPr>
            <a:r>
              <a:rPr lang="en-US" sz="1500">
                <a:solidFill>
                  <a:schemeClr val="lt1"/>
                </a:solidFill>
                <a:latin typeface="Open Sans"/>
                <a:ea typeface="Open Sans"/>
                <a:cs typeface="Open Sans"/>
                <a:sym typeface="Open Sans"/>
              </a:rPr>
              <a:t>Look at this new section of the story and notice the tenses used.</a:t>
            </a:r>
            <a:endParaRPr sz="1500">
              <a:solidFill>
                <a:schemeClr val="lt1"/>
              </a:solidFill>
              <a:latin typeface="Open Sans"/>
              <a:ea typeface="Open Sans"/>
              <a:cs typeface="Open Sans"/>
              <a:sym typeface="Open Sans"/>
            </a:endParaRPr>
          </a:p>
        </p:txBody>
      </p:sp>
      <p:sp>
        <p:nvSpPr>
          <p:cNvPr id="155" name="Shape 155"/>
          <p:cNvSpPr txBox="1"/>
          <p:nvPr/>
        </p:nvSpPr>
        <p:spPr>
          <a:xfrm>
            <a:off x="586700" y="3283324"/>
            <a:ext cx="8768100" cy="551400"/>
          </a:xfrm>
          <a:prstGeom prst="rect">
            <a:avLst/>
          </a:prstGeom>
          <a:solidFill>
            <a:srgbClr val="00B0F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lt1"/>
              </a:buClr>
              <a:buSzPts val="1400"/>
              <a:buFont typeface="Open Sans"/>
              <a:buNone/>
            </a:pPr>
            <a:r>
              <a:rPr lang="en-US">
                <a:solidFill>
                  <a:schemeClr val="lt1"/>
                </a:solidFill>
                <a:latin typeface="Open Sans"/>
                <a:ea typeface="Open Sans"/>
                <a:cs typeface="Open Sans"/>
                <a:sym typeface="Open Sans"/>
              </a:rPr>
              <a:t>We do not continue talking in the past perfect simple or continuous after the first original sentence because the listener now knows what time period the speaker is referring to.</a:t>
            </a:r>
            <a:endParaRPr sz="1400" b="0" i="0" u="none" strike="noStrike" cap="none">
              <a:solidFill>
                <a:schemeClr val="lt1"/>
              </a:solidFill>
              <a:latin typeface="Open Sans"/>
              <a:ea typeface="Open Sans"/>
              <a:cs typeface="Open Sans"/>
              <a:sym typeface="Open Sans"/>
            </a:endParaRPr>
          </a:p>
        </p:txBody>
      </p:sp>
      <p:sp>
        <p:nvSpPr>
          <p:cNvPr id="156" name="Shape 156"/>
          <p:cNvSpPr/>
          <p:nvPr/>
        </p:nvSpPr>
        <p:spPr>
          <a:xfrm>
            <a:off x="1136475" y="4255000"/>
            <a:ext cx="2046900" cy="1200300"/>
          </a:xfrm>
          <a:prstGeom prst="wedgeRoundRectCallout">
            <a:avLst>
              <a:gd name="adj1" fmla="val 109152"/>
              <a:gd name="adj2" fmla="val -43658"/>
              <a:gd name="adj3" fmla="val 16667"/>
            </a:avLst>
          </a:prstGeom>
          <a:solidFill>
            <a:srgbClr val="C9D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0"/>
              <a:buFont typeface="Open Sans"/>
              <a:buNone/>
            </a:pPr>
            <a:r>
              <a:rPr lang="en-US" sz="1500">
                <a:solidFill>
                  <a:schemeClr val="lt1"/>
                </a:solidFill>
                <a:latin typeface="Open Sans"/>
                <a:ea typeface="Open Sans"/>
                <a:cs typeface="Open Sans"/>
                <a:sym typeface="Open Sans"/>
              </a:rPr>
              <a:t>Her conversation continues in the past simple tense.</a:t>
            </a:r>
            <a:endParaRPr sz="1500">
              <a:solidFill>
                <a:schemeClr val="lt1"/>
              </a:solidFill>
              <a:latin typeface="Open Sans"/>
              <a:ea typeface="Open Sans"/>
              <a:cs typeface="Open Sans"/>
              <a:sym typeface="Open Sans"/>
            </a:endParaRPr>
          </a:p>
        </p:txBody>
      </p:sp>
      <p:sp>
        <p:nvSpPr>
          <p:cNvPr id="157" name="Shape 157"/>
          <p:cNvSpPr/>
          <p:nvPr/>
        </p:nvSpPr>
        <p:spPr>
          <a:xfrm>
            <a:off x="6147700" y="4255000"/>
            <a:ext cx="2248500" cy="1200300"/>
          </a:xfrm>
          <a:prstGeom prst="wedgeRoundRectCallout">
            <a:avLst>
              <a:gd name="adj1" fmla="val 95071"/>
              <a:gd name="adj2" fmla="val -42908"/>
              <a:gd name="adj3" fmla="val 16667"/>
            </a:avLst>
          </a:prstGeom>
          <a:solidFill>
            <a:srgbClr val="C9D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0"/>
              <a:buFont typeface="Open Sans"/>
              <a:buNone/>
            </a:pPr>
            <a:r>
              <a:rPr lang="en-US" sz="1500">
                <a:solidFill>
                  <a:schemeClr val="lt1"/>
                </a:solidFill>
                <a:latin typeface="Open Sans"/>
                <a:ea typeface="Open Sans"/>
                <a:cs typeface="Open Sans"/>
                <a:sym typeface="Open Sans"/>
              </a:rPr>
              <a:t>Remember that we do not use </a:t>
            </a:r>
            <a:r>
              <a:rPr lang="en-US" sz="1500" b="1">
                <a:solidFill>
                  <a:schemeClr val="lt1"/>
                </a:solidFill>
                <a:latin typeface="Open Sans"/>
                <a:ea typeface="Open Sans"/>
                <a:cs typeface="Open Sans"/>
                <a:sym typeface="Open Sans"/>
              </a:rPr>
              <a:t>state verbs</a:t>
            </a:r>
            <a:r>
              <a:rPr lang="en-US" sz="1500">
                <a:solidFill>
                  <a:schemeClr val="lt1"/>
                </a:solidFill>
                <a:latin typeface="Open Sans"/>
                <a:ea typeface="Open Sans"/>
                <a:cs typeface="Open Sans"/>
                <a:sym typeface="Open Sans"/>
              </a:rPr>
              <a:t> in the continuous structures.</a:t>
            </a:r>
            <a:endParaRPr sz="1500">
              <a:solidFill>
                <a:schemeClr val="lt1"/>
              </a:solidFill>
              <a:latin typeface="Open Sans"/>
              <a:ea typeface="Open Sans"/>
              <a:cs typeface="Open Sans"/>
              <a:sym typeface="Open Sans"/>
            </a:endParaRPr>
          </a:p>
        </p:txBody>
      </p:sp>
      <p:sp>
        <p:nvSpPr>
          <p:cNvPr id="158" name="Shape 158"/>
          <p:cNvSpPr/>
          <p:nvPr/>
        </p:nvSpPr>
        <p:spPr>
          <a:xfrm>
            <a:off x="8908425" y="5855225"/>
            <a:ext cx="2791200" cy="807300"/>
          </a:xfrm>
          <a:prstGeom prst="homePlate">
            <a:avLst>
              <a:gd name="adj" fmla="val 50000"/>
            </a:avLst>
          </a:prstGeom>
          <a:solidFill>
            <a:srgbClr val="00A7E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00"/>
              <a:buFont typeface="Open Sans"/>
              <a:buNone/>
            </a:pPr>
            <a:r>
              <a:rPr lang="en-US" sz="1600">
                <a:solidFill>
                  <a:schemeClr val="lt1"/>
                </a:solidFill>
                <a:latin typeface="Open Sans"/>
                <a:ea typeface="Open Sans"/>
                <a:cs typeface="Open Sans"/>
                <a:sym typeface="Open Sans"/>
              </a:rPr>
              <a:t>Present narrative tenses: when do we use them? </a:t>
            </a:r>
            <a:endParaRPr/>
          </a:p>
        </p:txBody>
      </p:sp>
      <p:sp>
        <p:nvSpPr>
          <p:cNvPr id="11" name="Google Shape;65;p15">
            <a:extLst>
              <a:ext uri="{FF2B5EF4-FFF2-40B4-BE49-F238E27FC236}">
                <a16:creationId xmlns:a16="http://schemas.microsoft.com/office/drawing/2014/main" id="{4E3B344F-7D74-425D-8391-6A8214C5B022}"/>
              </a:ext>
            </a:extLst>
          </p:cNvPr>
          <p:cNvSpPr txBox="1">
            <a:spLocks noGrp="1"/>
          </p:cNvSpPr>
          <p:nvPr>
            <p:ph type="ftr" idx="11"/>
          </p:nvPr>
        </p:nvSpPr>
        <p:spPr>
          <a:xfrm>
            <a:off x="275336" y="6343903"/>
            <a:ext cx="6327600" cy="365099"/>
          </a:xfrm>
          <a:prstGeom prst="rect">
            <a:avLst/>
          </a:prstGeom>
          <a:noFill/>
          <a:ln>
            <a:noFill/>
          </a:ln>
        </p:spPr>
        <p:txBody>
          <a:bodyPr spcFirstLastPara="1" wrap="square" lIns="91425" tIns="91425" rIns="91425" bIns="91425" anchor="ctr" anchorCtr="0">
            <a:noAutofit/>
          </a:bodyPr>
          <a:lstStyle/>
          <a:p>
            <a:r>
              <a:rPr lang="en-US" dirty="0"/>
              <a:t>Copyright © 201</a:t>
            </a:r>
            <a:r>
              <a:rPr lang="pl-PL" dirty="0"/>
              <a:t>9</a:t>
            </a:r>
            <a:r>
              <a:rPr lang="en-US" dirty="0"/>
              <a:t> by Pearson Education      Gold Experience </a:t>
            </a:r>
            <a:r>
              <a:rPr lang="pl-PL" dirty="0"/>
              <a:t>| Focus | High </a:t>
            </a:r>
            <a:r>
              <a:rPr lang="pl-PL" dirty="0" err="1"/>
              <a:t>Note</a:t>
            </a:r>
            <a:endParaRPr sz="11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4"/>
                                        </p:tgtEl>
                                        <p:attrNameLst>
                                          <p:attrName>style.visibility</p:attrName>
                                        </p:attrNameLst>
                                      </p:cBhvr>
                                      <p:to>
                                        <p:strVal val="visible"/>
                                      </p:to>
                                    </p:set>
                                    <p:animEffect transition="in" filter="fade">
                                      <p:cBhvr>
                                        <p:cTn id="12" dur="1000"/>
                                        <p:tgtEl>
                                          <p:spTgt spid="154"/>
                                        </p:tgtEl>
                                      </p:cBhvr>
                                    </p:animEffect>
                                  </p:childTnLst>
                                </p:cTn>
                              </p:par>
                              <p:par>
                                <p:cTn id="13" presetID="10" presetClass="entr" presetSubtype="0" fill="hold" nodeType="withEffect">
                                  <p:stCondLst>
                                    <p:cond delay="0"/>
                                  </p:stCondLst>
                                  <p:childTnLst>
                                    <p:set>
                                      <p:cBhvr>
                                        <p:cTn id="14" dur="1" fill="hold">
                                          <p:stCondLst>
                                            <p:cond delay="0"/>
                                          </p:stCondLst>
                                        </p:cTn>
                                        <p:tgtEl>
                                          <p:spTgt spid="153"/>
                                        </p:tgtEl>
                                        <p:attrNameLst>
                                          <p:attrName>style.visibility</p:attrName>
                                        </p:attrNameLst>
                                      </p:cBhvr>
                                      <p:to>
                                        <p:strVal val="visible"/>
                                      </p:to>
                                    </p:set>
                                    <p:animEffect transition="in" filter="fade">
                                      <p:cBhvr>
                                        <p:cTn id="15" dur="1000"/>
                                        <p:tgtEl>
                                          <p:spTgt spid="15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5"/>
                                        </p:tgtEl>
                                        <p:attrNameLst>
                                          <p:attrName>style.visibility</p:attrName>
                                        </p:attrNameLst>
                                      </p:cBhvr>
                                      <p:to>
                                        <p:strVal val="visible"/>
                                      </p:to>
                                    </p:set>
                                    <p:animEffect transition="in" filter="fade">
                                      <p:cBhvr>
                                        <p:cTn id="20" dur="1000"/>
                                        <p:tgtEl>
                                          <p:spTgt spid="15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56"/>
                                        </p:tgtEl>
                                        <p:attrNameLst>
                                          <p:attrName>style.visibility</p:attrName>
                                        </p:attrNameLst>
                                      </p:cBhvr>
                                      <p:to>
                                        <p:strVal val="visible"/>
                                      </p:to>
                                    </p:set>
                                    <p:animEffect transition="in" filter="fade">
                                      <p:cBhvr>
                                        <p:cTn id="25" dur="1000"/>
                                        <p:tgtEl>
                                          <p:spTgt spid="156"/>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7"/>
                                        </p:tgtEl>
                                        <p:attrNameLst>
                                          <p:attrName>style.visibility</p:attrName>
                                        </p:attrNameLst>
                                      </p:cBhvr>
                                      <p:to>
                                        <p:strVal val="visible"/>
                                      </p:to>
                                    </p:set>
                                    <p:animEffect transition="in" filter="fade">
                                      <p:cBhvr>
                                        <p:cTn id="30" dur="1000"/>
                                        <p:tgtEl>
                                          <p:spTgt spid="15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fade">
                                      <p:cBhvr>
                                        <p:cTn id="35"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BE6F9"/>
        </a:solidFill>
        <a:effectLst/>
      </p:bgPr>
    </p:bg>
    <p:spTree>
      <p:nvGrpSpPr>
        <p:cNvPr id="1" name="Shape 163"/>
        <p:cNvGrpSpPr/>
        <p:nvPr/>
      </p:nvGrpSpPr>
      <p:grpSpPr>
        <a:xfrm>
          <a:off x="0" y="0"/>
          <a:ext cx="0" cy="0"/>
          <a:chOff x="0" y="0"/>
          <a:chExt cx="0" cy="0"/>
        </a:xfrm>
      </p:grpSpPr>
      <p:sp>
        <p:nvSpPr>
          <p:cNvPr id="164" name="Shape 164"/>
          <p:cNvSpPr/>
          <p:nvPr/>
        </p:nvSpPr>
        <p:spPr>
          <a:xfrm>
            <a:off x="345450" y="1828850"/>
            <a:ext cx="10702200" cy="1490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Open Sans"/>
              <a:buNone/>
            </a:pPr>
            <a:r>
              <a:rPr lang="en-US" sz="1900" dirty="0">
                <a:latin typeface="Open Sans"/>
                <a:ea typeface="Open Sans"/>
                <a:cs typeface="Open Sans"/>
                <a:sym typeface="Open Sans"/>
              </a:rPr>
              <a:t>So, last week, I go to visit my best friend in Berlin and then travel to Munich for a short weekend away on my own. I have been working until very late every night the week before to finish a research project, so I feel I deserved a break. And while I am sightseeing around the city, can you believe it, I bump into an old friend from high school. I haven’t seen him for over 10 years, but we enjoy meeting up in the evening for dinner. Amazing, hey?</a:t>
            </a:r>
            <a:endParaRPr sz="1900" b="1" i="1" dirty="0">
              <a:latin typeface="Open Sans"/>
              <a:ea typeface="Open Sans"/>
              <a:cs typeface="Open Sans"/>
              <a:sym typeface="Open Sans"/>
            </a:endParaRPr>
          </a:p>
        </p:txBody>
      </p:sp>
      <p:sp>
        <p:nvSpPr>
          <p:cNvPr id="165" name="Shape 165"/>
          <p:cNvSpPr txBox="1"/>
          <p:nvPr/>
        </p:nvSpPr>
        <p:spPr>
          <a:xfrm>
            <a:off x="450601" y="229387"/>
            <a:ext cx="10009200" cy="8073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1100"/>
              <a:buFont typeface="Open Sans"/>
              <a:buNone/>
            </a:pPr>
            <a:r>
              <a:rPr lang="en-US" sz="4400" b="1" i="0" u="none" strike="noStrike" cap="none" dirty="0">
                <a:solidFill>
                  <a:srgbClr val="1C4587"/>
                </a:solidFill>
                <a:latin typeface="Open Sans"/>
                <a:ea typeface="Open Sans"/>
                <a:cs typeface="Open Sans"/>
                <a:sym typeface="Open Sans"/>
              </a:rPr>
              <a:t>Function: </a:t>
            </a:r>
            <a:r>
              <a:rPr lang="en-US" sz="4400" i="0" u="none" strike="noStrike" cap="none" dirty="0">
                <a:solidFill>
                  <a:srgbClr val="1C4587"/>
                </a:solidFill>
                <a:latin typeface="Open Sans"/>
                <a:ea typeface="Open Sans"/>
                <a:cs typeface="Open Sans"/>
                <a:sym typeface="Open Sans"/>
              </a:rPr>
              <a:t>p</a:t>
            </a:r>
            <a:r>
              <a:rPr lang="en-US" sz="4400" dirty="0">
                <a:solidFill>
                  <a:srgbClr val="1C4587"/>
                </a:solidFill>
                <a:latin typeface="Open Sans"/>
                <a:ea typeface="Open Sans"/>
                <a:cs typeface="Open Sans"/>
                <a:sym typeface="Open Sans"/>
              </a:rPr>
              <a:t>resent narrative tenses</a:t>
            </a:r>
            <a:endParaRPr dirty="0"/>
          </a:p>
          <a:p>
            <a:pPr marL="0" marR="0" lvl="0" indent="0" algn="l" rtl="0">
              <a:lnSpc>
                <a:spcPct val="90000"/>
              </a:lnSpc>
              <a:spcBef>
                <a:spcPts val="0"/>
              </a:spcBef>
              <a:spcAft>
                <a:spcPts val="0"/>
              </a:spcAft>
              <a:buClr>
                <a:schemeClr val="dk1"/>
              </a:buClr>
              <a:buSzPts val="1100"/>
              <a:buFont typeface="Rokkitt"/>
              <a:buNone/>
            </a:pPr>
            <a:endParaRPr sz="4400" b="0" i="0" u="none" strike="noStrike" cap="none" dirty="0">
              <a:solidFill>
                <a:srgbClr val="1C4587"/>
              </a:solidFill>
              <a:latin typeface="Open Sans"/>
              <a:ea typeface="Open Sans"/>
              <a:cs typeface="Open Sans"/>
              <a:sym typeface="Open Sans"/>
            </a:endParaRPr>
          </a:p>
        </p:txBody>
      </p:sp>
      <p:sp>
        <p:nvSpPr>
          <p:cNvPr id="166" name="Shape 166"/>
          <p:cNvSpPr/>
          <p:nvPr/>
        </p:nvSpPr>
        <p:spPr>
          <a:xfrm>
            <a:off x="584725" y="3565850"/>
            <a:ext cx="2046900" cy="1200300"/>
          </a:xfrm>
          <a:prstGeom prst="wedgeRoundRectCallout">
            <a:avLst>
              <a:gd name="adj1" fmla="val 183222"/>
              <a:gd name="adj2" fmla="val -1427"/>
              <a:gd name="adj3" fmla="val 16667"/>
            </a:avLst>
          </a:prstGeom>
          <a:solidFill>
            <a:srgbClr val="C9D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0"/>
              <a:buFont typeface="Open Sans"/>
              <a:buNone/>
            </a:pPr>
            <a:r>
              <a:rPr lang="en-US">
                <a:solidFill>
                  <a:schemeClr val="lt1"/>
                </a:solidFill>
                <a:latin typeface="Open Sans"/>
                <a:ea typeface="Open Sans"/>
                <a:cs typeface="Open Sans"/>
                <a:sym typeface="Open Sans"/>
              </a:rPr>
              <a:t>How is this version (2) different from the original (version 1)?</a:t>
            </a:r>
            <a:endParaRPr>
              <a:solidFill>
                <a:schemeClr val="lt1"/>
              </a:solidFill>
              <a:latin typeface="Open Sans"/>
              <a:ea typeface="Open Sans"/>
              <a:cs typeface="Open Sans"/>
              <a:sym typeface="Open Sans"/>
            </a:endParaRPr>
          </a:p>
        </p:txBody>
      </p:sp>
      <p:sp>
        <p:nvSpPr>
          <p:cNvPr id="167" name="Shape 167"/>
          <p:cNvSpPr/>
          <p:nvPr/>
        </p:nvSpPr>
        <p:spPr>
          <a:xfrm>
            <a:off x="7036200" y="4922775"/>
            <a:ext cx="2481900" cy="1200300"/>
          </a:xfrm>
          <a:prstGeom prst="wedgeRoundRectCallout">
            <a:avLst>
              <a:gd name="adj1" fmla="val -60734"/>
              <a:gd name="adj2" fmla="val -48173"/>
              <a:gd name="adj3" fmla="val 16667"/>
            </a:avLst>
          </a:prstGeom>
          <a:solidFill>
            <a:srgbClr val="C9D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0"/>
              <a:buFont typeface="Open Sans"/>
              <a:buNone/>
            </a:pPr>
            <a:r>
              <a:rPr lang="en-US">
                <a:solidFill>
                  <a:schemeClr val="lt1"/>
                </a:solidFill>
                <a:latin typeface="Open Sans"/>
                <a:ea typeface="Open Sans"/>
                <a:cs typeface="Open Sans"/>
                <a:sym typeface="Open Sans"/>
              </a:rPr>
              <a:t>Do you think this sounds more or less formal? Which would only be used in a spoken form or a very informal written context?</a:t>
            </a:r>
            <a:endParaRPr>
              <a:solidFill>
                <a:schemeClr val="lt1"/>
              </a:solidFill>
              <a:latin typeface="Open Sans"/>
              <a:ea typeface="Open Sans"/>
              <a:cs typeface="Open Sans"/>
              <a:sym typeface="Open Sans"/>
            </a:endParaRPr>
          </a:p>
        </p:txBody>
      </p:sp>
      <p:pic>
        <p:nvPicPr>
          <p:cNvPr id="168" name="Shape 168"/>
          <p:cNvPicPr preferRelativeResize="0"/>
          <p:nvPr/>
        </p:nvPicPr>
        <p:blipFill rotWithShape="1">
          <a:blip r:embed="rId3">
            <a:alphaModFix/>
          </a:blip>
          <a:srcRect/>
          <a:stretch/>
        </p:blipFill>
        <p:spPr>
          <a:xfrm>
            <a:off x="5350800" y="3650750"/>
            <a:ext cx="1490400" cy="1490400"/>
          </a:xfrm>
          <a:prstGeom prst="rect">
            <a:avLst/>
          </a:prstGeom>
          <a:noFill/>
          <a:ln>
            <a:noFill/>
          </a:ln>
        </p:spPr>
      </p:pic>
      <p:sp>
        <p:nvSpPr>
          <p:cNvPr id="169" name="Shape 169"/>
          <p:cNvSpPr txBox="1"/>
          <p:nvPr/>
        </p:nvSpPr>
        <p:spPr>
          <a:xfrm>
            <a:off x="450600" y="1089045"/>
            <a:ext cx="10491900" cy="4071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9E3611"/>
              </a:buClr>
              <a:buSzPts val="500"/>
              <a:buFont typeface="Open Sans"/>
              <a:buNone/>
            </a:pPr>
            <a:r>
              <a:rPr lang="en-US" sz="2000">
                <a:solidFill>
                  <a:srgbClr val="1C4587"/>
                </a:solidFill>
                <a:latin typeface="Open Sans"/>
                <a:ea typeface="Open Sans"/>
                <a:cs typeface="Open Sans"/>
                <a:sym typeface="Open Sans"/>
              </a:rPr>
              <a:t>Read the same story again and answer  the questions. </a:t>
            </a:r>
            <a:endParaRPr sz="2000" b="1" i="0" u="none" strike="noStrike" cap="none">
              <a:solidFill>
                <a:srgbClr val="1C4587"/>
              </a:solidFill>
              <a:latin typeface="Open Sans"/>
              <a:ea typeface="Open Sans"/>
              <a:cs typeface="Open Sans"/>
              <a:sym typeface="Open Sans"/>
            </a:endParaRPr>
          </a:p>
        </p:txBody>
      </p:sp>
      <p:sp>
        <p:nvSpPr>
          <p:cNvPr id="170" name="Shape 170"/>
          <p:cNvSpPr/>
          <p:nvPr/>
        </p:nvSpPr>
        <p:spPr>
          <a:xfrm>
            <a:off x="345448" y="5448925"/>
            <a:ext cx="1666200" cy="860700"/>
          </a:xfrm>
          <a:prstGeom prst="cloudCallout">
            <a:avLst>
              <a:gd name="adj1" fmla="val 8234"/>
              <a:gd name="adj2" fmla="val -113512"/>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9C4E"/>
              </a:buClr>
              <a:buSzPts val="400"/>
              <a:buFont typeface="Open Sans"/>
              <a:buNone/>
            </a:pPr>
            <a:r>
              <a:rPr lang="en-US" i="1">
                <a:solidFill>
                  <a:srgbClr val="F49C4E"/>
                </a:solidFill>
                <a:latin typeface="Open Sans"/>
                <a:ea typeface="Open Sans"/>
                <a:cs typeface="Open Sans"/>
                <a:sym typeface="Open Sans"/>
              </a:rPr>
              <a:t>It’s told in the present tense.</a:t>
            </a:r>
            <a:endParaRPr b="0" i="1" u="none" strike="noStrike" cap="none">
              <a:solidFill>
                <a:srgbClr val="F49C4E"/>
              </a:solidFill>
              <a:latin typeface="Open Sans"/>
              <a:ea typeface="Open Sans"/>
              <a:cs typeface="Open Sans"/>
              <a:sym typeface="Open Sans"/>
            </a:endParaRPr>
          </a:p>
        </p:txBody>
      </p:sp>
      <p:sp>
        <p:nvSpPr>
          <p:cNvPr id="171" name="Shape 171"/>
          <p:cNvSpPr/>
          <p:nvPr/>
        </p:nvSpPr>
        <p:spPr>
          <a:xfrm>
            <a:off x="9744825" y="5448925"/>
            <a:ext cx="2245500" cy="1274100"/>
          </a:xfrm>
          <a:prstGeom prst="cloudCallout">
            <a:avLst>
              <a:gd name="adj1" fmla="val -56319"/>
              <a:gd name="adj2" fmla="val -32943"/>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9C4E"/>
              </a:buClr>
              <a:buSzPts val="400"/>
              <a:buFont typeface="Open Sans"/>
              <a:buNone/>
            </a:pPr>
            <a:r>
              <a:rPr lang="en-US" i="1">
                <a:solidFill>
                  <a:srgbClr val="F49C4E"/>
                </a:solidFill>
                <a:latin typeface="Open Sans"/>
                <a:ea typeface="Open Sans"/>
                <a:cs typeface="Open Sans"/>
                <a:sym typeface="Open Sans"/>
              </a:rPr>
              <a:t>Less formal. Version 2 in the present would only be used. </a:t>
            </a:r>
            <a:endParaRPr b="0" i="1" u="none" strike="noStrike" cap="none">
              <a:solidFill>
                <a:srgbClr val="F49C4E"/>
              </a:solidFill>
              <a:latin typeface="Open Sans"/>
              <a:ea typeface="Open Sans"/>
              <a:cs typeface="Open Sans"/>
              <a:sym typeface="Open Sans"/>
            </a:endParaRPr>
          </a:p>
        </p:txBody>
      </p:sp>
      <p:sp>
        <p:nvSpPr>
          <p:cNvPr id="172" name="Shape 172"/>
          <p:cNvSpPr/>
          <p:nvPr/>
        </p:nvSpPr>
        <p:spPr>
          <a:xfrm>
            <a:off x="2795650" y="4851050"/>
            <a:ext cx="2046900" cy="1091100"/>
          </a:xfrm>
          <a:prstGeom prst="wedgeRoundRectCallout">
            <a:avLst>
              <a:gd name="adj1" fmla="val 67432"/>
              <a:gd name="adj2" fmla="val -51920"/>
              <a:gd name="adj3" fmla="val 16667"/>
            </a:avLst>
          </a:prstGeom>
          <a:solidFill>
            <a:srgbClr val="C9D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0"/>
              <a:buFont typeface="Open Sans"/>
              <a:buNone/>
            </a:pPr>
            <a:r>
              <a:rPr lang="en-US">
                <a:solidFill>
                  <a:schemeClr val="lt1"/>
                </a:solidFill>
                <a:latin typeface="Open Sans"/>
                <a:ea typeface="Open Sans"/>
                <a:cs typeface="Open Sans"/>
                <a:sym typeface="Open Sans"/>
              </a:rPr>
              <a:t>Does this mean the story is in the present or did it still happen in the past?</a:t>
            </a:r>
            <a:endParaRPr>
              <a:solidFill>
                <a:schemeClr val="lt1"/>
              </a:solidFill>
              <a:latin typeface="Open Sans"/>
              <a:ea typeface="Open Sans"/>
              <a:cs typeface="Open Sans"/>
              <a:sym typeface="Open Sans"/>
            </a:endParaRPr>
          </a:p>
        </p:txBody>
      </p:sp>
      <p:sp>
        <p:nvSpPr>
          <p:cNvPr id="173" name="Shape 173"/>
          <p:cNvSpPr/>
          <p:nvPr/>
        </p:nvSpPr>
        <p:spPr>
          <a:xfrm>
            <a:off x="4795298" y="5862325"/>
            <a:ext cx="1666200" cy="860700"/>
          </a:xfrm>
          <a:prstGeom prst="cloudCallout">
            <a:avLst>
              <a:gd name="adj1" fmla="val -74148"/>
              <a:gd name="adj2" fmla="val -28398"/>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9C4E"/>
              </a:buClr>
              <a:buSzPts val="400"/>
              <a:buFont typeface="Open Sans"/>
              <a:buNone/>
            </a:pPr>
            <a:r>
              <a:rPr lang="en-US" i="1">
                <a:solidFill>
                  <a:srgbClr val="F49C4E"/>
                </a:solidFill>
                <a:latin typeface="Open Sans"/>
                <a:ea typeface="Open Sans"/>
                <a:cs typeface="Open Sans"/>
                <a:sym typeface="Open Sans"/>
              </a:rPr>
              <a:t>It still happened in the past.</a:t>
            </a:r>
            <a:endParaRPr b="0" i="1" u="none" strike="noStrike" cap="none">
              <a:solidFill>
                <a:srgbClr val="F49C4E"/>
              </a:solidFill>
              <a:latin typeface="Open Sans"/>
              <a:ea typeface="Open Sans"/>
              <a:cs typeface="Open Sans"/>
              <a:sym typeface="Open Sans"/>
            </a:endParaRPr>
          </a:p>
        </p:txBody>
      </p:sp>
      <p:sp>
        <p:nvSpPr>
          <p:cNvPr id="174" name="Shape 174"/>
          <p:cNvSpPr/>
          <p:nvPr/>
        </p:nvSpPr>
        <p:spPr>
          <a:xfrm>
            <a:off x="7977900" y="3565850"/>
            <a:ext cx="2481900" cy="1091100"/>
          </a:xfrm>
          <a:prstGeom prst="wedgeRoundRectCallout">
            <a:avLst>
              <a:gd name="adj1" fmla="val -91409"/>
              <a:gd name="adj2" fmla="val -2399"/>
              <a:gd name="adj3" fmla="val 16667"/>
            </a:avLst>
          </a:prstGeom>
          <a:solidFill>
            <a:srgbClr val="C9D52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350"/>
              <a:buFont typeface="Open Sans"/>
              <a:buNone/>
            </a:pPr>
            <a:r>
              <a:rPr lang="en-US">
                <a:solidFill>
                  <a:schemeClr val="lt1"/>
                </a:solidFill>
                <a:latin typeface="Open Sans"/>
                <a:ea typeface="Open Sans"/>
                <a:cs typeface="Open Sans"/>
                <a:sym typeface="Open Sans"/>
              </a:rPr>
              <a:t>Which version do you think engages more with the reader? Which sounds more immediate?</a:t>
            </a:r>
            <a:endParaRPr>
              <a:solidFill>
                <a:schemeClr val="lt1"/>
              </a:solidFill>
              <a:latin typeface="Open Sans"/>
              <a:ea typeface="Open Sans"/>
              <a:cs typeface="Open Sans"/>
              <a:sym typeface="Open Sans"/>
            </a:endParaRPr>
          </a:p>
        </p:txBody>
      </p:sp>
      <p:sp>
        <p:nvSpPr>
          <p:cNvPr id="175" name="Shape 175"/>
          <p:cNvSpPr/>
          <p:nvPr/>
        </p:nvSpPr>
        <p:spPr>
          <a:xfrm>
            <a:off x="10674350" y="4435975"/>
            <a:ext cx="1464600" cy="860700"/>
          </a:xfrm>
          <a:prstGeom prst="cloudCallout">
            <a:avLst>
              <a:gd name="adj1" fmla="val -58675"/>
              <a:gd name="adj2" fmla="val -52536"/>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49C4E"/>
              </a:buClr>
              <a:buSzPts val="400"/>
              <a:buFont typeface="Open Sans"/>
              <a:buNone/>
            </a:pPr>
            <a:r>
              <a:rPr lang="en-US" i="1">
                <a:solidFill>
                  <a:srgbClr val="F49C4E"/>
                </a:solidFill>
                <a:latin typeface="Open Sans"/>
                <a:ea typeface="Open Sans"/>
                <a:cs typeface="Open Sans"/>
                <a:sym typeface="Open Sans"/>
              </a:rPr>
              <a:t>Version 2 in the present.</a:t>
            </a:r>
            <a:endParaRPr b="0" i="1" u="none" strike="noStrike" cap="none">
              <a:solidFill>
                <a:srgbClr val="F49C4E"/>
              </a:solidFill>
              <a:latin typeface="Open Sans"/>
              <a:ea typeface="Open Sans"/>
              <a:cs typeface="Open Sans"/>
              <a:sym typeface="Open Sans"/>
            </a:endParaRPr>
          </a:p>
        </p:txBody>
      </p:sp>
      <p:sp>
        <p:nvSpPr>
          <p:cNvPr id="15" name="Google Shape;65;p15">
            <a:extLst>
              <a:ext uri="{FF2B5EF4-FFF2-40B4-BE49-F238E27FC236}">
                <a16:creationId xmlns:a16="http://schemas.microsoft.com/office/drawing/2014/main" id="{17364B7A-4A73-406A-8181-09F0C5292B7B}"/>
              </a:ext>
            </a:extLst>
          </p:cNvPr>
          <p:cNvSpPr txBox="1">
            <a:spLocks noGrp="1"/>
          </p:cNvSpPr>
          <p:nvPr>
            <p:ph type="ftr" idx="11"/>
          </p:nvPr>
        </p:nvSpPr>
        <p:spPr>
          <a:xfrm>
            <a:off x="275336" y="6548094"/>
            <a:ext cx="6327600" cy="365099"/>
          </a:xfrm>
          <a:prstGeom prst="rect">
            <a:avLst/>
          </a:prstGeom>
          <a:noFill/>
          <a:ln>
            <a:noFill/>
          </a:ln>
        </p:spPr>
        <p:txBody>
          <a:bodyPr spcFirstLastPara="1" wrap="square" lIns="91425" tIns="91425" rIns="91425" bIns="91425" anchor="ctr" anchorCtr="0">
            <a:noAutofit/>
          </a:bodyPr>
          <a:lstStyle/>
          <a:p>
            <a:r>
              <a:rPr lang="en-US" dirty="0"/>
              <a:t>Copyright © 201</a:t>
            </a:r>
            <a:r>
              <a:rPr lang="pl-PL" dirty="0"/>
              <a:t>9</a:t>
            </a:r>
            <a:r>
              <a:rPr lang="en-US" dirty="0"/>
              <a:t> by Pearson Education      Gold Experience </a:t>
            </a:r>
            <a:r>
              <a:rPr lang="pl-PL" dirty="0"/>
              <a:t>| Focus | High </a:t>
            </a:r>
            <a:r>
              <a:rPr lang="pl-PL" dirty="0" err="1"/>
              <a:t>Note</a:t>
            </a:r>
            <a:endParaRPr sz="1100" b="0" i="0" u="none" strike="noStrike" cap="none" dirty="0">
              <a:solidFill>
                <a:schemeClr val="dk2"/>
              </a:solidFill>
              <a:latin typeface="Open Sans"/>
              <a:ea typeface="Open Sans"/>
              <a:cs typeface="Open Sans"/>
              <a:sym typeface="Open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fade">
                                      <p:cBhvr>
                                        <p:cTn id="7" dur="1000"/>
                                        <p:tgtEl>
                                          <p:spTgt spid="1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1000"/>
                                        <p:tgtEl>
                                          <p:spTgt spid="168"/>
                                        </p:tgtEl>
                                      </p:cBhvr>
                                    </p:animEffect>
                                  </p:childTnLst>
                                </p:cTn>
                              </p:par>
                              <p:par>
                                <p:cTn id="13" presetID="10" presetClass="entr" presetSubtype="0" fill="hold" nodeType="withEffect">
                                  <p:stCondLst>
                                    <p:cond delay="0"/>
                                  </p:stCondLst>
                                  <p:childTnLst>
                                    <p:set>
                                      <p:cBhvr>
                                        <p:cTn id="14" dur="1" fill="hold">
                                          <p:stCondLst>
                                            <p:cond delay="0"/>
                                          </p:stCondLst>
                                        </p:cTn>
                                        <p:tgtEl>
                                          <p:spTgt spid="166"/>
                                        </p:tgtEl>
                                        <p:attrNameLst>
                                          <p:attrName>style.visibility</p:attrName>
                                        </p:attrNameLst>
                                      </p:cBhvr>
                                      <p:to>
                                        <p:strVal val="visible"/>
                                      </p:to>
                                    </p:set>
                                    <p:animEffect transition="in" filter="fade">
                                      <p:cBhvr>
                                        <p:cTn id="15" dur="1000"/>
                                        <p:tgtEl>
                                          <p:spTgt spid="16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70"/>
                                        </p:tgtEl>
                                        <p:attrNameLst>
                                          <p:attrName>style.visibility</p:attrName>
                                        </p:attrNameLst>
                                      </p:cBhvr>
                                      <p:to>
                                        <p:strVal val="visible"/>
                                      </p:to>
                                    </p:set>
                                    <p:animEffect transition="in" filter="fade">
                                      <p:cBhvr>
                                        <p:cTn id="20" dur="1000"/>
                                        <p:tgtEl>
                                          <p:spTgt spid="17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2"/>
                                        </p:tgtEl>
                                        <p:attrNameLst>
                                          <p:attrName>style.visibility</p:attrName>
                                        </p:attrNameLst>
                                      </p:cBhvr>
                                      <p:to>
                                        <p:strVal val="visible"/>
                                      </p:to>
                                    </p:set>
                                    <p:animEffect transition="in" filter="fade">
                                      <p:cBhvr>
                                        <p:cTn id="25" dur="1000"/>
                                        <p:tgtEl>
                                          <p:spTgt spid="17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73"/>
                                        </p:tgtEl>
                                        <p:attrNameLst>
                                          <p:attrName>style.visibility</p:attrName>
                                        </p:attrNameLst>
                                      </p:cBhvr>
                                      <p:to>
                                        <p:strVal val="visible"/>
                                      </p:to>
                                    </p:set>
                                    <p:animEffect transition="in" filter="fade">
                                      <p:cBhvr>
                                        <p:cTn id="30" dur="1000"/>
                                        <p:tgtEl>
                                          <p:spTgt spid="17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67"/>
                                        </p:tgtEl>
                                        <p:attrNameLst>
                                          <p:attrName>style.visibility</p:attrName>
                                        </p:attrNameLst>
                                      </p:cBhvr>
                                      <p:to>
                                        <p:strVal val="visible"/>
                                      </p:to>
                                    </p:set>
                                    <p:animEffect transition="in" filter="fade">
                                      <p:cBhvr>
                                        <p:cTn id="35" dur="1000"/>
                                        <p:tgtEl>
                                          <p:spTgt spid="16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71"/>
                                        </p:tgtEl>
                                        <p:attrNameLst>
                                          <p:attrName>style.visibility</p:attrName>
                                        </p:attrNameLst>
                                      </p:cBhvr>
                                      <p:to>
                                        <p:strVal val="visible"/>
                                      </p:to>
                                    </p:set>
                                    <p:animEffect transition="in" filter="fade">
                                      <p:cBhvr>
                                        <p:cTn id="40" dur="1000"/>
                                        <p:tgtEl>
                                          <p:spTgt spid="171"/>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fade">
                                      <p:cBhvr>
                                        <p:cTn id="45" dur="1000"/>
                                        <p:tgtEl>
                                          <p:spTgt spid="17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earson">
  <a:themeElements>
    <a:clrScheme name="Pearson colors">
      <a:dk1>
        <a:srgbClr val="000000"/>
      </a:dk1>
      <a:lt1>
        <a:srgbClr val="D4EAE4"/>
      </a:lt1>
      <a:dk2>
        <a:srgbClr val="007FA3"/>
      </a:dk2>
      <a:lt2>
        <a:srgbClr val="003057"/>
      </a:lt2>
      <a:accent1>
        <a:srgbClr val="D2DB0E"/>
      </a:accent1>
      <a:accent2>
        <a:srgbClr val="12B2A6"/>
      </a:accent2>
      <a:accent3>
        <a:srgbClr val="DB0020"/>
      </a:accent3>
      <a:accent4>
        <a:srgbClr val="9E007E"/>
      </a:accent4>
      <a:accent5>
        <a:srgbClr val="EA7600"/>
      </a:accent5>
      <a:accent6>
        <a:srgbClr val="005A70"/>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2168</Words>
  <Application>Microsoft Office PowerPoint</Application>
  <PresentationFormat>Widescreen</PresentationFormat>
  <Paragraphs>226</Paragraphs>
  <Slides>13</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Noto Sans Symbols</vt:lpstr>
      <vt:lpstr>Open Sans</vt:lpstr>
      <vt:lpstr>Rockwell</vt:lpstr>
      <vt:lpstr>Rokkitt</vt:lpstr>
      <vt:lpstr>Times New Roman</vt:lpstr>
      <vt:lpstr>Simple Light</vt:lpstr>
      <vt:lpstr>Pearson</vt:lpstr>
      <vt:lpstr>Grammar B2+ past and present narrative tenses</vt:lpstr>
      <vt:lpstr>It’s easier to understand when we use the different narrative tenses if we look at them together and compare them.</vt:lpstr>
      <vt:lpstr>Function: past narrative tenses</vt:lpstr>
      <vt:lpstr>Function: past narrative tenses</vt:lpstr>
      <vt:lpstr>Function: past narrative tenses</vt:lpstr>
      <vt:lpstr>Function: past narrative tenses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Timothy</dc:creator>
  <cp:lastModifiedBy>Muszynski, Daniel</cp:lastModifiedBy>
  <cp:revision>17</cp:revision>
  <dcterms:modified xsi:type="dcterms:W3CDTF">2019-12-05T11:19:48Z</dcterms:modified>
</cp:coreProperties>
</file>