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58" r:id="rId3"/>
    <p:sldId id="262" r:id="rId4"/>
    <p:sldId id="267" r:id="rId5"/>
    <p:sldId id="286" r:id="rId6"/>
    <p:sldId id="287" r:id="rId7"/>
    <p:sldId id="288" r:id="rId8"/>
    <p:sldId id="289" r:id="rId9"/>
    <p:sldId id="290" r:id="rId10"/>
    <p:sldId id="277" r:id="rId11"/>
    <p:sldId id="278" r:id="rId12"/>
    <p:sldId id="279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88" autoAdjust="0"/>
    <p:restoredTop sz="85765" autoAdjust="0"/>
  </p:normalViewPr>
  <p:slideViewPr>
    <p:cSldViewPr>
      <p:cViewPr varScale="1">
        <p:scale>
          <a:sx n="73" d="100"/>
          <a:sy n="73" d="100"/>
        </p:scale>
        <p:origin x="124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BEF43-30D9-4484-ADED-48A00691F03A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9E6E8-673A-427E-A2C9-97ECDEE54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6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Актор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— </a:t>
            </a:r>
            <a:r>
              <a:rPr lang="uk-UA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базовий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клас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що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містить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які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мають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відношення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ігрового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процесу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й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мають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просторові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координати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Павн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пішак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pawn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—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фізична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модель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гравця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або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керованого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штучним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інтелектом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Назва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походить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від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pawn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той, ким </a:t>
            </a:r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маніпулюють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pawn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перевести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також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як </a:t>
            </a:r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пішак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тому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такий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без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якої-небудь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моделі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виглядає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як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пішак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Метод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керування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описаний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спеціальним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такий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називається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контролером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Контролер штучного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інтелекту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описує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лише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загальну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поведінку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пішака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під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час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ігрового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процесу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параметри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як «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здоров'я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(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кількість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пошкоджень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після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яких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пішак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перестає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функціонувати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або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наприклад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відстань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якій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пішак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звертає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увагу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звуки,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задаються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кожного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окремо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Незалежно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від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того,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який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тип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Ориг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Назва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Actor)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використовуєте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своєму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рівні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джерело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світла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СтатікМеш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систему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частинок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 System Emitter)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або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щось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інше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- вам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потрібно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знати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і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способи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створення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і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управління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ними в ваших сценах.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знання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допоможуть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вирішити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наступні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завдання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розміщення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сцені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розташування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їх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просторі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вибір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потрібного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зміна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параметрів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Іншими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словами, при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створенні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рівнів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або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сцен,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об'єкти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розміщуються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карті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переміщаються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створення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середовища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і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їх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параметри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і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властивості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змінюються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потрібного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вам формального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вигляду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і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поведінки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uk-UA" sz="900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415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err="1" smtClean="0"/>
              <a:t>Найбільш</a:t>
            </a:r>
            <a:r>
              <a:rPr lang="ru-RU" b="0" dirty="0" smtClean="0"/>
              <a:t> </a:t>
            </a:r>
            <a:r>
              <a:rPr lang="ru-RU" b="0" dirty="0" err="1" smtClean="0"/>
              <a:t>простий</a:t>
            </a:r>
            <a:r>
              <a:rPr lang="ru-RU" b="0" dirty="0" smtClean="0"/>
              <a:t> </a:t>
            </a:r>
            <a:r>
              <a:rPr lang="ru-RU" b="0" dirty="0" err="1" smtClean="0"/>
              <a:t>спосіб</a:t>
            </a:r>
            <a:r>
              <a:rPr lang="ru-RU" b="0" dirty="0" smtClean="0"/>
              <a:t> </a:t>
            </a:r>
            <a:r>
              <a:rPr lang="ru-RU" b="0" dirty="0" err="1" smtClean="0"/>
              <a:t>виділити</a:t>
            </a:r>
            <a:r>
              <a:rPr lang="ru-RU" b="0" dirty="0" smtClean="0"/>
              <a:t> </a:t>
            </a:r>
            <a:r>
              <a:rPr lang="ru-RU" b="0" dirty="0" err="1" smtClean="0"/>
              <a:t>об'єкт</a:t>
            </a:r>
            <a:r>
              <a:rPr lang="ru-RU" b="0" dirty="0" smtClean="0"/>
              <a:t> - </a:t>
            </a:r>
            <a:r>
              <a:rPr lang="ru-RU" b="0" dirty="0" err="1" smtClean="0"/>
              <a:t>натиснути</a:t>
            </a:r>
            <a:r>
              <a:rPr lang="ru-RU" b="0" dirty="0" smtClean="0"/>
              <a:t> на </a:t>
            </a:r>
            <a:r>
              <a:rPr lang="ru-RU" b="0" dirty="0" err="1" smtClean="0"/>
              <a:t>нього</a:t>
            </a:r>
            <a:r>
              <a:rPr lang="ru-RU" b="0" dirty="0" smtClean="0"/>
              <a:t> </a:t>
            </a:r>
            <a:r>
              <a:rPr lang="ru-RU" b="0" dirty="0" err="1" smtClean="0"/>
              <a:t>лівою</a:t>
            </a:r>
            <a:r>
              <a:rPr lang="ru-RU" b="0" dirty="0" smtClean="0"/>
              <a:t> </a:t>
            </a:r>
            <a:r>
              <a:rPr lang="ru-RU" b="0" dirty="0" err="1" smtClean="0"/>
              <a:t>кнопкою</a:t>
            </a:r>
            <a:r>
              <a:rPr lang="ru-RU" b="0" dirty="0" smtClean="0"/>
              <a:t> </a:t>
            </a:r>
            <a:r>
              <a:rPr lang="ru-RU" b="0" dirty="0" err="1" smtClean="0"/>
              <a:t>миші</a:t>
            </a:r>
            <a:r>
              <a:rPr lang="ru-RU" b="0" dirty="0" smtClean="0"/>
              <a:t> у </a:t>
            </a:r>
            <a:r>
              <a:rPr lang="ru-RU" b="0" dirty="0" err="1" smtClean="0"/>
              <a:t>вьюпорте</a:t>
            </a:r>
            <a:r>
              <a:rPr lang="ru-RU" b="0" dirty="0" smtClean="0"/>
              <a:t>. </a:t>
            </a:r>
            <a:r>
              <a:rPr lang="ru-RU" b="0" dirty="0" err="1" smtClean="0"/>
              <a:t>Натискання</a:t>
            </a:r>
            <a:r>
              <a:rPr lang="ru-RU" b="0" dirty="0" smtClean="0"/>
              <a:t> на </a:t>
            </a:r>
            <a:r>
              <a:rPr lang="ru-RU" b="0" dirty="0" err="1" smtClean="0"/>
              <a:t>об'єкт</a:t>
            </a:r>
            <a:r>
              <a:rPr lang="ru-RU" b="0" dirty="0" smtClean="0"/>
              <a:t> </a:t>
            </a:r>
            <a:r>
              <a:rPr lang="ru-RU" b="0" dirty="0" err="1" smtClean="0"/>
              <a:t>скасує</a:t>
            </a:r>
            <a:r>
              <a:rPr lang="ru-RU" b="0" dirty="0" smtClean="0"/>
              <a:t> </a:t>
            </a:r>
            <a:r>
              <a:rPr lang="ru-RU" b="0" dirty="0" err="1" smtClean="0"/>
              <a:t>раніше</a:t>
            </a:r>
            <a:r>
              <a:rPr lang="ru-RU" b="0" dirty="0" smtClean="0"/>
              <a:t> </a:t>
            </a:r>
            <a:r>
              <a:rPr lang="ru-RU" b="0" dirty="0" err="1" smtClean="0"/>
              <a:t>виділені</a:t>
            </a:r>
            <a:r>
              <a:rPr lang="ru-RU" b="0" dirty="0" smtClean="0"/>
              <a:t> </a:t>
            </a:r>
            <a:r>
              <a:rPr lang="ru-RU" b="0" dirty="0" err="1" smtClean="0"/>
              <a:t>об'єкти</a:t>
            </a:r>
            <a:r>
              <a:rPr lang="ru-RU" b="0" dirty="0" smtClean="0"/>
              <a:t> і </a:t>
            </a:r>
            <a:r>
              <a:rPr lang="ru-RU" b="0" dirty="0" err="1" smtClean="0"/>
              <a:t>виділить</a:t>
            </a:r>
            <a:r>
              <a:rPr lang="ru-RU" b="0" dirty="0" smtClean="0"/>
              <a:t> </a:t>
            </a:r>
            <a:r>
              <a:rPr lang="ru-RU" b="0" dirty="0" err="1" smtClean="0"/>
              <a:t>поточний</a:t>
            </a:r>
            <a:r>
              <a:rPr lang="ru-RU" b="0" dirty="0" smtClean="0"/>
              <a:t>. </a:t>
            </a:r>
            <a:r>
              <a:rPr lang="ru-RU" b="0" dirty="0" err="1" smtClean="0"/>
              <a:t>Якщо</a:t>
            </a:r>
            <a:r>
              <a:rPr lang="ru-RU" b="0" dirty="0" smtClean="0"/>
              <a:t> </a:t>
            </a:r>
            <a:r>
              <a:rPr lang="ru-RU" b="0" dirty="0" err="1" smtClean="0"/>
              <a:t>затиснути</a:t>
            </a:r>
            <a:r>
              <a:rPr lang="ru-RU" b="0" dirty="0" smtClean="0"/>
              <a:t> </a:t>
            </a:r>
            <a:r>
              <a:rPr lang="en-US" b="0" dirty="0" smtClean="0"/>
              <a:t>Ctrl </a:t>
            </a:r>
            <a:r>
              <a:rPr lang="ru-RU" b="0" dirty="0" smtClean="0"/>
              <a:t>при </a:t>
            </a:r>
            <a:r>
              <a:rPr lang="ru-RU" b="0" dirty="0" err="1" smtClean="0"/>
              <a:t>натисканні</a:t>
            </a:r>
            <a:r>
              <a:rPr lang="ru-RU" b="0" dirty="0" smtClean="0"/>
              <a:t> на </a:t>
            </a:r>
            <a:r>
              <a:rPr lang="ru-RU" b="0" dirty="0" err="1" smtClean="0"/>
              <a:t>об'єкт</a:t>
            </a:r>
            <a:r>
              <a:rPr lang="ru-RU" b="0" dirty="0" smtClean="0"/>
              <a:t>, </a:t>
            </a:r>
            <a:r>
              <a:rPr lang="ru-RU" b="0" dirty="0" err="1" smtClean="0"/>
              <a:t>він</a:t>
            </a:r>
            <a:r>
              <a:rPr lang="ru-RU" b="0" dirty="0" smtClean="0"/>
              <a:t> буде </a:t>
            </a:r>
            <a:r>
              <a:rPr lang="ru-RU" b="0" dirty="0" err="1" smtClean="0"/>
              <a:t>видалений</a:t>
            </a:r>
            <a:r>
              <a:rPr lang="ru-RU" b="0" dirty="0" smtClean="0"/>
              <a:t> з </a:t>
            </a:r>
            <a:r>
              <a:rPr lang="ru-RU" b="0" dirty="0" err="1" smtClean="0"/>
              <a:t>виділеної</a:t>
            </a:r>
            <a:r>
              <a:rPr lang="ru-RU" b="0" dirty="0" smtClean="0"/>
              <a:t> </a:t>
            </a:r>
            <a:r>
              <a:rPr lang="ru-RU" b="0" dirty="0" err="1" smtClean="0"/>
              <a:t>групи</a:t>
            </a:r>
            <a:r>
              <a:rPr lang="ru-RU" b="0" dirty="0" smtClean="0"/>
              <a:t>.</a:t>
            </a:r>
          </a:p>
          <a:p>
            <a:r>
              <a:rPr lang="ru-RU" b="0" dirty="0" err="1" smtClean="0"/>
              <a:t>Що</a:t>
            </a:r>
            <a:r>
              <a:rPr lang="ru-RU" b="0" dirty="0" smtClean="0"/>
              <a:t> б </a:t>
            </a:r>
            <a:r>
              <a:rPr lang="ru-RU" b="0" dirty="0" err="1" smtClean="0"/>
              <a:t>виділити</a:t>
            </a:r>
            <a:r>
              <a:rPr lang="ru-RU" b="0" dirty="0" smtClean="0"/>
              <a:t> </a:t>
            </a:r>
            <a:r>
              <a:rPr lang="ru-RU" b="0" dirty="0" err="1" smtClean="0"/>
              <a:t>кілька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, </a:t>
            </a:r>
            <a:r>
              <a:rPr lang="ru-RU" b="0" dirty="0" err="1" smtClean="0"/>
              <a:t>потрібно</a:t>
            </a:r>
            <a:r>
              <a:rPr lang="ru-RU" b="0" dirty="0" smtClean="0"/>
              <a:t> </a:t>
            </a:r>
            <a:r>
              <a:rPr lang="ru-RU" b="0" dirty="0" err="1" smtClean="0"/>
              <a:t>затиснути</a:t>
            </a:r>
            <a:r>
              <a:rPr lang="ru-RU" b="0" dirty="0" smtClean="0"/>
              <a:t> </a:t>
            </a:r>
            <a:r>
              <a:rPr lang="en-US" b="0" dirty="0" smtClean="0"/>
              <a:t>Shift </a:t>
            </a:r>
            <a:r>
              <a:rPr lang="ru-RU" b="0" dirty="0" smtClean="0"/>
              <a:t>і </a:t>
            </a:r>
            <a:r>
              <a:rPr lang="ru-RU" b="0" dirty="0" err="1" smtClean="0"/>
              <a:t>почати</a:t>
            </a:r>
            <a:r>
              <a:rPr lang="ru-RU" b="0" dirty="0" smtClean="0"/>
              <a:t> </a:t>
            </a:r>
            <a:r>
              <a:rPr lang="ru-RU" b="0" dirty="0" err="1" smtClean="0"/>
              <a:t>виділяти</a:t>
            </a:r>
            <a:r>
              <a:rPr lang="ru-RU" b="0" dirty="0" smtClean="0"/>
              <a:t>.</a:t>
            </a:r>
          </a:p>
          <a:p>
            <a:r>
              <a:rPr lang="ru-RU" b="0" dirty="0" err="1" smtClean="0"/>
              <a:t>Цей</a:t>
            </a:r>
            <a:r>
              <a:rPr lang="ru-RU" b="0" dirty="0" smtClean="0"/>
              <a:t> </a:t>
            </a:r>
            <a:r>
              <a:rPr lang="ru-RU" b="0" dirty="0" err="1" smtClean="0"/>
              <a:t>спосіб</a:t>
            </a:r>
            <a:r>
              <a:rPr lang="ru-RU" b="0" dirty="0" smtClean="0"/>
              <a:t> хороший для </a:t>
            </a:r>
            <a:r>
              <a:rPr lang="ru-RU" b="0" dirty="0" err="1" smtClean="0"/>
              <a:t>виділення</a:t>
            </a:r>
            <a:r>
              <a:rPr lang="ru-RU" b="0" dirty="0" smtClean="0"/>
              <a:t> </a:t>
            </a:r>
            <a:r>
              <a:rPr lang="ru-RU" b="0" dirty="0" err="1" smtClean="0"/>
              <a:t>малої</a:t>
            </a:r>
            <a:r>
              <a:rPr lang="ru-RU" b="0" dirty="0" smtClean="0"/>
              <a:t> </a:t>
            </a:r>
            <a:r>
              <a:rPr lang="ru-RU" b="0" dirty="0" err="1" smtClean="0"/>
              <a:t>кількості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 </a:t>
            </a:r>
            <a:r>
              <a:rPr lang="ru-RU" b="0" dirty="0" err="1" smtClean="0"/>
              <a:t>або</a:t>
            </a:r>
            <a:r>
              <a:rPr lang="ru-RU" b="0" dirty="0" smtClean="0"/>
              <a:t> </a:t>
            </a:r>
            <a:r>
              <a:rPr lang="ru-RU" b="0" dirty="0" err="1" smtClean="0"/>
              <a:t>декількох</a:t>
            </a:r>
            <a:r>
              <a:rPr lang="ru-RU" b="0" dirty="0" smtClean="0"/>
              <a:t> </a:t>
            </a:r>
            <a:r>
              <a:rPr lang="ru-RU" b="0" dirty="0" err="1" smtClean="0"/>
              <a:t>окремих</a:t>
            </a:r>
            <a:r>
              <a:rPr lang="ru-RU" b="0" dirty="0" smtClean="0"/>
              <a:t>, </a:t>
            </a:r>
            <a:r>
              <a:rPr lang="ru-RU" b="0" dirty="0" err="1" smtClean="0"/>
              <a:t>розкиданих</a:t>
            </a:r>
            <a:r>
              <a:rPr lang="ru-RU" b="0" dirty="0" smtClean="0"/>
              <a:t> по </a:t>
            </a:r>
            <a:r>
              <a:rPr lang="ru-RU" b="0" dirty="0" err="1" smtClean="0"/>
              <a:t>карті</a:t>
            </a:r>
            <a:r>
              <a:rPr lang="ru-RU" b="0" dirty="0" smtClean="0"/>
              <a:t>, але </a:t>
            </a:r>
            <a:r>
              <a:rPr lang="ru-RU" b="0" dirty="0" err="1" smtClean="0"/>
              <a:t>він</a:t>
            </a:r>
            <a:r>
              <a:rPr lang="ru-RU" b="0" dirty="0" smtClean="0"/>
              <a:t> </a:t>
            </a:r>
            <a:r>
              <a:rPr lang="ru-RU" b="0" dirty="0" err="1" smtClean="0"/>
              <a:t>може</a:t>
            </a:r>
            <a:r>
              <a:rPr lang="ru-RU" b="0" dirty="0" smtClean="0"/>
              <a:t> бути </a:t>
            </a:r>
            <a:r>
              <a:rPr lang="ru-RU" b="0" dirty="0" err="1" smtClean="0"/>
              <a:t>повільним</a:t>
            </a:r>
            <a:r>
              <a:rPr lang="ru-RU" b="0" dirty="0" smtClean="0"/>
              <a:t> </a:t>
            </a:r>
            <a:r>
              <a:rPr lang="ru-RU" b="0" dirty="0" err="1" smtClean="0"/>
              <a:t>або</a:t>
            </a:r>
            <a:r>
              <a:rPr lang="ru-RU" b="0" dirty="0" smtClean="0"/>
              <a:t> </a:t>
            </a:r>
            <a:r>
              <a:rPr lang="ru-RU" b="0" dirty="0" err="1" smtClean="0"/>
              <a:t>зовсім</a:t>
            </a:r>
            <a:r>
              <a:rPr lang="ru-RU" b="0" dirty="0" smtClean="0"/>
              <a:t> </a:t>
            </a:r>
            <a:r>
              <a:rPr lang="ru-RU" b="0" dirty="0" err="1" smtClean="0"/>
              <a:t>марним</a:t>
            </a:r>
            <a:r>
              <a:rPr lang="ru-RU" b="0" dirty="0" smtClean="0"/>
              <a:t> при </a:t>
            </a:r>
            <a:r>
              <a:rPr lang="ru-RU" b="0" dirty="0" err="1" smtClean="0"/>
              <a:t>виділенні</a:t>
            </a:r>
            <a:r>
              <a:rPr lang="ru-RU" b="0" dirty="0" smtClean="0"/>
              <a:t> </a:t>
            </a:r>
            <a:r>
              <a:rPr lang="ru-RU" b="0" dirty="0" err="1" smtClean="0"/>
              <a:t>великої</a:t>
            </a:r>
            <a:r>
              <a:rPr lang="ru-RU" b="0" dirty="0" smtClean="0"/>
              <a:t> </a:t>
            </a:r>
            <a:r>
              <a:rPr lang="ru-RU" b="0" dirty="0" err="1" smtClean="0"/>
              <a:t>кількості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.</a:t>
            </a:r>
          </a:p>
          <a:p>
            <a:r>
              <a:rPr lang="ru-RU" b="0" dirty="0" smtClean="0"/>
              <a:t>Коли </a:t>
            </a:r>
            <a:r>
              <a:rPr lang="ru-RU" b="0" dirty="0" err="1" smtClean="0"/>
              <a:t>ви</a:t>
            </a:r>
            <a:r>
              <a:rPr lang="ru-RU" b="0" dirty="0" smtClean="0"/>
              <a:t> </a:t>
            </a:r>
            <a:r>
              <a:rPr lang="ru-RU" b="0" dirty="0" err="1" smtClean="0"/>
              <a:t>виділяєте</a:t>
            </a:r>
            <a:r>
              <a:rPr lang="ru-RU" b="0" dirty="0" smtClean="0"/>
              <a:t> </a:t>
            </a:r>
            <a:r>
              <a:rPr lang="ru-RU" b="0" dirty="0" err="1" smtClean="0"/>
              <a:t>кілька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, </a:t>
            </a:r>
            <a:r>
              <a:rPr lang="ru-RU" b="0" dirty="0" err="1" smtClean="0"/>
              <a:t>ви</a:t>
            </a:r>
            <a:r>
              <a:rPr lang="ru-RU" b="0" dirty="0" smtClean="0"/>
              <a:t> можете як </a:t>
            </a:r>
            <a:r>
              <a:rPr lang="ru-RU" b="0" dirty="0" err="1" smtClean="0"/>
              <a:t>переміщати</a:t>
            </a:r>
            <a:r>
              <a:rPr lang="ru-RU" b="0" dirty="0" smtClean="0"/>
              <a:t> </a:t>
            </a:r>
            <a:r>
              <a:rPr lang="ru-RU" b="0" dirty="0" err="1" smtClean="0"/>
              <a:t>їх</a:t>
            </a:r>
            <a:r>
              <a:rPr lang="ru-RU" b="0" dirty="0" smtClean="0"/>
              <a:t> по </a:t>
            </a:r>
            <a:r>
              <a:rPr lang="ru-RU" b="0" dirty="0" err="1" smtClean="0"/>
              <a:t>карті</a:t>
            </a:r>
            <a:r>
              <a:rPr lang="ru-RU" b="0" dirty="0" smtClean="0"/>
              <a:t> </a:t>
            </a:r>
            <a:r>
              <a:rPr lang="ru-RU" b="0" dirty="0" err="1" smtClean="0"/>
              <a:t>групою</a:t>
            </a:r>
            <a:r>
              <a:rPr lang="ru-RU" b="0" dirty="0" smtClean="0"/>
              <a:t>, так і </a:t>
            </a:r>
            <a:r>
              <a:rPr lang="ru-RU" b="0" dirty="0" err="1" smtClean="0"/>
              <a:t>змінювати</a:t>
            </a:r>
            <a:r>
              <a:rPr lang="ru-RU" b="0" dirty="0" smtClean="0"/>
              <a:t> </a:t>
            </a:r>
            <a:r>
              <a:rPr lang="ru-RU" b="0" dirty="0" err="1" smtClean="0"/>
              <a:t>властивості</a:t>
            </a:r>
            <a:r>
              <a:rPr lang="ru-RU" b="0" dirty="0" smtClean="0"/>
              <a:t> </a:t>
            </a:r>
            <a:r>
              <a:rPr lang="ru-RU" b="0" dirty="0" err="1" smtClean="0"/>
              <a:t>всієї</a:t>
            </a:r>
            <a:r>
              <a:rPr lang="ru-RU" b="0" dirty="0" smtClean="0"/>
              <a:t> </a:t>
            </a:r>
            <a:r>
              <a:rPr lang="ru-RU" b="0" dirty="0" err="1" smtClean="0"/>
              <a:t>виділеної</a:t>
            </a:r>
            <a:r>
              <a:rPr lang="ru-RU" b="0" dirty="0" smtClean="0"/>
              <a:t> </a:t>
            </a:r>
            <a:r>
              <a:rPr lang="ru-RU" b="0" dirty="0" err="1" smtClean="0"/>
              <a:t>групи</a:t>
            </a:r>
            <a:r>
              <a:rPr lang="ru-RU" b="0" dirty="0" smtClean="0"/>
              <a:t> </a:t>
            </a:r>
            <a:r>
              <a:rPr lang="ru-RU" b="0" dirty="0" err="1" smtClean="0"/>
              <a:t>одночасно</a:t>
            </a:r>
            <a:r>
              <a:rPr lang="ru-RU" b="0" dirty="0" smtClean="0"/>
              <a:t> в </a:t>
            </a:r>
            <a:r>
              <a:rPr lang="ru-RU" b="0" dirty="0" err="1" smtClean="0"/>
              <a:t>панелі</a:t>
            </a:r>
            <a:r>
              <a:rPr lang="ru-RU" b="0" dirty="0" smtClean="0"/>
              <a:t> </a:t>
            </a:r>
            <a:r>
              <a:rPr lang="en-US" b="0" dirty="0" smtClean="0"/>
              <a:t>Details.</a:t>
            </a:r>
          </a:p>
          <a:p>
            <a:r>
              <a:rPr lang="ru-RU" b="0" dirty="0" smtClean="0"/>
              <a:t>Коли у вас </a:t>
            </a:r>
            <a:r>
              <a:rPr lang="ru-RU" b="0" dirty="0" err="1" smtClean="0"/>
              <a:t>виділено</a:t>
            </a:r>
            <a:r>
              <a:rPr lang="ru-RU" b="0" dirty="0" smtClean="0"/>
              <a:t> два </a:t>
            </a:r>
            <a:r>
              <a:rPr lang="ru-RU" b="0" dirty="0" err="1" smtClean="0"/>
              <a:t>або</a:t>
            </a:r>
            <a:r>
              <a:rPr lang="ru-RU" b="0" dirty="0" smtClean="0"/>
              <a:t> </a:t>
            </a:r>
            <a:r>
              <a:rPr lang="ru-RU" b="0" dirty="0" err="1" smtClean="0"/>
              <a:t>більше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, </a:t>
            </a:r>
            <a:r>
              <a:rPr lang="ru-RU" b="0" dirty="0" err="1" smtClean="0"/>
              <a:t>ви</a:t>
            </a:r>
            <a:r>
              <a:rPr lang="ru-RU" b="0" dirty="0" smtClean="0"/>
              <a:t> можете </a:t>
            </a:r>
            <a:r>
              <a:rPr lang="ru-RU" b="0" dirty="0" err="1" smtClean="0"/>
              <a:t>створити</a:t>
            </a:r>
            <a:r>
              <a:rPr lang="ru-RU" b="0" dirty="0" smtClean="0"/>
              <a:t> з них </a:t>
            </a:r>
            <a:r>
              <a:rPr lang="ru-RU" b="0" dirty="0" err="1" smtClean="0"/>
              <a:t>Групу</a:t>
            </a:r>
            <a:r>
              <a:rPr lang="ru-RU" b="0" dirty="0" smtClean="0"/>
              <a:t> для </a:t>
            </a:r>
            <a:r>
              <a:rPr lang="ru-RU" b="0" dirty="0" err="1" smtClean="0"/>
              <a:t>більш</a:t>
            </a:r>
            <a:r>
              <a:rPr lang="ru-RU" b="0" dirty="0" smtClean="0"/>
              <a:t> </a:t>
            </a:r>
            <a:r>
              <a:rPr lang="ru-RU" b="0" dirty="0" err="1" smtClean="0"/>
              <a:t>простої</a:t>
            </a:r>
            <a:r>
              <a:rPr lang="ru-RU" b="0" dirty="0" smtClean="0"/>
              <a:t> і </a:t>
            </a:r>
            <a:r>
              <a:rPr lang="ru-RU" b="0" dirty="0" err="1" smtClean="0"/>
              <a:t>зручної</a:t>
            </a:r>
            <a:r>
              <a:rPr lang="ru-RU" b="0" dirty="0" smtClean="0"/>
              <a:t> </a:t>
            </a:r>
            <a:r>
              <a:rPr lang="ru-RU" b="0" dirty="0" err="1" smtClean="0"/>
              <a:t>маніпуляції</a:t>
            </a:r>
            <a:r>
              <a:rPr lang="ru-RU" b="0" dirty="0" smtClean="0"/>
              <a:t> ними.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67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err="1" smtClean="0"/>
              <a:t>Прямокутне</a:t>
            </a:r>
            <a:r>
              <a:rPr lang="ru-RU" b="0" dirty="0" smtClean="0"/>
              <a:t> </a:t>
            </a:r>
            <a:r>
              <a:rPr lang="ru-RU" b="0" dirty="0" err="1" smtClean="0"/>
              <a:t>виділення</a:t>
            </a:r>
            <a:r>
              <a:rPr lang="ru-RU" b="0" dirty="0" smtClean="0"/>
              <a:t> - </a:t>
            </a:r>
            <a:r>
              <a:rPr lang="ru-RU" b="0" dirty="0" err="1" smtClean="0"/>
              <a:t>швидкий</a:t>
            </a:r>
            <a:r>
              <a:rPr lang="ru-RU" b="0" dirty="0" smtClean="0"/>
              <a:t> </a:t>
            </a:r>
            <a:r>
              <a:rPr lang="ru-RU" b="0" dirty="0" err="1" smtClean="0"/>
              <a:t>спосіб</a:t>
            </a:r>
            <a:r>
              <a:rPr lang="ru-RU" b="0" dirty="0" smtClean="0"/>
              <a:t> </a:t>
            </a:r>
            <a:r>
              <a:rPr lang="ru-RU" b="0" dirty="0" err="1" smtClean="0"/>
              <a:t>виділити</a:t>
            </a:r>
            <a:r>
              <a:rPr lang="ru-RU" b="0" dirty="0" smtClean="0"/>
              <a:t> </a:t>
            </a:r>
            <a:r>
              <a:rPr lang="ru-RU" b="0" dirty="0" err="1" smtClean="0"/>
              <a:t>або</a:t>
            </a:r>
            <a:r>
              <a:rPr lang="ru-RU" b="0" dirty="0" smtClean="0"/>
              <a:t> </a:t>
            </a:r>
            <a:r>
              <a:rPr lang="ru-RU" b="0" dirty="0" err="1" smtClean="0"/>
              <a:t>скасувати</a:t>
            </a:r>
            <a:r>
              <a:rPr lang="ru-RU" b="0" dirty="0" smtClean="0"/>
              <a:t> </a:t>
            </a:r>
            <a:r>
              <a:rPr lang="ru-RU" b="0" dirty="0" err="1" smtClean="0"/>
              <a:t>виділення</a:t>
            </a:r>
            <a:r>
              <a:rPr lang="ru-RU" b="0" dirty="0" smtClean="0"/>
              <a:t> </a:t>
            </a:r>
            <a:r>
              <a:rPr lang="ru-RU" b="0" dirty="0" err="1" smtClean="0"/>
              <a:t>кількох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 на </a:t>
            </a:r>
            <a:r>
              <a:rPr lang="ru-RU" b="0" dirty="0" err="1" smtClean="0"/>
              <a:t>ортографічному</a:t>
            </a:r>
            <a:r>
              <a:rPr lang="ru-RU" b="0" dirty="0" smtClean="0"/>
              <a:t> </a:t>
            </a:r>
            <a:r>
              <a:rPr lang="ru-RU" b="0" dirty="0" err="1" smtClean="0"/>
              <a:t>екрані</a:t>
            </a:r>
            <a:r>
              <a:rPr lang="ru-RU" b="0" dirty="0" smtClean="0"/>
              <a:t> </a:t>
            </a:r>
            <a:r>
              <a:rPr lang="ru-RU" b="0" dirty="0" err="1" smtClean="0"/>
              <a:t>рівня</a:t>
            </a:r>
            <a:r>
              <a:rPr lang="ru-RU" b="0" dirty="0" smtClean="0"/>
              <a:t>. </a:t>
            </a:r>
            <a:r>
              <a:rPr lang="ru-RU" b="0" dirty="0" err="1" smtClean="0"/>
              <a:t>Він</a:t>
            </a:r>
            <a:r>
              <a:rPr lang="ru-RU" b="0" dirty="0" smtClean="0"/>
              <a:t> </a:t>
            </a:r>
            <a:r>
              <a:rPr lang="ru-RU" b="0" dirty="0" err="1" smtClean="0"/>
              <a:t>вимагає</a:t>
            </a:r>
            <a:r>
              <a:rPr lang="ru-RU" b="0" dirty="0" smtClean="0"/>
              <a:t> </a:t>
            </a:r>
            <a:r>
              <a:rPr lang="ru-RU" b="0" dirty="0" err="1" smtClean="0"/>
              <a:t>затиснення</a:t>
            </a:r>
            <a:r>
              <a:rPr lang="ru-RU" b="0" dirty="0" smtClean="0"/>
              <a:t> </a:t>
            </a:r>
            <a:r>
              <a:rPr lang="ru-RU" b="0" dirty="0" err="1" smtClean="0"/>
              <a:t>певних</a:t>
            </a:r>
            <a:r>
              <a:rPr lang="ru-RU" b="0" dirty="0" smtClean="0"/>
              <a:t> </a:t>
            </a:r>
            <a:r>
              <a:rPr lang="ru-RU" b="0" dirty="0" err="1" smtClean="0"/>
              <a:t>клавіш</a:t>
            </a:r>
            <a:r>
              <a:rPr lang="ru-RU" b="0" dirty="0" smtClean="0"/>
              <a:t> і </a:t>
            </a:r>
            <a:r>
              <a:rPr lang="ru-RU" b="0" dirty="0" err="1" smtClean="0"/>
              <a:t>руху</a:t>
            </a:r>
            <a:r>
              <a:rPr lang="ru-RU" b="0" dirty="0" smtClean="0"/>
              <a:t> мишкою для </a:t>
            </a:r>
            <a:r>
              <a:rPr lang="ru-RU" b="0" dirty="0" err="1" smtClean="0"/>
              <a:t>створення</a:t>
            </a:r>
            <a:r>
              <a:rPr lang="ru-RU" b="0" dirty="0" smtClean="0"/>
              <a:t> «коробки». </a:t>
            </a:r>
            <a:r>
              <a:rPr lang="ru-RU" b="0" dirty="0" err="1" smtClean="0"/>
              <a:t>Всі</a:t>
            </a:r>
            <a:r>
              <a:rPr lang="ru-RU" b="0" dirty="0" smtClean="0"/>
              <a:t> </a:t>
            </a:r>
            <a:r>
              <a:rPr lang="ru-RU" b="0" dirty="0" err="1" smtClean="0"/>
              <a:t>об'єкти</a:t>
            </a:r>
            <a:r>
              <a:rPr lang="ru-RU" b="0" dirty="0" smtClean="0"/>
              <a:t>, </a:t>
            </a:r>
            <a:r>
              <a:rPr lang="ru-RU" b="0" dirty="0" err="1" smtClean="0"/>
              <a:t>що</a:t>
            </a:r>
            <a:r>
              <a:rPr lang="ru-RU" b="0" dirty="0" smtClean="0"/>
              <a:t> </a:t>
            </a:r>
            <a:r>
              <a:rPr lang="ru-RU" b="0" dirty="0" err="1" smtClean="0"/>
              <a:t>знаходяться</a:t>
            </a:r>
            <a:r>
              <a:rPr lang="ru-RU" b="0" dirty="0" smtClean="0"/>
              <a:t> в </a:t>
            </a:r>
            <a:r>
              <a:rPr lang="ru-RU" b="0" dirty="0" err="1" smtClean="0"/>
              <a:t>цій</a:t>
            </a:r>
            <a:r>
              <a:rPr lang="ru-RU" b="0" dirty="0" smtClean="0"/>
              <a:t> «</a:t>
            </a:r>
            <a:r>
              <a:rPr lang="ru-RU" b="0" dirty="0" err="1" smtClean="0"/>
              <a:t>коробці</a:t>
            </a:r>
            <a:r>
              <a:rPr lang="ru-RU" b="0" dirty="0" smtClean="0"/>
              <a:t>» </a:t>
            </a:r>
            <a:r>
              <a:rPr lang="ru-RU" b="0" dirty="0" err="1" smtClean="0"/>
              <a:t>будуть</a:t>
            </a:r>
            <a:r>
              <a:rPr lang="ru-RU" b="0" dirty="0" smtClean="0"/>
              <a:t> </a:t>
            </a:r>
            <a:r>
              <a:rPr lang="ru-RU" b="0" dirty="0" err="1" smtClean="0"/>
              <a:t>виділені</a:t>
            </a:r>
            <a:r>
              <a:rPr lang="ru-RU" b="0" dirty="0" smtClean="0"/>
              <a:t> </a:t>
            </a:r>
            <a:r>
              <a:rPr lang="ru-RU" b="0" dirty="0" err="1" smtClean="0"/>
              <a:t>або</a:t>
            </a:r>
            <a:r>
              <a:rPr lang="ru-RU" b="0" dirty="0" smtClean="0"/>
              <a:t> </a:t>
            </a:r>
            <a:r>
              <a:rPr lang="ru-RU" b="0" dirty="0" err="1" smtClean="0"/>
              <a:t>навпаки</a:t>
            </a:r>
            <a:r>
              <a:rPr lang="ru-RU" b="0" dirty="0" smtClean="0"/>
              <a:t>, в </a:t>
            </a:r>
            <a:r>
              <a:rPr lang="ru-RU" b="0" dirty="0" err="1" smtClean="0"/>
              <a:t>залежності</a:t>
            </a:r>
            <a:r>
              <a:rPr lang="ru-RU" b="0" dirty="0" smtClean="0"/>
              <a:t> </a:t>
            </a:r>
            <a:r>
              <a:rPr lang="ru-RU" b="0" dirty="0" err="1" smtClean="0"/>
              <a:t>від</a:t>
            </a:r>
            <a:r>
              <a:rPr lang="ru-RU" b="0" dirty="0" smtClean="0"/>
              <a:t> </a:t>
            </a:r>
            <a:r>
              <a:rPr lang="ru-RU" b="0" dirty="0" err="1" smtClean="0"/>
              <a:t>комбінації</a:t>
            </a:r>
            <a:r>
              <a:rPr lang="ru-RU" b="0" dirty="0" smtClean="0"/>
              <a:t> </a:t>
            </a:r>
            <a:r>
              <a:rPr lang="ru-RU" b="0" dirty="0" err="1" smtClean="0"/>
              <a:t>натиснутих</a:t>
            </a:r>
            <a:r>
              <a:rPr lang="ru-RU" b="0" dirty="0" smtClean="0"/>
              <a:t> </a:t>
            </a:r>
            <a:r>
              <a:rPr lang="ru-RU" b="0" dirty="0" err="1" smtClean="0"/>
              <a:t>клавіш</a:t>
            </a:r>
            <a:r>
              <a:rPr lang="ru-RU" b="0" dirty="0" smtClean="0"/>
              <a:t>, </a:t>
            </a:r>
            <a:r>
              <a:rPr lang="ru-RU" b="0" dirty="0" err="1" smtClean="0"/>
              <a:t>зняті</a:t>
            </a:r>
            <a:r>
              <a:rPr lang="ru-RU" b="0" dirty="0" smtClean="0"/>
              <a:t> з </a:t>
            </a:r>
            <a:r>
              <a:rPr lang="ru-RU" b="0" dirty="0" err="1" smtClean="0"/>
              <a:t>виділення</a:t>
            </a:r>
            <a:r>
              <a:rPr lang="ru-RU" b="0" dirty="0" smtClean="0"/>
              <a:t>.</a:t>
            </a:r>
          </a:p>
          <a:p>
            <a:endParaRPr lang="uk-UA" b="0" dirty="0" smtClean="0"/>
          </a:p>
          <a:p>
            <a:r>
              <a:rPr lang="ru-RU" b="0" dirty="0" err="1" smtClean="0"/>
              <a:t>Ліва</a:t>
            </a:r>
            <a:r>
              <a:rPr lang="ru-RU" b="0" dirty="0" smtClean="0"/>
              <a:t> кнопка </a:t>
            </a:r>
            <a:r>
              <a:rPr lang="ru-RU" b="0" dirty="0" err="1" smtClean="0"/>
              <a:t>миші</a:t>
            </a:r>
            <a:r>
              <a:rPr lang="ru-RU" b="0" dirty="0" smtClean="0"/>
              <a:t> (</a:t>
            </a:r>
            <a:r>
              <a:rPr lang="ru-RU" b="0" dirty="0" err="1" smtClean="0"/>
              <a:t>далі</a:t>
            </a:r>
            <a:r>
              <a:rPr lang="ru-RU" b="0" dirty="0" smtClean="0"/>
              <a:t> - ЛКМ) </a:t>
            </a:r>
            <a:r>
              <a:rPr lang="ru-RU" b="0" dirty="0" err="1" smtClean="0"/>
              <a:t>Виділяє</a:t>
            </a:r>
            <a:r>
              <a:rPr lang="ru-RU" b="0" dirty="0" smtClean="0"/>
              <a:t> </a:t>
            </a:r>
            <a:r>
              <a:rPr lang="ru-RU" b="0" dirty="0" err="1" smtClean="0"/>
              <a:t>об'єкти</a:t>
            </a:r>
            <a:r>
              <a:rPr lang="ru-RU" b="0" dirty="0" smtClean="0"/>
              <a:t> в межах «коробки». При </a:t>
            </a:r>
            <a:r>
              <a:rPr lang="ru-RU" b="0" dirty="0" err="1" smtClean="0"/>
              <a:t>цьому</a:t>
            </a:r>
            <a:r>
              <a:rPr lang="ru-RU" b="0" dirty="0" smtClean="0"/>
              <a:t> </a:t>
            </a:r>
            <a:r>
              <a:rPr lang="ru-RU" b="0" dirty="0" err="1" smtClean="0"/>
              <a:t>виділення</a:t>
            </a:r>
            <a:r>
              <a:rPr lang="ru-RU" b="0" dirty="0" smtClean="0"/>
              <a:t> на </a:t>
            </a:r>
            <a:r>
              <a:rPr lang="ru-RU" b="0" dirty="0" err="1" smtClean="0"/>
              <a:t>інших</a:t>
            </a:r>
            <a:r>
              <a:rPr lang="ru-RU" b="0" dirty="0" smtClean="0"/>
              <a:t> </a:t>
            </a:r>
            <a:r>
              <a:rPr lang="ru-RU" b="0" dirty="0" err="1" smtClean="0"/>
              <a:t>об'єктах</a:t>
            </a:r>
            <a:r>
              <a:rPr lang="ru-RU" b="0" dirty="0" smtClean="0"/>
              <a:t> </a:t>
            </a:r>
            <a:r>
              <a:rPr lang="ru-RU" b="0" dirty="0" err="1" smtClean="0"/>
              <a:t>знімається</a:t>
            </a:r>
            <a:r>
              <a:rPr lang="ru-RU" b="0" dirty="0" smtClean="0"/>
              <a:t>.</a:t>
            </a:r>
          </a:p>
          <a:p>
            <a:r>
              <a:rPr lang="en-US" b="0" dirty="0" smtClean="0"/>
              <a:t>Shift + </a:t>
            </a:r>
            <a:r>
              <a:rPr lang="ru-RU" b="0" dirty="0" smtClean="0"/>
              <a:t>ЛКМ </a:t>
            </a:r>
            <a:r>
              <a:rPr lang="ru-RU" b="0" dirty="0" err="1" smtClean="0"/>
              <a:t>Додає</a:t>
            </a:r>
            <a:r>
              <a:rPr lang="ru-RU" b="0" dirty="0" smtClean="0"/>
              <a:t> </a:t>
            </a:r>
            <a:r>
              <a:rPr lang="ru-RU" b="0" dirty="0" err="1" smtClean="0"/>
              <a:t>об'єкти</a:t>
            </a:r>
            <a:r>
              <a:rPr lang="ru-RU" b="0" dirty="0" smtClean="0"/>
              <a:t> в «</a:t>
            </a:r>
            <a:r>
              <a:rPr lang="ru-RU" b="0" dirty="0" err="1" smtClean="0"/>
              <a:t>коробці</a:t>
            </a:r>
            <a:r>
              <a:rPr lang="ru-RU" b="0" dirty="0" smtClean="0"/>
              <a:t>» до </a:t>
            </a:r>
            <a:r>
              <a:rPr lang="ru-RU" b="0" dirty="0" err="1" smtClean="0"/>
              <a:t>вже</a:t>
            </a:r>
            <a:r>
              <a:rPr lang="ru-RU" b="0" dirty="0" smtClean="0"/>
              <a:t> </a:t>
            </a:r>
            <a:r>
              <a:rPr lang="ru-RU" b="0" dirty="0" err="1" smtClean="0"/>
              <a:t>виділених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.</a:t>
            </a:r>
          </a:p>
          <a:p>
            <a:r>
              <a:rPr lang="en-US" b="0" dirty="0" smtClean="0"/>
              <a:t>Ctrl + ALT + </a:t>
            </a:r>
            <a:r>
              <a:rPr lang="ru-RU" b="0" dirty="0" smtClean="0"/>
              <a:t>ЛФМ </a:t>
            </a:r>
            <a:r>
              <a:rPr lang="ru-RU" b="0" dirty="0" err="1" smtClean="0"/>
              <a:t>Знімає</a:t>
            </a:r>
            <a:r>
              <a:rPr lang="ru-RU" b="0" dirty="0" smtClean="0"/>
              <a:t> </a:t>
            </a:r>
            <a:r>
              <a:rPr lang="ru-RU" b="0" dirty="0" err="1" smtClean="0"/>
              <a:t>виділення</a:t>
            </a:r>
            <a:r>
              <a:rPr lang="ru-RU" b="0" dirty="0" smtClean="0"/>
              <a:t> з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 в «</a:t>
            </a:r>
            <a:r>
              <a:rPr lang="ru-RU" b="0" dirty="0" err="1" smtClean="0"/>
              <a:t>коробці</a:t>
            </a:r>
            <a:r>
              <a:rPr lang="ru-RU" b="0" dirty="0" smtClean="0"/>
              <a:t>». </a:t>
            </a:r>
            <a:r>
              <a:rPr lang="ru-RU" b="0" dirty="0" err="1" smtClean="0"/>
              <a:t>Виділені</a:t>
            </a:r>
            <a:r>
              <a:rPr lang="ru-RU" b="0" dirty="0" smtClean="0"/>
              <a:t> </a:t>
            </a:r>
            <a:r>
              <a:rPr lang="ru-RU" b="0" dirty="0" err="1" smtClean="0"/>
              <a:t>об'єкти</a:t>
            </a:r>
            <a:r>
              <a:rPr lang="ru-RU" b="0" dirty="0" smtClean="0"/>
              <a:t> поза «коробки» </a:t>
            </a:r>
            <a:r>
              <a:rPr lang="ru-RU" b="0" dirty="0" err="1" smtClean="0"/>
              <a:t>залишаються</a:t>
            </a:r>
            <a:r>
              <a:rPr lang="ru-RU" b="0" dirty="0" smtClean="0"/>
              <a:t> </a:t>
            </a:r>
            <a:r>
              <a:rPr lang="ru-RU" b="0" dirty="0" err="1" smtClean="0"/>
              <a:t>виділеними</a:t>
            </a:r>
            <a:r>
              <a:rPr lang="ru-RU" b="0" dirty="0" smtClean="0"/>
              <a:t>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67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b="1" dirty="0" err="1" smtClean="0"/>
              <a:t>Обєкти</a:t>
            </a:r>
            <a:r>
              <a:rPr lang="uk-UA" b="1" baseline="0" dirty="0" smtClean="0"/>
              <a:t> і геометрія</a:t>
            </a:r>
          </a:p>
          <a:p>
            <a:r>
              <a:rPr lang="en-US" b="0" i="1" baseline="0" dirty="0" err="1" smtClean="0"/>
              <a:t>StaticMesh</a:t>
            </a:r>
            <a:r>
              <a:rPr lang="en-US" b="0" i="1" baseline="0" dirty="0" smtClean="0"/>
              <a:t> Actor</a:t>
            </a:r>
            <a:r>
              <a:rPr lang="uk-UA" b="0" i="1" baseline="0" dirty="0" smtClean="0"/>
              <a:t> </a:t>
            </a:r>
            <a:r>
              <a:rPr lang="uk-UA" b="0" baseline="0" dirty="0" err="1" smtClean="0"/>
              <a:t>СтатікМеш</a:t>
            </a:r>
            <a:r>
              <a:rPr lang="uk-UA" b="0" baseline="0" dirty="0" smtClean="0"/>
              <a:t> - це простий тип об'єкта, який відображає 3х мірну модель на сцені. Назва зовсім не означає, що об'єкт не може переміщатися - під «статичним» розуміється статична геометрія об'єкта. Даний об'єкт може переміщатися або змінюватися будь-якими способами в процесі. Ці об'єкти в основному використовуються як об'єкти навколишнього світу або декорації при створенні сцени. </a:t>
            </a:r>
          </a:p>
          <a:p>
            <a:endParaRPr lang="uk-UA" b="0" baseline="0" dirty="0" smtClean="0"/>
          </a:p>
          <a:p>
            <a:r>
              <a:rPr lang="en-US" b="0" i="1" baseline="0" dirty="0" smtClean="0"/>
              <a:t>Brush</a:t>
            </a:r>
            <a:r>
              <a:rPr lang="uk-UA" b="0" baseline="0" dirty="0" smtClean="0"/>
              <a:t> Об'єкт (Так само відомий як </a:t>
            </a:r>
            <a:r>
              <a:rPr lang="en-US" b="0" baseline="0" dirty="0" smtClean="0"/>
              <a:t>BSP </a:t>
            </a:r>
            <a:r>
              <a:rPr lang="uk-UA" b="0" baseline="0" dirty="0" err="1" smtClean="0"/>
              <a:t>Браш</a:t>
            </a:r>
            <a:r>
              <a:rPr lang="uk-UA" b="0" baseline="0" dirty="0" smtClean="0"/>
              <a:t>), що відображає тривимірний і статичний примітив на сцені. Ці об'єкти можуть бути змінені в режимі Редагування Геометрії (</a:t>
            </a:r>
            <a:r>
              <a:rPr lang="en-US" b="0" baseline="0" dirty="0" smtClean="0"/>
              <a:t>Geometry Editing mode) </a:t>
            </a:r>
            <a:r>
              <a:rPr lang="uk-UA" b="0" baseline="0" dirty="0" smtClean="0"/>
              <a:t>в редакторі рівнів. </a:t>
            </a:r>
            <a:r>
              <a:rPr lang="uk-UA" b="0" baseline="0" dirty="0" err="1" smtClean="0"/>
              <a:t>Браши</a:t>
            </a:r>
            <a:r>
              <a:rPr lang="uk-UA" b="0" baseline="0" dirty="0" smtClean="0"/>
              <a:t> використовуються в основному для швидкого макетування середовища і чорного створення рівнів для перевірки ігрового процесу.</a:t>
            </a:r>
          </a:p>
          <a:p>
            <a:endParaRPr lang="uk-UA" b="0" baseline="0" dirty="0" smtClean="0"/>
          </a:p>
          <a:p>
            <a:r>
              <a:rPr lang="en-US" b="0" i="1" baseline="0" dirty="0" err="1" smtClean="0"/>
              <a:t>SkeletalMesh</a:t>
            </a:r>
            <a:r>
              <a:rPr lang="en-US" b="0" i="1" baseline="0" dirty="0" smtClean="0"/>
              <a:t> Actor</a:t>
            </a:r>
            <a:r>
              <a:rPr lang="uk-UA" b="0" i="1" baseline="0" dirty="0" smtClean="0"/>
              <a:t> </a:t>
            </a:r>
            <a:r>
              <a:rPr lang="uk-UA" b="0" baseline="0" dirty="0" smtClean="0"/>
              <a:t>Тип об'єктів, що відображає </a:t>
            </a:r>
            <a:r>
              <a:rPr lang="uk-UA" b="0" baseline="0" dirty="0" err="1" smtClean="0"/>
              <a:t>анімований</a:t>
            </a:r>
            <a:r>
              <a:rPr lang="uk-UA" b="0" baseline="0" dirty="0" smtClean="0"/>
              <a:t> об'єкт зі скелетом, чия геометрія може бути деформована - в основному через використання анімаційних послідовностей, створених і імпортованих з інших програм для створення 3д-анімації. Ці об'єкти часто використовуються для створення персонажів або інших рухомих істот, а так само для комплексної механіки і всього, що має змінювати форму або відображати інший комплексний рух. Так само може використовуватися в зв'язці з </a:t>
            </a:r>
            <a:r>
              <a:rPr lang="en-US" b="0" baseline="0" dirty="0" smtClean="0"/>
              <a:t>Matinee </a:t>
            </a:r>
            <a:r>
              <a:rPr lang="uk-UA" b="0" baseline="0" dirty="0" smtClean="0"/>
              <a:t>для створення анімацій.</a:t>
            </a:r>
          </a:p>
          <a:p>
            <a:endParaRPr lang="uk-UA" b="0" dirty="0" smtClean="0"/>
          </a:p>
          <a:p>
            <a:r>
              <a:rPr lang="uk-UA" b="1" dirty="0" err="1" smtClean="0"/>
              <a:t>Обєкти</a:t>
            </a:r>
            <a:r>
              <a:rPr lang="uk-UA" b="1" dirty="0" smtClean="0"/>
              <a:t> ігрового процесу</a:t>
            </a:r>
          </a:p>
          <a:p>
            <a:r>
              <a:rPr lang="en-US" b="0" i="1" dirty="0" smtClean="0"/>
              <a:t>Player Start</a:t>
            </a:r>
            <a:r>
              <a:rPr lang="en-US" b="0" dirty="0" smtClean="0"/>
              <a:t>	</a:t>
            </a:r>
            <a:r>
              <a:rPr lang="ru-RU" b="0" dirty="0" err="1" smtClean="0"/>
              <a:t>Об'єкт</a:t>
            </a:r>
            <a:r>
              <a:rPr lang="ru-RU" b="0" dirty="0" smtClean="0"/>
              <a:t>, </a:t>
            </a:r>
            <a:r>
              <a:rPr lang="ru-RU" b="0" dirty="0" err="1" smtClean="0"/>
              <a:t>який</a:t>
            </a:r>
            <a:r>
              <a:rPr lang="ru-RU" b="0" dirty="0" smtClean="0"/>
              <a:t> </a:t>
            </a:r>
            <a:r>
              <a:rPr lang="ru-RU" b="0" dirty="0" err="1" smtClean="0"/>
              <a:t>визначає</a:t>
            </a:r>
            <a:r>
              <a:rPr lang="ru-RU" b="0" dirty="0" smtClean="0"/>
              <a:t>, в </a:t>
            </a:r>
            <a:r>
              <a:rPr lang="ru-RU" b="0" dirty="0" err="1" smtClean="0"/>
              <a:t>якому</a:t>
            </a:r>
            <a:r>
              <a:rPr lang="ru-RU" b="0" dirty="0" smtClean="0"/>
              <a:t> </a:t>
            </a:r>
            <a:r>
              <a:rPr lang="ru-RU" b="0" dirty="0" err="1" smtClean="0"/>
              <a:t>місці</a:t>
            </a:r>
            <a:r>
              <a:rPr lang="ru-RU" b="0" dirty="0" smtClean="0"/>
              <a:t> буде </a:t>
            </a:r>
            <a:r>
              <a:rPr lang="ru-RU" b="0" dirty="0" err="1" smtClean="0"/>
              <a:t>починати</a:t>
            </a:r>
            <a:r>
              <a:rPr lang="ru-RU" b="0" dirty="0" smtClean="0"/>
              <a:t> </a:t>
            </a:r>
            <a:r>
              <a:rPr lang="ru-RU" b="0" dirty="0" err="1" smtClean="0"/>
              <a:t>гравець</a:t>
            </a:r>
            <a:r>
              <a:rPr lang="ru-RU" b="0" dirty="0" smtClean="0"/>
              <a:t> і де </a:t>
            </a:r>
            <a:r>
              <a:rPr lang="ru-RU" b="0" dirty="0" err="1" smtClean="0"/>
              <a:t>спочатку</a:t>
            </a:r>
            <a:r>
              <a:rPr lang="ru-RU" b="0" dirty="0" smtClean="0"/>
              <a:t> буде </a:t>
            </a:r>
            <a:r>
              <a:rPr lang="ru-RU" b="0" dirty="0" err="1" smtClean="0"/>
              <a:t>з'являтися</a:t>
            </a:r>
            <a:r>
              <a:rPr lang="ru-RU" b="0" dirty="0" smtClean="0"/>
              <a:t> </a:t>
            </a:r>
            <a:r>
              <a:rPr lang="ru-RU" b="0" dirty="0" err="1" smtClean="0"/>
              <a:t>головний</a:t>
            </a:r>
            <a:r>
              <a:rPr lang="ru-RU" b="0" dirty="0" smtClean="0"/>
              <a:t> персонаж.</a:t>
            </a:r>
          </a:p>
          <a:p>
            <a:endParaRPr lang="ru-RU" b="0" dirty="0" smtClean="0"/>
          </a:p>
          <a:p>
            <a:r>
              <a:rPr lang="en-US" b="0" i="1" dirty="0" smtClean="0"/>
              <a:t>Trigger</a:t>
            </a:r>
            <a:r>
              <a:rPr lang="uk-UA" b="0" i="1" dirty="0" smtClean="0"/>
              <a:t> </a:t>
            </a:r>
            <a:r>
              <a:rPr lang="ru-RU" b="0" dirty="0" err="1" smtClean="0"/>
              <a:t>Тригери</a:t>
            </a:r>
            <a:r>
              <a:rPr lang="ru-RU" b="0" dirty="0" smtClean="0"/>
              <a:t> - </a:t>
            </a:r>
            <a:r>
              <a:rPr lang="ru-RU" b="0" dirty="0" err="1" smtClean="0"/>
              <a:t>об'єкти</a:t>
            </a:r>
            <a:r>
              <a:rPr lang="ru-RU" b="0" dirty="0" smtClean="0"/>
              <a:t>, </a:t>
            </a:r>
            <a:r>
              <a:rPr lang="ru-RU" b="0" dirty="0" err="1" smtClean="0"/>
              <a:t>що</a:t>
            </a:r>
            <a:r>
              <a:rPr lang="ru-RU" b="0" dirty="0" smtClean="0"/>
              <a:t> </a:t>
            </a:r>
            <a:r>
              <a:rPr lang="ru-RU" b="0" dirty="0" err="1" smtClean="0"/>
              <a:t>використовуються</a:t>
            </a:r>
            <a:r>
              <a:rPr lang="ru-RU" b="0" dirty="0" smtClean="0"/>
              <a:t> для </a:t>
            </a:r>
            <a:r>
              <a:rPr lang="ru-RU" b="0" dirty="0" err="1" smtClean="0"/>
              <a:t>створення</a:t>
            </a:r>
            <a:r>
              <a:rPr lang="ru-RU" b="0" dirty="0" smtClean="0"/>
              <a:t> </a:t>
            </a:r>
            <a:r>
              <a:rPr lang="ru-RU" b="0" dirty="0" err="1" smtClean="0"/>
              <a:t>подій</a:t>
            </a:r>
            <a:r>
              <a:rPr lang="ru-RU" b="0" dirty="0" smtClean="0"/>
              <a:t>, </a:t>
            </a:r>
            <a:r>
              <a:rPr lang="ru-RU" b="0" dirty="0" err="1" smtClean="0"/>
              <a:t>що</a:t>
            </a:r>
            <a:r>
              <a:rPr lang="ru-RU" b="0" dirty="0" smtClean="0"/>
              <a:t> </a:t>
            </a:r>
            <a:r>
              <a:rPr lang="ru-RU" b="0" dirty="0" err="1" smtClean="0"/>
              <a:t>відбуваються</a:t>
            </a:r>
            <a:r>
              <a:rPr lang="ru-RU" b="0" dirty="0" smtClean="0"/>
              <a:t> при </a:t>
            </a:r>
            <a:r>
              <a:rPr lang="ru-RU" b="0" dirty="0" err="1" smtClean="0"/>
              <a:t>взаємодії</a:t>
            </a:r>
            <a:r>
              <a:rPr lang="ru-RU" b="0" dirty="0" smtClean="0"/>
              <a:t> будь-</a:t>
            </a:r>
            <a:r>
              <a:rPr lang="ru-RU" b="0" dirty="0" err="1" smtClean="0"/>
              <a:t>яких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 в </a:t>
            </a:r>
            <a:r>
              <a:rPr lang="ru-RU" b="0" dirty="0" err="1" smtClean="0"/>
              <a:t>рівні</a:t>
            </a:r>
            <a:r>
              <a:rPr lang="ru-RU" b="0" dirty="0" smtClean="0"/>
              <a:t>. </a:t>
            </a:r>
            <a:r>
              <a:rPr lang="ru-RU" b="0" dirty="0" err="1" smtClean="0"/>
              <a:t>Іншими</a:t>
            </a:r>
            <a:r>
              <a:rPr lang="ru-RU" b="0" dirty="0" smtClean="0"/>
              <a:t> словами, вони </a:t>
            </a:r>
            <a:r>
              <a:rPr lang="ru-RU" b="0" dirty="0" err="1" smtClean="0"/>
              <a:t>запускають</a:t>
            </a:r>
            <a:r>
              <a:rPr lang="ru-RU" b="0" dirty="0" smtClean="0"/>
              <a:t> </a:t>
            </a:r>
            <a:r>
              <a:rPr lang="ru-RU" b="0" dirty="0" err="1" smtClean="0"/>
              <a:t>події</a:t>
            </a:r>
            <a:r>
              <a:rPr lang="ru-RU" b="0" dirty="0" smtClean="0"/>
              <a:t>, </a:t>
            </a:r>
            <a:r>
              <a:rPr lang="ru-RU" b="0" dirty="0" err="1" smtClean="0"/>
              <a:t>що</a:t>
            </a:r>
            <a:r>
              <a:rPr lang="ru-RU" b="0" dirty="0" smtClean="0"/>
              <a:t> </a:t>
            </a:r>
            <a:r>
              <a:rPr lang="ru-RU" b="0" dirty="0" err="1" smtClean="0"/>
              <a:t>відповідають</a:t>
            </a:r>
            <a:r>
              <a:rPr lang="ru-RU" b="0" dirty="0" smtClean="0"/>
              <a:t> за </a:t>
            </a:r>
            <a:r>
              <a:rPr lang="ru-RU" b="0" dirty="0" err="1" smtClean="0"/>
              <a:t>певну</a:t>
            </a:r>
            <a:r>
              <a:rPr lang="ru-RU" b="0" dirty="0" smtClean="0"/>
              <a:t> </a:t>
            </a:r>
            <a:r>
              <a:rPr lang="ru-RU" b="0" dirty="0" err="1" smtClean="0"/>
              <a:t>дію</a:t>
            </a:r>
            <a:r>
              <a:rPr lang="ru-RU" b="0" dirty="0" smtClean="0"/>
              <a:t> в </a:t>
            </a:r>
            <a:r>
              <a:rPr lang="ru-RU" b="0" dirty="0" err="1" smtClean="0"/>
              <a:t>рівні</a:t>
            </a:r>
            <a:r>
              <a:rPr lang="ru-RU" b="0" dirty="0" smtClean="0"/>
              <a:t>. </a:t>
            </a:r>
            <a:r>
              <a:rPr lang="ru-RU" b="0" dirty="0" err="1" smtClean="0"/>
              <a:t>Всі</a:t>
            </a:r>
            <a:r>
              <a:rPr lang="ru-RU" b="0" dirty="0" smtClean="0"/>
              <a:t> </a:t>
            </a:r>
            <a:r>
              <a:rPr lang="ru-RU" b="0" dirty="0" err="1" smtClean="0"/>
              <a:t>тригери</a:t>
            </a:r>
            <a:r>
              <a:rPr lang="ru-RU" b="0" dirty="0" smtClean="0"/>
              <a:t> за </a:t>
            </a:r>
            <a:r>
              <a:rPr lang="ru-RU" b="0" dirty="0" err="1" smtClean="0"/>
              <a:t>замовчуванням</a:t>
            </a:r>
            <a:r>
              <a:rPr lang="ru-RU" b="0" dirty="0" smtClean="0"/>
              <a:t> </a:t>
            </a:r>
            <a:r>
              <a:rPr lang="ru-RU" b="0" dirty="0" err="1" smtClean="0"/>
              <a:t>однакові</a:t>
            </a:r>
            <a:r>
              <a:rPr lang="ru-RU" b="0" dirty="0" smtClean="0"/>
              <a:t> і </a:t>
            </a:r>
            <a:r>
              <a:rPr lang="ru-RU" b="0" dirty="0" err="1" smtClean="0"/>
              <a:t>розрізняються</a:t>
            </a:r>
            <a:r>
              <a:rPr lang="ru-RU" b="0" dirty="0" smtClean="0"/>
              <a:t> </a:t>
            </a:r>
            <a:r>
              <a:rPr lang="ru-RU" b="0" dirty="0" err="1" smtClean="0"/>
              <a:t>лише</a:t>
            </a:r>
            <a:r>
              <a:rPr lang="ru-RU" b="0" dirty="0" smtClean="0"/>
              <a:t> формою </a:t>
            </a:r>
            <a:r>
              <a:rPr lang="ru-RU" b="0" dirty="0" err="1" smtClean="0"/>
              <a:t>зони</a:t>
            </a:r>
            <a:r>
              <a:rPr lang="ru-RU" b="0" dirty="0" smtClean="0"/>
              <a:t> </a:t>
            </a:r>
            <a:r>
              <a:rPr lang="ru-RU" b="0" dirty="0" err="1" smtClean="0"/>
              <a:t>впливу</a:t>
            </a:r>
            <a:r>
              <a:rPr lang="ru-RU" b="0" dirty="0" smtClean="0"/>
              <a:t> </a:t>
            </a:r>
            <a:r>
              <a:rPr lang="ru-RU" b="0" dirty="0" err="1" smtClean="0"/>
              <a:t>тригера</a:t>
            </a:r>
            <a:r>
              <a:rPr lang="ru-RU" b="0" dirty="0" smtClean="0"/>
              <a:t> на </a:t>
            </a:r>
            <a:r>
              <a:rPr lang="ru-RU" b="0" dirty="0" err="1" smtClean="0"/>
              <a:t>активуючі</a:t>
            </a:r>
            <a:r>
              <a:rPr lang="ru-RU" b="0" dirty="0" smtClean="0"/>
              <a:t> </a:t>
            </a:r>
            <a:r>
              <a:rPr lang="ru-RU" b="0" dirty="0" err="1" smtClean="0"/>
              <a:t>його</a:t>
            </a:r>
            <a:r>
              <a:rPr lang="ru-RU" b="0" dirty="0" smtClean="0"/>
              <a:t> </a:t>
            </a:r>
            <a:r>
              <a:rPr lang="ru-RU" b="0" dirty="0" err="1" smtClean="0"/>
              <a:t>об'єкти</a:t>
            </a:r>
            <a:r>
              <a:rPr lang="ru-RU" b="0" dirty="0" smtClean="0"/>
              <a:t> - коробка, капсула, сфера. (</a:t>
            </a:r>
            <a:r>
              <a:rPr lang="en-US" b="0" dirty="0" smtClean="0"/>
              <a:t>Box Trigger</a:t>
            </a:r>
            <a:r>
              <a:rPr lang="uk-UA" b="0" dirty="0" smtClean="0"/>
              <a:t>,</a:t>
            </a:r>
            <a:r>
              <a:rPr lang="en-US" b="0" dirty="0" smtClean="0"/>
              <a:t> Sphere Trigger</a:t>
            </a:r>
            <a:r>
              <a:rPr lang="uk-UA" b="0" dirty="0" smtClean="0"/>
              <a:t>,</a:t>
            </a:r>
            <a:r>
              <a:rPr lang="en-US" b="0" dirty="0" smtClean="0"/>
              <a:t> Capsule Trigger</a:t>
            </a:r>
            <a:r>
              <a:rPr lang="ru-RU" b="0" dirty="0" smtClean="0"/>
              <a:t>)</a:t>
            </a:r>
          </a:p>
          <a:p>
            <a:endParaRPr lang="uk-UA" b="0" dirty="0" smtClean="0"/>
          </a:p>
          <a:p>
            <a:r>
              <a:rPr lang="en-US" b="0" i="1" dirty="0" smtClean="0"/>
              <a:t>Matinee</a:t>
            </a:r>
            <a:r>
              <a:rPr lang="uk-UA" b="0" dirty="0" smtClean="0"/>
              <a:t> </a:t>
            </a:r>
            <a:r>
              <a:rPr lang="ru-RU" b="0" dirty="0" err="1" smtClean="0"/>
              <a:t>Об'єкти</a:t>
            </a:r>
            <a:r>
              <a:rPr lang="ru-RU" b="0" dirty="0" smtClean="0"/>
              <a:t>, </a:t>
            </a:r>
            <a:r>
              <a:rPr lang="ru-RU" b="0" dirty="0" err="1" smtClean="0"/>
              <a:t>доступні</a:t>
            </a:r>
            <a:r>
              <a:rPr lang="ru-RU" b="0" dirty="0" smtClean="0"/>
              <a:t> вам для </a:t>
            </a:r>
            <a:r>
              <a:rPr lang="ru-RU" b="0" dirty="0" err="1" smtClean="0"/>
              <a:t>надання</a:t>
            </a:r>
            <a:r>
              <a:rPr lang="ru-RU" b="0" dirty="0" smtClean="0"/>
              <a:t> </a:t>
            </a:r>
            <a:r>
              <a:rPr lang="ru-RU" b="0" dirty="0" err="1" smtClean="0"/>
              <a:t>анімації</a:t>
            </a:r>
            <a:r>
              <a:rPr lang="ru-RU" b="0" dirty="0" smtClean="0"/>
              <a:t> </a:t>
            </a:r>
            <a:r>
              <a:rPr lang="ru-RU" b="0" dirty="0" err="1" smtClean="0"/>
              <a:t>властивостей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 в </a:t>
            </a:r>
            <a:r>
              <a:rPr lang="ru-RU" b="0" dirty="0" err="1" smtClean="0"/>
              <a:t>часі</a:t>
            </a:r>
            <a:r>
              <a:rPr lang="ru-RU" b="0" dirty="0" smtClean="0"/>
              <a:t> за </a:t>
            </a:r>
            <a:r>
              <a:rPr lang="ru-RU" b="0" dirty="0" err="1" smtClean="0"/>
              <a:t>допомогою</a:t>
            </a:r>
            <a:r>
              <a:rPr lang="ru-RU" b="0" dirty="0" smtClean="0"/>
              <a:t> </a:t>
            </a:r>
            <a:r>
              <a:rPr lang="ru-RU" b="0" dirty="0" err="1" smtClean="0"/>
              <a:t>анімаційного</a:t>
            </a:r>
            <a:r>
              <a:rPr lang="ru-RU" b="0" dirty="0" smtClean="0"/>
              <a:t> редактора </a:t>
            </a:r>
            <a:r>
              <a:rPr lang="en-US" b="0" dirty="0" smtClean="0"/>
              <a:t>Matinee, </a:t>
            </a:r>
            <a:r>
              <a:rPr lang="ru-RU" b="0" dirty="0" smtClean="0"/>
              <a:t>і для </a:t>
            </a:r>
            <a:r>
              <a:rPr lang="ru-RU" b="0" dirty="0" err="1" smtClean="0"/>
              <a:t>створення</a:t>
            </a:r>
            <a:r>
              <a:rPr lang="ru-RU" b="0" dirty="0" smtClean="0"/>
              <a:t> як </a:t>
            </a:r>
            <a:r>
              <a:rPr lang="ru-RU" b="0" dirty="0" err="1" smtClean="0"/>
              <a:t>динамічних</a:t>
            </a:r>
            <a:r>
              <a:rPr lang="ru-RU" b="0" dirty="0" smtClean="0"/>
              <a:t> </a:t>
            </a:r>
            <a:r>
              <a:rPr lang="ru-RU" b="0" dirty="0" err="1" smtClean="0"/>
              <a:t>моментів</a:t>
            </a:r>
            <a:r>
              <a:rPr lang="ru-RU" b="0" dirty="0" smtClean="0"/>
              <a:t> </a:t>
            </a:r>
            <a:r>
              <a:rPr lang="ru-RU" b="0" dirty="0" err="1" smtClean="0"/>
              <a:t>ігрового</a:t>
            </a:r>
            <a:r>
              <a:rPr lang="ru-RU" b="0" dirty="0" smtClean="0"/>
              <a:t> </a:t>
            </a:r>
            <a:r>
              <a:rPr lang="ru-RU" b="0" dirty="0" err="1" smtClean="0"/>
              <a:t>процесу</a:t>
            </a:r>
            <a:r>
              <a:rPr lang="ru-RU" b="0" dirty="0" smtClean="0"/>
              <a:t>, так і </a:t>
            </a:r>
            <a:r>
              <a:rPr lang="ru-RU" b="0" dirty="0" err="1" smtClean="0"/>
              <a:t>анімованих</a:t>
            </a:r>
            <a:r>
              <a:rPr lang="ru-RU" b="0" dirty="0" smtClean="0"/>
              <a:t> сцен, «</a:t>
            </a:r>
            <a:r>
              <a:rPr lang="ru-RU" b="0" dirty="0" err="1" smtClean="0"/>
              <a:t>вшитих</a:t>
            </a:r>
            <a:r>
              <a:rPr lang="ru-RU" b="0" dirty="0" smtClean="0"/>
              <a:t>» в </a:t>
            </a:r>
            <a:r>
              <a:rPr lang="ru-RU" b="0" dirty="0" err="1" smtClean="0"/>
              <a:t>рівень</a:t>
            </a:r>
            <a:r>
              <a:rPr lang="ru-RU" b="0" dirty="0" smtClean="0"/>
              <a:t>. Система заснована на </a:t>
            </a:r>
            <a:r>
              <a:rPr lang="ru-RU" b="0" dirty="0" err="1" smtClean="0"/>
              <a:t>використанні</a:t>
            </a:r>
            <a:r>
              <a:rPr lang="ru-RU" b="0" dirty="0" smtClean="0"/>
              <a:t> </a:t>
            </a:r>
            <a:r>
              <a:rPr lang="ru-RU" b="0" dirty="0" err="1" smtClean="0"/>
              <a:t>спеціалізованих</a:t>
            </a:r>
            <a:r>
              <a:rPr lang="ru-RU" b="0" dirty="0" smtClean="0"/>
              <a:t> </a:t>
            </a:r>
            <a:r>
              <a:rPr lang="ru-RU" b="0" dirty="0" err="1" smtClean="0"/>
              <a:t>анімаційних</a:t>
            </a:r>
            <a:r>
              <a:rPr lang="ru-RU" b="0" dirty="0" smtClean="0"/>
              <a:t> </a:t>
            </a:r>
            <a:r>
              <a:rPr lang="ru-RU" b="0" dirty="0" err="1" smtClean="0"/>
              <a:t>доріжок</a:t>
            </a:r>
            <a:r>
              <a:rPr lang="ru-RU" b="0" dirty="0" smtClean="0"/>
              <a:t>, в </a:t>
            </a:r>
            <a:r>
              <a:rPr lang="ru-RU" b="0" dirty="0" err="1" smtClean="0"/>
              <a:t>які</a:t>
            </a:r>
            <a:r>
              <a:rPr lang="ru-RU" b="0" dirty="0" smtClean="0"/>
              <a:t> </a:t>
            </a:r>
            <a:r>
              <a:rPr lang="ru-RU" b="0" dirty="0" err="1" smtClean="0"/>
              <a:t>ви</a:t>
            </a:r>
            <a:r>
              <a:rPr lang="ru-RU" b="0" dirty="0" smtClean="0"/>
              <a:t> можете </a:t>
            </a:r>
            <a:r>
              <a:rPr lang="ru-RU" b="0" dirty="0" err="1" smtClean="0"/>
              <a:t>розмістити</a:t>
            </a:r>
            <a:r>
              <a:rPr lang="ru-RU" b="0" dirty="0" smtClean="0"/>
              <a:t> </a:t>
            </a:r>
            <a:r>
              <a:rPr lang="ru-RU" b="0" dirty="0" err="1" smtClean="0"/>
              <a:t>ключові</a:t>
            </a:r>
            <a:r>
              <a:rPr lang="ru-RU" b="0" dirty="0" smtClean="0"/>
              <a:t> кадри для </a:t>
            </a:r>
            <a:r>
              <a:rPr lang="ru-RU" b="0" dirty="0" err="1" smtClean="0"/>
              <a:t>надання</a:t>
            </a:r>
            <a:r>
              <a:rPr lang="ru-RU" b="0" dirty="0" smtClean="0"/>
              <a:t> </a:t>
            </a:r>
            <a:r>
              <a:rPr lang="ru-RU" b="0" dirty="0" err="1" smtClean="0"/>
              <a:t>значень</a:t>
            </a:r>
            <a:r>
              <a:rPr lang="ru-RU" b="0" dirty="0" smtClean="0"/>
              <a:t> </a:t>
            </a:r>
            <a:r>
              <a:rPr lang="ru-RU" b="0" dirty="0" err="1" smtClean="0"/>
              <a:t>певних</a:t>
            </a:r>
            <a:r>
              <a:rPr lang="ru-RU" b="0" dirty="0" smtClean="0"/>
              <a:t> </a:t>
            </a:r>
            <a:r>
              <a:rPr lang="ru-RU" b="0" dirty="0" err="1" smtClean="0"/>
              <a:t>властивостей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 </a:t>
            </a:r>
            <a:r>
              <a:rPr lang="ru-RU" b="0" dirty="0" err="1" smtClean="0"/>
              <a:t>рівня</a:t>
            </a:r>
            <a:r>
              <a:rPr lang="ru-RU" b="0" dirty="0" smtClean="0"/>
              <a:t>. Редактор </a:t>
            </a:r>
            <a:r>
              <a:rPr lang="en-US" b="0" dirty="0" smtClean="0"/>
              <a:t>Matinee </a:t>
            </a:r>
            <a:r>
              <a:rPr lang="ru-RU" b="0" dirty="0" err="1" smtClean="0"/>
              <a:t>близький</a:t>
            </a:r>
            <a:r>
              <a:rPr lang="ru-RU" b="0" dirty="0" smtClean="0"/>
              <a:t> до </a:t>
            </a:r>
            <a:r>
              <a:rPr lang="ru-RU" b="0" dirty="0" err="1" smtClean="0"/>
              <a:t>нелінійних</a:t>
            </a:r>
            <a:r>
              <a:rPr lang="ru-RU" b="0" dirty="0" smtClean="0"/>
              <a:t> </a:t>
            </a:r>
            <a:r>
              <a:rPr lang="ru-RU" b="0" dirty="0" err="1" smtClean="0"/>
              <a:t>редакторів</a:t>
            </a:r>
            <a:r>
              <a:rPr lang="ru-RU" b="0" dirty="0" smtClean="0"/>
              <a:t> </a:t>
            </a:r>
            <a:r>
              <a:rPr lang="ru-RU" b="0" dirty="0" err="1" smtClean="0"/>
              <a:t>відео</a:t>
            </a:r>
            <a:r>
              <a:rPr lang="ru-RU" b="0" dirty="0" smtClean="0"/>
              <a:t>, </a:t>
            </a:r>
            <a:r>
              <a:rPr lang="ru-RU" b="0" dirty="0" err="1" smtClean="0"/>
              <a:t>що</a:t>
            </a:r>
            <a:r>
              <a:rPr lang="ru-RU" b="0" dirty="0" smtClean="0"/>
              <a:t> </a:t>
            </a:r>
            <a:r>
              <a:rPr lang="ru-RU" b="0" dirty="0" err="1" smtClean="0"/>
              <a:t>робить</a:t>
            </a:r>
            <a:r>
              <a:rPr lang="ru-RU" b="0" dirty="0" smtClean="0"/>
              <a:t> </a:t>
            </a:r>
            <a:r>
              <a:rPr lang="ru-RU" b="0" dirty="0" err="1" smtClean="0"/>
              <a:t>його</a:t>
            </a:r>
            <a:r>
              <a:rPr lang="ru-RU" b="0" dirty="0" smtClean="0"/>
              <a:t> </a:t>
            </a:r>
            <a:r>
              <a:rPr lang="ru-RU" b="0" dirty="0" err="1" smtClean="0"/>
              <a:t>зрозумілим</a:t>
            </a:r>
            <a:r>
              <a:rPr lang="ru-RU" b="0" dirty="0" smtClean="0"/>
              <a:t> для </a:t>
            </a:r>
            <a:r>
              <a:rPr lang="ru-RU" b="0" dirty="0" err="1" smtClean="0"/>
              <a:t>професіоналів</a:t>
            </a:r>
            <a:r>
              <a:rPr lang="ru-RU" b="0" dirty="0" smtClean="0"/>
              <a:t> в </a:t>
            </a:r>
            <a:r>
              <a:rPr lang="ru-RU" b="0" dirty="0" err="1" smtClean="0"/>
              <a:t>області</a:t>
            </a:r>
            <a:r>
              <a:rPr lang="ru-RU" b="0" dirty="0" smtClean="0"/>
              <a:t> </a:t>
            </a:r>
            <a:r>
              <a:rPr lang="ru-RU" b="0" dirty="0" err="1" smtClean="0"/>
              <a:t>відео</a:t>
            </a:r>
            <a:r>
              <a:rPr lang="ru-RU" b="0" dirty="0" smtClean="0"/>
              <a:t>.</a:t>
            </a: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67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b="1" dirty="0" smtClean="0"/>
              <a:t>Джерела освітлення</a:t>
            </a:r>
          </a:p>
          <a:p>
            <a:r>
              <a:rPr lang="en-US" b="0" i="1" dirty="0" smtClean="0"/>
              <a:t>Point Light </a:t>
            </a:r>
            <a:r>
              <a:rPr lang="uk-UA" b="0" dirty="0" smtClean="0"/>
              <a:t>Працює дуже подібно звичайній електричній лампочці, поширюючи світло у всіх напрямках. Однак, для економії ресурсів, процес спрощений до освітлення у всіх напрямках тільки з однієї точки простору.</a:t>
            </a:r>
          </a:p>
          <a:p>
            <a:r>
              <a:rPr lang="en-US" b="0" i="1" dirty="0" smtClean="0"/>
              <a:t>Spot Light </a:t>
            </a:r>
            <a:r>
              <a:rPr lang="uk-UA" b="0" dirty="0" smtClean="0"/>
              <a:t>поширює світло з однієї точки в формі конуса. Користувачеві доступний один з двох конусів для освітлення - конус з внутрішнім кутом і конус із зовнішнім кутом. В межах конуса внутрішнього кута світло досягає повної яскравості. Як тільки ви виходите за межі внутрішнього радіусу, ви потрапляєте в конус зовнішнього кута, освітлення слабшає, створюючи півтінь, або </a:t>
            </a:r>
            <a:r>
              <a:rPr lang="uk-UA" b="0" dirty="0" err="1" smtClean="0"/>
              <a:t>помякшення</a:t>
            </a:r>
            <a:r>
              <a:rPr lang="uk-UA" b="0" dirty="0" smtClean="0"/>
              <a:t> освітлення навколо світлової плями. Радіус освітлення розділяє конуси. Простіше кажучи, це працює як ліхтар.</a:t>
            </a:r>
          </a:p>
          <a:p>
            <a:r>
              <a:rPr lang="en-US" b="0" i="1" dirty="0" smtClean="0"/>
              <a:t>Directional Light </a:t>
            </a:r>
            <a:r>
              <a:rPr lang="uk-UA" b="0" dirty="0" smtClean="0"/>
              <a:t>Симулює світло, розповсюджуване джерелом, яке знаходиться дуже далеко. Це означає, що всі тіні, що відкидаються цим джерелом будуть паралельні, що ідеально при створенні сонячного світла. Може мати один з трьох видів рухливості при розміщенні.</a:t>
            </a:r>
          </a:p>
          <a:p>
            <a:endParaRPr lang="uk-UA" b="1" dirty="0" smtClean="0"/>
          </a:p>
          <a:p>
            <a:r>
              <a:rPr lang="uk-UA" b="1" dirty="0" smtClean="0"/>
              <a:t>Ефекти і звуки</a:t>
            </a:r>
          </a:p>
          <a:p>
            <a:r>
              <a:rPr lang="en-US" b="0" i="1" dirty="0" smtClean="0"/>
              <a:t>Particle Emitter </a:t>
            </a:r>
            <a:r>
              <a:rPr lang="uk-UA" b="0" dirty="0" smtClean="0"/>
              <a:t>Об'єкт, який використовується для створення таких ефектів, як дим, вогонь, іскри і ін., шляхом створення частинок в формі </a:t>
            </a:r>
            <a:r>
              <a:rPr lang="uk-UA" b="0" dirty="0" err="1" smtClean="0"/>
              <a:t>спрайтів</a:t>
            </a:r>
            <a:r>
              <a:rPr lang="uk-UA" b="0" dirty="0" smtClean="0"/>
              <a:t> (обличчям до камери) або об'єктів. Така поведінка частинок визначається і контролюється спеціальною системою - </a:t>
            </a:r>
            <a:r>
              <a:rPr lang="en-US" b="0" dirty="0" smtClean="0"/>
              <a:t>Particle System, </a:t>
            </a:r>
            <a:r>
              <a:rPr lang="uk-UA" b="0" dirty="0" smtClean="0"/>
              <a:t>яка створюються в </a:t>
            </a:r>
            <a:r>
              <a:rPr lang="en-US" b="0" dirty="0" smtClean="0"/>
              <a:t>Content Browser </a:t>
            </a:r>
            <a:r>
              <a:rPr lang="uk-UA" b="0" dirty="0" smtClean="0"/>
              <a:t>і змінюється в редакторі </a:t>
            </a:r>
            <a:r>
              <a:rPr lang="en-US" b="0" dirty="0" smtClean="0"/>
              <a:t>Cascade.</a:t>
            </a:r>
            <a:endParaRPr lang="uk-UA" b="0" dirty="0" smtClean="0"/>
          </a:p>
          <a:p>
            <a:r>
              <a:rPr lang="ru-RU" b="0" i="1" dirty="0" err="1" smtClean="0"/>
              <a:t>Ambient</a:t>
            </a:r>
            <a:r>
              <a:rPr lang="ru-RU" b="0" i="1" dirty="0" smtClean="0"/>
              <a:t> </a:t>
            </a:r>
            <a:r>
              <a:rPr lang="ru-RU" b="0" i="1" dirty="0" err="1" smtClean="0"/>
              <a:t>Sound</a:t>
            </a:r>
            <a:r>
              <a:rPr lang="ru-RU" b="0" i="1" dirty="0" smtClean="0"/>
              <a:t> </a:t>
            </a:r>
            <a:r>
              <a:rPr lang="ru-RU" b="0" dirty="0" err="1" smtClean="0"/>
              <a:t>Використовуються</a:t>
            </a:r>
            <a:r>
              <a:rPr lang="ru-RU" b="0" dirty="0" smtClean="0"/>
              <a:t> для </a:t>
            </a:r>
            <a:r>
              <a:rPr lang="ru-RU" b="0" dirty="0" err="1" smtClean="0"/>
              <a:t>відтворення</a:t>
            </a:r>
            <a:r>
              <a:rPr lang="ru-RU" b="0" dirty="0" smtClean="0"/>
              <a:t> </a:t>
            </a:r>
            <a:r>
              <a:rPr lang="ru-RU" b="0" dirty="0" err="1" smtClean="0"/>
              <a:t>звуків</a:t>
            </a:r>
            <a:r>
              <a:rPr lang="ru-RU" b="0" dirty="0" smtClean="0"/>
              <a:t> в </a:t>
            </a:r>
            <a:r>
              <a:rPr lang="ru-RU" b="0" dirty="0" err="1" smtClean="0"/>
              <a:t>просторі</a:t>
            </a:r>
            <a:r>
              <a:rPr lang="ru-RU" b="0" dirty="0" smtClean="0"/>
              <a:t>. </a:t>
            </a:r>
            <a:r>
              <a:rPr lang="ru-RU" b="0" dirty="0" err="1" smtClean="0"/>
              <a:t>Ці</a:t>
            </a:r>
            <a:r>
              <a:rPr lang="ru-RU" b="0" dirty="0" smtClean="0"/>
              <a:t> звуки </a:t>
            </a:r>
            <a:r>
              <a:rPr lang="ru-RU" b="0" dirty="0" err="1" smtClean="0"/>
              <a:t>можуть</a:t>
            </a:r>
            <a:r>
              <a:rPr lang="ru-RU" b="0" dirty="0" smtClean="0"/>
              <a:t> бути </a:t>
            </a:r>
            <a:r>
              <a:rPr lang="ru-RU" b="0" dirty="0" err="1" smtClean="0"/>
              <a:t>зациклені</a:t>
            </a:r>
            <a:r>
              <a:rPr lang="ru-RU" b="0" dirty="0" smtClean="0"/>
              <a:t> </a:t>
            </a:r>
            <a:r>
              <a:rPr lang="ru-RU" b="0" dirty="0" err="1" smtClean="0"/>
              <a:t>або</a:t>
            </a:r>
            <a:r>
              <a:rPr lang="ru-RU" b="0" dirty="0" smtClean="0"/>
              <a:t> </a:t>
            </a:r>
            <a:r>
              <a:rPr lang="ru-RU" b="0" dirty="0" err="1" smtClean="0"/>
              <a:t>ні</a:t>
            </a:r>
            <a:r>
              <a:rPr lang="ru-RU" b="0" dirty="0" smtClean="0"/>
              <a:t>, </a:t>
            </a:r>
            <a:r>
              <a:rPr lang="ru-RU" b="0" dirty="0" err="1" smtClean="0"/>
              <a:t>мати</a:t>
            </a:r>
            <a:r>
              <a:rPr lang="ru-RU" b="0" dirty="0" smtClean="0"/>
              <a:t> </a:t>
            </a:r>
            <a:r>
              <a:rPr lang="ru-RU" b="0" dirty="0" err="1" smtClean="0"/>
              <a:t>поширення</a:t>
            </a:r>
            <a:r>
              <a:rPr lang="ru-RU" b="0" dirty="0" smtClean="0"/>
              <a:t> в </a:t>
            </a:r>
            <a:r>
              <a:rPr lang="ru-RU" b="0" dirty="0" err="1" smtClean="0"/>
              <a:t>просторі</a:t>
            </a:r>
            <a:r>
              <a:rPr lang="ru-RU" b="0" dirty="0" smtClean="0"/>
              <a:t> і </a:t>
            </a:r>
            <a:r>
              <a:rPr lang="ru-RU" b="0" dirty="0" err="1" smtClean="0"/>
              <a:t>посилення</a:t>
            </a:r>
            <a:r>
              <a:rPr lang="ru-RU" b="0" dirty="0" smtClean="0"/>
              <a:t> / </a:t>
            </a:r>
            <a:r>
              <a:rPr lang="ru-RU" b="0" dirty="0" err="1" smtClean="0"/>
              <a:t>затухання</a:t>
            </a:r>
            <a:r>
              <a:rPr lang="ru-RU" b="0" dirty="0" smtClean="0"/>
              <a:t>. Все </a:t>
            </a:r>
            <a:r>
              <a:rPr lang="ru-RU" b="0" dirty="0" err="1" smtClean="0"/>
              <a:t>це</a:t>
            </a:r>
            <a:r>
              <a:rPr lang="ru-RU" b="0" dirty="0" smtClean="0"/>
              <a:t> повинно бути задано в звуковому </a:t>
            </a:r>
            <a:r>
              <a:rPr lang="ru-RU" b="0" dirty="0" err="1" smtClean="0"/>
              <a:t>сигналі</a:t>
            </a:r>
            <a:r>
              <a:rPr lang="ru-RU" b="0" dirty="0" smtClean="0"/>
              <a:t> і не є в самому звуковому </a:t>
            </a:r>
            <a:r>
              <a:rPr lang="ru-RU" b="0" dirty="0" err="1" smtClean="0"/>
              <a:t>об'єкті</a:t>
            </a:r>
            <a:r>
              <a:rPr lang="ru-RU" b="0" dirty="0" smtClean="0"/>
              <a:t>.</a:t>
            </a:r>
          </a:p>
          <a:p>
            <a:r>
              <a:rPr lang="uk-UA" b="0" i="1" dirty="0" err="1" smtClean="0"/>
              <a:t>Декали</a:t>
            </a:r>
            <a:r>
              <a:rPr lang="uk-UA" b="0" dirty="0" smtClean="0"/>
              <a:t> </a:t>
            </a:r>
            <a:r>
              <a:rPr lang="uk-UA" b="0" dirty="0" err="1" smtClean="0"/>
              <a:t>Декаль</a:t>
            </a:r>
            <a:r>
              <a:rPr lang="uk-UA" b="0" dirty="0" smtClean="0"/>
              <a:t> - спеціальний об'єкт, який проектує матеріал на іншу поверхню без необхідності використання геометрії. Її можна використовувати, наприклад, для нанесення різних тріщин, вм'ятин або бруду на геометрію, щоб зробити поверхню більш реалістичною і менш повторювану</a:t>
            </a:r>
          </a:p>
          <a:p>
            <a:endParaRPr lang="uk-UA" b="0" dirty="0" smtClean="0"/>
          </a:p>
          <a:p>
            <a:r>
              <a:rPr lang="uk-UA" b="1" dirty="0" smtClean="0"/>
              <a:t>Інше</a:t>
            </a:r>
          </a:p>
          <a:p>
            <a:r>
              <a:rPr lang="en-US" b="0" i="1" dirty="0" smtClean="0"/>
              <a:t>Camera Actor </a:t>
            </a:r>
            <a:r>
              <a:rPr lang="uk-UA" b="0" dirty="0" smtClean="0"/>
              <a:t>Камера використовується для того, щоб відображати сцену на екран. Вона може існувати окремо і використовуватися разом з інструментом </a:t>
            </a:r>
            <a:r>
              <a:rPr lang="en-US" b="0" dirty="0" smtClean="0"/>
              <a:t>Matinee, </a:t>
            </a:r>
            <a:r>
              <a:rPr lang="uk-UA" b="0" dirty="0" smtClean="0"/>
              <a:t>а так само може існувати в якості компонента всередині інших об'єктів, наприклад всередині персонажа.</a:t>
            </a:r>
          </a:p>
          <a:p>
            <a:r>
              <a:rPr lang="en-US" b="0" i="1" dirty="0" smtClean="0"/>
              <a:t>Volume</a:t>
            </a:r>
            <a:r>
              <a:rPr lang="en-US" b="0" dirty="0" smtClean="0"/>
              <a:t> </a:t>
            </a:r>
            <a:r>
              <a:rPr lang="en-US" b="0" dirty="0" err="1" smtClean="0"/>
              <a:t>Volume</a:t>
            </a:r>
            <a:r>
              <a:rPr lang="en-US" b="0" dirty="0" smtClean="0"/>
              <a:t> - </a:t>
            </a:r>
            <a:r>
              <a:rPr lang="uk-UA" b="0" dirty="0" smtClean="0"/>
              <a:t>спеціальна зона, в якій діють будь-які постійні правила. Ці правила можуть бути як і для ігрового процесу (наприклад нанесення шкоди персонажу або зміна його типу переміщення), так і для редактора (позначати, де прораховується світло або навігація).</a:t>
            </a:r>
          </a:p>
          <a:p>
            <a:endParaRPr lang="uk-UA" b="1" dirty="0" smtClean="0"/>
          </a:p>
          <a:p>
            <a:endParaRPr lang="uk-UA" b="1" dirty="0" smtClean="0"/>
          </a:p>
          <a:p>
            <a:endParaRPr lang="uk-UA" b="1" dirty="0" smtClean="0"/>
          </a:p>
          <a:p>
            <a:endParaRPr lang="uk-UA" b="1" dirty="0" smtClean="0"/>
          </a:p>
          <a:p>
            <a:endParaRPr lang="uk-UA" b="1" dirty="0" smtClean="0"/>
          </a:p>
          <a:p>
            <a:endParaRPr lang="uk-UA" b="1" dirty="0" smtClean="0"/>
          </a:p>
          <a:p>
            <a:endParaRPr lang="uk-UA" b="1" dirty="0" smtClean="0"/>
          </a:p>
          <a:p>
            <a:endParaRPr lang="uk-UA" b="1" dirty="0" smtClean="0"/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67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err="1" smtClean="0"/>
              <a:t>Кожна</a:t>
            </a:r>
            <a:r>
              <a:rPr lang="ru-RU" b="0" dirty="0" smtClean="0"/>
              <a:t> карта </a:t>
            </a:r>
            <a:r>
              <a:rPr lang="ru-RU" b="0" dirty="0" err="1" smtClean="0"/>
              <a:t>починається</a:t>
            </a:r>
            <a:r>
              <a:rPr lang="ru-RU" b="0" dirty="0" smtClean="0"/>
              <a:t> з </a:t>
            </a:r>
            <a:r>
              <a:rPr lang="ru-RU" b="0" dirty="0" err="1" smtClean="0"/>
              <a:t>порожнього</a:t>
            </a:r>
            <a:r>
              <a:rPr lang="ru-RU" b="0" dirty="0" smtClean="0"/>
              <a:t> ландшафту. </a:t>
            </a:r>
            <a:r>
              <a:rPr lang="ru-RU" b="0" dirty="0" err="1" smtClean="0"/>
              <a:t>Щоб</a:t>
            </a:r>
            <a:r>
              <a:rPr lang="ru-RU" b="0" dirty="0" smtClean="0"/>
              <a:t> </a:t>
            </a:r>
            <a:r>
              <a:rPr lang="ru-RU" b="0" dirty="0" err="1" smtClean="0"/>
              <a:t>створити</a:t>
            </a:r>
            <a:r>
              <a:rPr lang="ru-RU" b="0" dirty="0" smtClean="0"/>
              <a:t> </a:t>
            </a:r>
            <a:r>
              <a:rPr lang="ru-RU" b="0" dirty="0" err="1" smtClean="0"/>
              <a:t>бажане</a:t>
            </a:r>
            <a:r>
              <a:rPr lang="ru-RU" b="0" dirty="0" smtClean="0"/>
              <a:t> </a:t>
            </a:r>
            <a:r>
              <a:rPr lang="ru-RU" b="0" dirty="0" err="1" smtClean="0"/>
              <a:t>середовище</a:t>
            </a:r>
            <a:r>
              <a:rPr lang="ru-RU" b="0" dirty="0" smtClean="0"/>
              <a:t> </a:t>
            </a:r>
            <a:r>
              <a:rPr lang="ru-RU" b="0" dirty="0" err="1" smtClean="0"/>
              <a:t>або</a:t>
            </a:r>
            <a:r>
              <a:rPr lang="ru-RU" b="0" dirty="0" smtClean="0"/>
              <a:t> </a:t>
            </a:r>
            <a:r>
              <a:rPr lang="ru-RU" b="0" dirty="0" err="1" smtClean="0"/>
              <a:t>заповнити</a:t>
            </a:r>
            <a:r>
              <a:rPr lang="ru-RU" b="0" dirty="0" smtClean="0"/>
              <a:t> </a:t>
            </a:r>
            <a:r>
              <a:rPr lang="ru-RU" b="0" dirty="0" err="1" smtClean="0"/>
              <a:t>його</a:t>
            </a:r>
            <a:r>
              <a:rPr lang="ru-RU" b="0" dirty="0" smtClean="0"/>
              <a:t>, </a:t>
            </a:r>
            <a:r>
              <a:rPr lang="ru-RU" b="0" dirty="0" err="1" smtClean="0"/>
              <a:t>потрібно</a:t>
            </a:r>
            <a:r>
              <a:rPr lang="ru-RU" b="0" dirty="0" smtClean="0"/>
              <a:t> </a:t>
            </a:r>
            <a:r>
              <a:rPr lang="ru-RU" b="0" dirty="0" err="1" smtClean="0"/>
              <a:t>розташувати</a:t>
            </a:r>
            <a:r>
              <a:rPr lang="ru-RU" b="0" dirty="0" smtClean="0"/>
              <a:t> </a:t>
            </a:r>
            <a:r>
              <a:rPr lang="ru-RU" b="0" dirty="0" err="1" smtClean="0"/>
              <a:t>об'єкти</a:t>
            </a:r>
            <a:r>
              <a:rPr lang="ru-RU" b="0" dirty="0" smtClean="0"/>
              <a:t> на </a:t>
            </a:r>
            <a:r>
              <a:rPr lang="ru-RU" b="0" dirty="0" err="1" smtClean="0"/>
              <a:t>карті</a:t>
            </a:r>
            <a:r>
              <a:rPr lang="ru-RU" b="0" dirty="0" smtClean="0"/>
              <a:t>. </a:t>
            </a:r>
            <a:r>
              <a:rPr lang="ru-RU" b="0" dirty="0" err="1" smtClean="0"/>
              <a:t>Це</a:t>
            </a:r>
            <a:r>
              <a:rPr lang="ru-RU" b="0" dirty="0" smtClean="0"/>
              <a:t> </a:t>
            </a:r>
            <a:r>
              <a:rPr lang="ru-RU" b="0" dirty="0" err="1" smtClean="0"/>
              <a:t>можна</a:t>
            </a:r>
            <a:r>
              <a:rPr lang="ru-RU" b="0" dirty="0" smtClean="0"/>
              <a:t> </a:t>
            </a:r>
            <a:r>
              <a:rPr lang="ru-RU" b="0" dirty="0" err="1" smtClean="0"/>
              <a:t>зробити</a:t>
            </a:r>
            <a:r>
              <a:rPr lang="ru-RU" b="0" dirty="0" smtClean="0"/>
              <a:t> </a:t>
            </a:r>
            <a:r>
              <a:rPr lang="ru-RU" b="0" dirty="0" err="1" smtClean="0"/>
              <a:t>двома</a:t>
            </a:r>
            <a:r>
              <a:rPr lang="ru-RU" b="0" dirty="0" smtClean="0"/>
              <a:t> </a:t>
            </a:r>
            <a:r>
              <a:rPr lang="ru-RU" b="0" dirty="0" err="1" smtClean="0"/>
              <a:t>різними</a:t>
            </a:r>
            <a:r>
              <a:rPr lang="ru-RU" b="0" dirty="0" smtClean="0"/>
              <a:t> способами, </a:t>
            </a:r>
            <a:r>
              <a:rPr lang="ru-RU" b="0" dirty="0" err="1" smtClean="0"/>
              <a:t>обидва</a:t>
            </a:r>
            <a:r>
              <a:rPr lang="ru-RU" b="0" dirty="0" smtClean="0"/>
              <a:t> вони </a:t>
            </a:r>
            <a:r>
              <a:rPr lang="ru-RU" b="0" dirty="0" err="1" smtClean="0"/>
              <a:t>із</a:t>
            </a:r>
            <a:r>
              <a:rPr lang="ru-RU" b="0" dirty="0" smtClean="0"/>
              <a:t> </a:t>
            </a:r>
            <a:r>
              <a:rPr lang="ru-RU" b="0" dirty="0" err="1" smtClean="0"/>
              <a:t>застосуванням</a:t>
            </a:r>
            <a:r>
              <a:rPr lang="ru-RU" b="0" dirty="0" smtClean="0"/>
              <a:t> </a:t>
            </a:r>
            <a:r>
              <a:rPr lang="en-US" b="0" dirty="0" smtClean="0"/>
              <a:t>Content Browser'</a:t>
            </a:r>
            <a:r>
              <a:rPr lang="ru-RU" b="0" dirty="0" smtClean="0"/>
              <a:t>а. Результатом </a:t>
            </a:r>
            <a:r>
              <a:rPr lang="ru-RU" b="0" dirty="0" err="1" smtClean="0"/>
              <a:t>обох</a:t>
            </a:r>
            <a:r>
              <a:rPr lang="ru-RU" b="0" dirty="0" smtClean="0"/>
              <a:t> </a:t>
            </a:r>
            <a:r>
              <a:rPr lang="ru-RU" b="0" dirty="0" err="1" smtClean="0"/>
              <a:t>способів</a:t>
            </a:r>
            <a:r>
              <a:rPr lang="ru-RU" b="0" dirty="0" smtClean="0"/>
              <a:t>, </a:t>
            </a:r>
            <a:r>
              <a:rPr lang="ru-RU" b="0" dirty="0" err="1" smtClean="0"/>
              <a:t>створення</a:t>
            </a:r>
            <a:r>
              <a:rPr lang="ru-RU" b="0" dirty="0" smtClean="0"/>
              <a:t> </a:t>
            </a:r>
            <a:r>
              <a:rPr lang="ru-RU" b="0" dirty="0" err="1" smtClean="0"/>
              <a:t>об'єкта</a:t>
            </a:r>
            <a:r>
              <a:rPr lang="ru-RU" b="0" dirty="0" smtClean="0"/>
              <a:t> </a:t>
            </a:r>
            <a:r>
              <a:rPr lang="ru-RU" b="0" dirty="0" err="1" smtClean="0"/>
              <a:t>певного</a:t>
            </a:r>
            <a:r>
              <a:rPr lang="ru-RU" b="0" dirty="0" smtClean="0"/>
              <a:t> </a:t>
            </a:r>
            <a:r>
              <a:rPr lang="ru-RU" b="0" dirty="0" err="1" smtClean="0"/>
              <a:t>класу</a:t>
            </a:r>
            <a:r>
              <a:rPr lang="ru-RU" b="0" dirty="0" smtClean="0"/>
              <a:t> </a:t>
            </a:r>
            <a:r>
              <a:rPr lang="ru-RU" b="0" dirty="0" err="1" smtClean="0"/>
              <a:t>викличе</a:t>
            </a:r>
            <a:r>
              <a:rPr lang="ru-RU" b="0" dirty="0" smtClean="0"/>
              <a:t> так званий </a:t>
            </a:r>
            <a:r>
              <a:rPr lang="ru-RU" b="0" dirty="0" err="1" smtClean="0"/>
              <a:t>інстанс</a:t>
            </a:r>
            <a:r>
              <a:rPr lang="ru-RU" b="0" dirty="0" smtClean="0"/>
              <a:t> </a:t>
            </a:r>
            <a:r>
              <a:rPr lang="ru-RU" b="0" dirty="0" err="1" smtClean="0"/>
              <a:t>об'єкта</a:t>
            </a:r>
            <a:r>
              <a:rPr lang="ru-RU" b="0" dirty="0" smtClean="0"/>
              <a:t>. Даний </a:t>
            </a:r>
            <a:r>
              <a:rPr lang="ru-RU" b="0" dirty="0" err="1" smtClean="0"/>
              <a:t>інстанс</a:t>
            </a:r>
            <a:r>
              <a:rPr lang="ru-RU" b="0" dirty="0" smtClean="0"/>
              <a:t> </a:t>
            </a:r>
            <a:r>
              <a:rPr lang="ru-RU" b="0" dirty="0" err="1" smtClean="0"/>
              <a:t>копіює</a:t>
            </a:r>
            <a:r>
              <a:rPr lang="ru-RU" b="0" dirty="0" smtClean="0"/>
              <a:t> </a:t>
            </a:r>
            <a:r>
              <a:rPr lang="ru-RU" b="0" dirty="0" err="1" smtClean="0"/>
              <a:t>всі</a:t>
            </a:r>
            <a:r>
              <a:rPr lang="ru-RU" b="0" dirty="0" smtClean="0"/>
              <a:t> </a:t>
            </a:r>
            <a:r>
              <a:rPr lang="ru-RU" b="0" dirty="0" err="1" smtClean="0"/>
              <a:t>властивості</a:t>
            </a:r>
            <a:r>
              <a:rPr lang="ru-RU" b="0" dirty="0" smtClean="0"/>
              <a:t> </a:t>
            </a:r>
            <a:r>
              <a:rPr lang="ru-RU" b="0" dirty="0" err="1" smtClean="0"/>
              <a:t>об'єкта</a:t>
            </a:r>
            <a:r>
              <a:rPr lang="ru-RU" b="0" dirty="0" smtClean="0"/>
              <a:t>, </a:t>
            </a:r>
            <a:r>
              <a:rPr lang="ru-RU" b="0" dirty="0" err="1" smtClean="0"/>
              <a:t>що</a:t>
            </a:r>
            <a:r>
              <a:rPr lang="ru-RU" b="0" dirty="0" smtClean="0"/>
              <a:t> </a:t>
            </a:r>
            <a:r>
              <a:rPr lang="ru-RU" b="0" dirty="0" err="1" smtClean="0"/>
              <a:t>викликається</a:t>
            </a:r>
            <a:r>
              <a:rPr lang="ru-RU" b="0" dirty="0" smtClean="0"/>
              <a:t>, </a:t>
            </a:r>
            <a:r>
              <a:rPr lang="ru-RU" b="0" dirty="0" err="1" smtClean="0"/>
              <a:t>однак</a:t>
            </a:r>
            <a:r>
              <a:rPr lang="ru-RU" b="0" dirty="0" smtClean="0"/>
              <a:t> </a:t>
            </a:r>
            <a:r>
              <a:rPr lang="ru-RU" b="0" dirty="0" err="1" smtClean="0"/>
              <a:t>ці</a:t>
            </a:r>
            <a:r>
              <a:rPr lang="ru-RU" b="0" dirty="0" smtClean="0"/>
              <a:t> </a:t>
            </a:r>
            <a:r>
              <a:rPr lang="ru-RU" b="0" dirty="0" err="1" smtClean="0"/>
              <a:t>властивості</a:t>
            </a:r>
            <a:r>
              <a:rPr lang="ru-RU" b="0" dirty="0" smtClean="0"/>
              <a:t> </a:t>
            </a:r>
            <a:r>
              <a:rPr lang="ru-RU" b="0" dirty="0" err="1" smtClean="0"/>
              <a:t>можуть</a:t>
            </a:r>
            <a:r>
              <a:rPr lang="ru-RU" b="0" dirty="0" smtClean="0"/>
              <a:t> бути </a:t>
            </a:r>
            <a:r>
              <a:rPr lang="ru-RU" b="0" dirty="0" err="1" smtClean="0"/>
              <a:t>змінені</a:t>
            </a:r>
            <a:r>
              <a:rPr lang="ru-RU" b="0" dirty="0" smtClean="0"/>
              <a:t> по ходу </a:t>
            </a:r>
            <a:r>
              <a:rPr lang="ru-RU" b="0" dirty="0" err="1" smtClean="0"/>
              <a:t>гри</a:t>
            </a:r>
            <a:r>
              <a:rPr lang="ru-RU" b="0" dirty="0" smtClean="0"/>
              <a:t>. Так само </a:t>
            </a:r>
            <a:r>
              <a:rPr lang="ru-RU" b="0" dirty="0" err="1" smtClean="0"/>
              <a:t>даний</a:t>
            </a:r>
            <a:r>
              <a:rPr lang="ru-RU" b="0" dirty="0" smtClean="0"/>
              <a:t> </a:t>
            </a:r>
            <a:r>
              <a:rPr lang="ru-RU" b="0" dirty="0" err="1" smtClean="0"/>
              <a:t>об'єкт</a:t>
            </a:r>
            <a:r>
              <a:rPr lang="ru-RU" b="0" dirty="0" smtClean="0"/>
              <a:t> </a:t>
            </a:r>
            <a:r>
              <a:rPr lang="ru-RU" b="0" dirty="0" err="1" smtClean="0"/>
              <a:t>можна</a:t>
            </a:r>
            <a:r>
              <a:rPr lang="ru-RU" b="0" dirty="0" smtClean="0"/>
              <a:t> буде </a:t>
            </a:r>
            <a:r>
              <a:rPr lang="ru-RU" b="0" dirty="0" err="1" smtClean="0"/>
              <a:t>переміщати</a:t>
            </a:r>
            <a:r>
              <a:rPr lang="ru-RU" b="0" dirty="0" smtClean="0"/>
              <a:t> </a:t>
            </a:r>
            <a:r>
              <a:rPr lang="ru-RU" b="0" dirty="0" err="1" smtClean="0"/>
              <a:t>після</a:t>
            </a:r>
            <a:r>
              <a:rPr lang="ru-RU" b="0" dirty="0" smtClean="0"/>
              <a:t> того, як </a:t>
            </a:r>
            <a:r>
              <a:rPr lang="ru-RU" b="0" dirty="0" err="1" smtClean="0"/>
              <a:t>він</a:t>
            </a:r>
            <a:r>
              <a:rPr lang="ru-RU" b="0" dirty="0" smtClean="0"/>
              <a:t> </a:t>
            </a:r>
            <a:r>
              <a:rPr lang="ru-RU" b="0" dirty="0" err="1" smtClean="0"/>
              <a:t>був</a:t>
            </a:r>
            <a:r>
              <a:rPr lang="ru-RU" b="0" dirty="0" smtClean="0"/>
              <a:t> </a:t>
            </a:r>
            <a:r>
              <a:rPr lang="ru-RU" b="0" dirty="0" err="1" smtClean="0"/>
              <a:t>викликаний</a:t>
            </a:r>
            <a:r>
              <a:rPr lang="ru-RU" b="0" dirty="0" smtClean="0"/>
              <a:t>.</a:t>
            </a:r>
          </a:p>
          <a:p>
            <a:endParaRPr lang="ru-RU" b="0" dirty="0" smtClean="0"/>
          </a:p>
          <a:p>
            <a:r>
              <a:rPr lang="ru-RU" b="0" dirty="0" err="1" smtClean="0"/>
              <a:t>Додавання</a:t>
            </a:r>
            <a:r>
              <a:rPr lang="ru-RU" b="0" dirty="0" smtClean="0"/>
              <a:t> </a:t>
            </a:r>
            <a:r>
              <a:rPr lang="ru-RU" b="0" dirty="0" err="1" smtClean="0"/>
              <a:t>об'єкта</a:t>
            </a:r>
            <a:r>
              <a:rPr lang="ru-RU" b="0" dirty="0" smtClean="0"/>
              <a:t> в ваш </a:t>
            </a:r>
            <a:r>
              <a:rPr lang="ru-RU" b="0" dirty="0" err="1" smtClean="0"/>
              <a:t>рівень</a:t>
            </a:r>
            <a:r>
              <a:rPr lang="ru-RU" b="0" dirty="0" smtClean="0"/>
              <a:t>, </a:t>
            </a:r>
            <a:r>
              <a:rPr lang="ru-RU" b="0" dirty="0" err="1" smtClean="0"/>
              <a:t>крім</a:t>
            </a:r>
            <a:r>
              <a:rPr lang="ru-RU" b="0" dirty="0" smtClean="0"/>
              <a:t> </a:t>
            </a:r>
            <a:r>
              <a:rPr lang="ru-RU" b="0" dirty="0" err="1" smtClean="0"/>
              <a:t>іншого</a:t>
            </a:r>
            <a:r>
              <a:rPr lang="ru-RU" b="0" dirty="0" smtClean="0"/>
              <a:t>, автоматично </a:t>
            </a:r>
            <a:r>
              <a:rPr lang="ru-RU" b="0" dirty="0" err="1" smtClean="0"/>
              <a:t>додає</a:t>
            </a:r>
            <a:r>
              <a:rPr lang="ru-RU" b="0" dirty="0" smtClean="0"/>
              <a:t> </a:t>
            </a:r>
            <a:r>
              <a:rPr lang="ru-RU" b="0" dirty="0" err="1" smtClean="0"/>
              <a:t>його</a:t>
            </a:r>
            <a:r>
              <a:rPr lang="ru-RU" b="0" dirty="0" smtClean="0"/>
              <a:t> в список </a:t>
            </a:r>
            <a:r>
              <a:rPr lang="en-US" b="0" dirty="0" smtClean="0"/>
              <a:t>Scene Outliner, </a:t>
            </a:r>
            <a:r>
              <a:rPr lang="ru-RU" b="0" dirty="0" err="1" smtClean="0"/>
              <a:t>що</a:t>
            </a:r>
            <a:r>
              <a:rPr lang="ru-RU" b="0" dirty="0" smtClean="0"/>
              <a:t> </a:t>
            </a:r>
            <a:r>
              <a:rPr lang="ru-RU" b="0" dirty="0" err="1" smtClean="0"/>
              <a:t>знаходиться</a:t>
            </a:r>
            <a:r>
              <a:rPr lang="ru-RU" b="0" dirty="0" smtClean="0"/>
              <a:t> на </a:t>
            </a:r>
            <a:r>
              <a:rPr lang="ru-RU" b="0" dirty="0" err="1" smtClean="0"/>
              <a:t>панелі</a:t>
            </a:r>
            <a:r>
              <a:rPr lang="ru-RU" b="0" dirty="0" smtClean="0"/>
              <a:t> за </a:t>
            </a:r>
            <a:r>
              <a:rPr lang="ru-RU" b="0" dirty="0" err="1" smtClean="0"/>
              <a:t>замовчуванням</a:t>
            </a:r>
            <a:r>
              <a:rPr lang="ru-RU" b="0" dirty="0" smtClean="0"/>
              <a:t>, </a:t>
            </a:r>
            <a:r>
              <a:rPr lang="ru-RU" b="0" dirty="0" err="1" smtClean="0"/>
              <a:t>що</a:t>
            </a:r>
            <a:r>
              <a:rPr lang="ru-RU" b="0" dirty="0" smtClean="0"/>
              <a:t> </a:t>
            </a:r>
            <a:r>
              <a:rPr lang="ru-RU" b="0" dirty="0" err="1" smtClean="0"/>
              <a:t>розташована</a:t>
            </a:r>
            <a:r>
              <a:rPr lang="ru-RU" b="0" dirty="0" smtClean="0"/>
              <a:t> в </a:t>
            </a:r>
            <a:r>
              <a:rPr lang="ru-RU" b="0" dirty="0" err="1" smtClean="0"/>
              <a:t>лівому</a:t>
            </a:r>
            <a:r>
              <a:rPr lang="ru-RU" b="0" dirty="0" smtClean="0"/>
              <a:t> </a:t>
            </a:r>
            <a:r>
              <a:rPr lang="ru-RU" b="0" dirty="0" err="1" smtClean="0"/>
              <a:t>верхньому</a:t>
            </a:r>
            <a:r>
              <a:rPr lang="ru-RU" b="0" dirty="0" smtClean="0"/>
              <a:t> кутку редактора.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67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err="1" smtClean="0"/>
              <a:t>Можна</a:t>
            </a:r>
            <a:r>
              <a:rPr lang="ru-RU" b="0" dirty="0" smtClean="0"/>
              <a:t> </a:t>
            </a:r>
            <a:r>
              <a:rPr lang="ru-RU" b="0" dirty="0" err="1" smtClean="0"/>
              <a:t>розміщувати</a:t>
            </a:r>
            <a:r>
              <a:rPr lang="ru-RU" b="0" dirty="0" smtClean="0"/>
              <a:t> </a:t>
            </a:r>
            <a:r>
              <a:rPr lang="ru-RU" b="0" dirty="0" err="1" smtClean="0"/>
              <a:t>об'єкти</a:t>
            </a:r>
            <a:r>
              <a:rPr lang="ru-RU" b="0" dirty="0" smtClean="0"/>
              <a:t> </a:t>
            </a:r>
            <a:r>
              <a:rPr lang="ru-RU" b="0" dirty="0" err="1" smtClean="0"/>
              <a:t>перетягуючи</a:t>
            </a:r>
            <a:r>
              <a:rPr lang="ru-RU" b="0" dirty="0" smtClean="0"/>
              <a:t> </a:t>
            </a:r>
            <a:r>
              <a:rPr lang="ru-RU" b="0" dirty="0" err="1" smtClean="0"/>
              <a:t>їх</a:t>
            </a:r>
            <a:r>
              <a:rPr lang="ru-RU" b="0" dirty="0" smtClean="0"/>
              <a:t> з </a:t>
            </a:r>
            <a:r>
              <a:rPr lang="ru-RU" b="0" dirty="0" err="1" smtClean="0"/>
              <a:t>вікна</a:t>
            </a:r>
            <a:r>
              <a:rPr lang="ru-RU" b="0" dirty="0" smtClean="0"/>
              <a:t> </a:t>
            </a:r>
            <a:r>
              <a:rPr lang="en-US" b="0" dirty="0" smtClean="0"/>
              <a:t>Modes. </a:t>
            </a:r>
            <a:r>
              <a:rPr lang="ru-RU" b="0" dirty="0" smtClean="0"/>
              <a:t>Для </a:t>
            </a:r>
            <a:r>
              <a:rPr lang="ru-RU" b="0" dirty="0" err="1" smtClean="0"/>
              <a:t>цього</a:t>
            </a:r>
            <a:r>
              <a:rPr lang="ru-RU" b="0" dirty="0" smtClean="0"/>
              <a:t> </a:t>
            </a:r>
            <a:r>
              <a:rPr lang="ru-RU" b="0" dirty="0" err="1" smtClean="0"/>
              <a:t>потрібно</a:t>
            </a:r>
            <a:r>
              <a:rPr lang="ru-RU" b="0" dirty="0" smtClean="0"/>
              <a:t> </a:t>
            </a:r>
            <a:r>
              <a:rPr lang="ru-RU" b="0" dirty="0" err="1" smtClean="0"/>
              <a:t>затиснути</a:t>
            </a:r>
            <a:r>
              <a:rPr lang="ru-RU" b="0" dirty="0" smtClean="0"/>
              <a:t> на </a:t>
            </a:r>
            <a:r>
              <a:rPr lang="ru-RU" b="0" dirty="0" err="1" smtClean="0"/>
              <a:t>потрібному</a:t>
            </a:r>
            <a:r>
              <a:rPr lang="ru-RU" b="0" dirty="0" smtClean="0"/>
              <a:t> </a:t>
            </a:r>
            <a:r>
              <a:rPr lang="ru-RU" b="0" dirty="0" err="1" smtClean="0"/>
              <a:t>об'єкті</a:t>
            </a:r>
            <a:r>
              <a:rPr lang="ru-RU" b="0" dirty="0" smtClean="0"/>
              <a:t> і </a:t>
            </a:r>
            <a:r>
              <a:rPr lang="ru-RU" b="0" dirty="0" err="1" smtClean="0"/>
              <a:t>витягнути</a:t>
            </a:r>
            <a:r>
              <a:rPr lang="ru-RU" b="0" dirty="0" smtClean="0"/>
              <a:t> </a:t>
            </a:r>
            <a:r>
              <a:rPr lang="ru-RU" b="0" dirty="0" err="1" smtClean="0"/>
              <a:t>його</a:t>
            </a:r>
            <a:r>
              <a:rPr lang="ru-RU" b="0" dirty="0" smtClean="0"/>
              <a:t> прямо у </a:t>
            </a:r>
            <a:r>
              <a:rPr lang="ru-RU" b="0" dirty="0" err="1" smtClean="0"/>
              <a:t>вьюпорт</a:t>
            </a:r>
            <a:r>
              <a:rPr lang="ru-RU" b="0" dirty="0" smtClean="0"/>
              <a:t>, в те </a:t>
            </a:r>
            <a:r>
              <a:rPr lang="ru-RU" b="0" dirty="0" err="1" smtClean="0"/>
              <a:t>місце</a:t>
            </a:r>
            <a:r>
              <a:rPr lang="ru-RU" b="0" dirty="0" smtClean="0"/>
              <a:t>, де </a:t>
            </a:r>
            <a:r>
              <a:rPr lang="ru-RU" b="0" dirty="0" err="1" smtClean="0"/>
              <a:t>ви</a:t>
            </a:r>
            <a:r>
              <a:rPr lang="ru-RU" b="0" dirty="0" smtClean="0"/>
              <a:t> </a:t>
            </a:r>
            <a:r>
              <a:rPr lang="ru-RU" b="0" dirty="0" err="1" smtClean="0"/>
              <a:t>хочете</a:t>
            </a:r>
            <a:r>
              <a:rPr lang="ru-RU" b="0" dirty="0" smtClean="0"/>
              <a:t> </a:t>
            </a:r>
            <a:r>
              <a:rPr lang="ru-RU" b="0" dirty="0" err="1" smtClean="0"/>
              <a:t>розмістити</a:t>
            </a:r>
            <a:r>
              <a:rPr lang="ru-RU" b="0" dirty="0" smtClean="0"/>
              <a:t> </a:t>
            </a:r>
            <a:r>
              <a:rPr lang="ru-RU" b="0" dirty="0" err="1" smtClean="0"/>
              <a:t>об'єкт</a:t>
            </a:r>
            <a:r>
              <a:rPr lang="ru-RU" b="0" dirty="0" smtClean="0"/>
              <a:t>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67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err="1" smtClean="0"/>
              <a:t>Другий</a:t>
            </a:r>
            <a:r>
              <a:rPr lang="ru-RU" b="0" dirty="0" smtClean="0"/>
              <a:t> </a:t>
            </a:r>
            <a:r>
              <a:rPr lang="ru-RU" b="0" dirty="0" err="1" smtClean="0"/>
              <a:t>спосіб</a:t>
            </a:r>
            <a:r>
              <a:rPr lang="ru-RU" b="0" dirty="0" smtClean="0"/>
              <a:t> </a:t>
            </a:r>
            <a:r>
              <a:rPr lang="ru-RU" b="0" dirty="0" err="1" smtClean="0"/>
              <a:t>додати</a:t>
            </a:r>
            <a:r>
              <a:rPr lang="ru-RU" b="0" dirty="0" smtClean="0"/>
              <a:t> </a:t>
            </a:r>
            <a:r>
              <a:rPr lang="ru-RU" b="0" dirty="0" err="1" smtClean="0"/>
              <a:t>об'єкт</a:t>
            </a:r>
            <a:r>
              <a:rPr lang="ru-RU" b="0" dirty="0" smtClean="0"/>
              <a:t> в вашу сцену - </a:t>
            </a:r>
            <a:r>
              <a:rPr lang="ru-RU" b="0" dirty="0" err="1" smtClean="0"/>
              <a:t>вибрати</a:t>
            </a:r>
            <a:r>
              <a:rPr lang="ru-RU" b="0" dirty="0" smtClean="0"/>
              <a:t> </a:t>
            </a:r>
            <a:r>
              <a:rPr lang="ru-RU" b="0" dirty="0" err="1" smtClean="0"/>
              <a:t>його</a:t>
            </a:r>
            <a:r>
              <a:rPr lang="ru-RU" b="0" dirty="0" smtClean="0"/>
              <a:t> в </a:t>
            </a:r>
            <a:r>
              <a:rPr lang="en-US" b="0" dirty="0" smtClean="0"/>
              <a:t>Content Browser'</a:t>
            </a:r>
            <a:r>
              <a:rPr lang="ru-RU" b="0" dirty="0" smtClean="0"/>
              <a:t>е, а </a:t>
            </a:r>
            <a:r>
              <a:rPr lang="ru-RU" b="0" dirty="0" err="1" smtClean="0"/>
              <a:t>потім</a:t>
            </a:r>
            <a:r>
              <a:rPr lang="ru-RU" b="0" dirty="0" smtClean="0"/>
              <a:t> </a:t>
            </a:r>
            <a:r>
              <a:rPr lang="ru-RU" b="0" dirty="0" err="1" smtClean="0"/>
              <a:t>використовуючи</a:t>
            </a:r>
            <a:r>
              <a:rPr lang="ru-RU" b="0" dirty="0" smtClean="0"/>
              <a:t> </a:t>
            </a:r>
            <a:r>
              <a:rPr lang="ru-RU" b="0" dirty="0" err="1" smtClean="0"/>
              <a:t>контекстне</a:t>
            </a:r>
            <a:r>
              <a:rPr lang="ru-RU" b="0" dirty="0" smtClean="0"/>
              <a:t> меню </a:t>
            </a:r>
            <a:r>
              <a:rPr lang="ru-RU" b="0" dirty="0" err="1" smtClean="0"/>
              <a:t>розмістити</a:t>
            </a:r>
            <a:r>
              <a:rPr lang="ru-RU" b="0" dirty="0" smtClean="0"/>
              <a:t> </a:t>
            </a:r>
            <a:r>
              <a:rPr lang="ru-RU" b="0" dirty="0" err="1" smtClean="0"/>
              <a:t>його</a:t>
            </a:r>
            <a:r>
              <a:rPr lang="ru-RU" b="0" dirty="0" smtClean="0"/>
              <a:t> на </a:t>
            </a:r>
            <a:r>
              <a:rPr lang="ru-RU" b="0" dirty="0" err="1" smtClean="0"/>
              <a:t>рівні</a:t>
            </a:r>
            <a:r>
              <a:rPr lang="ru-RU" b="0" dirty="0" smtClean="0"/>
              <a:t>.</a:t>
            </a:r>
          </a:p>
          <a:p>
            <a:endParaRPr lang="ru-RU" b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b="0" dirty="0" err="1" smtClean="0"/>
              <a:t>Виберіть</a:t>
            </a:r>
            <a:r>
              <a:rPr lang="ru-RU" b="0" dirty="0" smtClean="0"/>
              <a:t> предмет в </a:t>
            </a:r>
            <a:r>
              <a:rPr lang="en-US" b="0" dirty="0" smtClean="0"/>
              <a:t>Content Browser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b="0" dirty="0" smtClean="0"/>
              <a:t>Правим </a:t>
            </a:r>
            <a:r>
              <a:rPr lang="ru-RU" b="0" dirty="0" err="1" smtClean="0"/>
              <a:t>кліком</a:t>
            </a:r>
            <a:r>
              <a:rPr lang="ru-RU" b="0" dirty="0" smtClean="0"/>
              <a:t> у </a:t>
            </a:r>
            <a:r>
              <a:rPr lang="ru-RU" b="0" dirty="0" err="1" smtClean="0"/>
              <a:t>вьюпорті</a:t>
            </a:r>
            <a:r>
              <a:rPr lang="ru-RU" b="0" dirty="0" smtClean="0"/>
              <a:t> </a:t>
            </a:r>
            <a:r>
              <a:rPr lang="ru-RU" b="0" dirty="0" err="1" smtClean="0"/>
              <a:t>відкрийте</a:t>
            </a:r>
            <a:r>
              <a:rPr lang="ru-RU" b="0" dirty="0" smtClean="0"/>
              <a:t> </a:t>
            </a:r>
            <a:r>
              <a:rPr lang="ru-RU" b="0" dirty="0" err="1" smtClean="0"/>
              <a:t>контекстне</a:t>
            </a:r>
            <a:r>
              <a:rPr lang="ru-RU" b="0" dirty="0" smtClean="0"/>
              <a:t> меню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b="0" dirty="0" err="1" smtClean="0"/>
              <a:t>Виберіть</a:t>
            </a:r>
            <a:r>
              <a:rPr lang="ru-RU" b="0" dirty="0" smtClean="0"/>
              <a:t> </a:t>
            </a:r>
            <a:r>
              <a:rPr lang="ru-RU" b="0" dirty="0" err="1" smtClean="0"/>
              <a:t>потрібний</a:t>
            </a:r>
            <a:r>
              <a:rPr lang="ru-RU" b="0" dirty="0" smtClean="0"/>
              <a:t> предмет у </a:t>
            </a:r>
            <a:r>
              <a:rPr lang="ru-RU" b="0" dirty="0" err="1" smtClean="0"/>
              <a:t>вкладці</a:t>
            </a:r>
            <a:r>
              <a:rPr lang="ru-RU" b="0" dirty="0" smtClean="0"/>
              <a:t> </a:t>
            </a:r>
            <a:r>
              <a:rPr lang="en-US" b="0" dirty="0" smtClean="0"/>
              <a:t>Place Actor</a:t>
            </a:r>
          </a:p>
          <a:p>
            <a:endParaRPr lang="en-US" b="0" dirty="0" smtClean="0"/>
          </a:p>
          <a:p>
            <a:r>
              <a:rPr lang="ru-RU" b="0" dirty="0" smtClean="0"/>
              <a:t>У вас так само є </a:t>
            </a:r>
            <a:r>
              <a:rPr lang="ru-RU" b="0" dirty="0" err="1" smtClean="0"/>
              <a:t>можливість</a:t>
            </a:r>
            <a:r>
              <a:rPr lang="ru-RU" b="0" dirty="0" smtClean="0"/>
              <a:t> </a:t>
            </a:r>
            <a:r>
              <a:rPr lang="ru-RU" b="0" dirty="0" err="1" smtClean="0"/>
              <a:t>додавати</a:t>
            </a:r>
            <a:r>
              <a:rPr lang="ru-RU" b="0" dirty="0" smtClean="0"/>
              <a:t> </a:t>
            </a:r>
            <a:r>
              <a:rPr lang="ru-RU" b="0" dirty="0" err="1" smtClean="0"/>
              <a:t>різні</a:t>
            </a:r>
            <a:r>
              <a:rPr lang="ru-RU" b="0" dirty="0" smtClean="0"/>
              <a:t> </a:t>
            </a:r>
            <a:r>
              <a:rPr lang="ru-RU" b="0" dirty="0" err="1" smtClean="0"/>
              <a:t>види</a:t>
            </a:r>
            <a:r>
              <a:rPr lang="ru-RU" b="0" dirty="0" smtClean="0"/>
              <a:t> </a:t>
            </a:r>
            <a:r>
              <a:rPr lang="ru-RU" b="0" dirty="0" err="1" smtClean="0"/>
              <a:t>предметів</a:t>
            </a:r>
            <a:r>
              <a:rPr lang="ru-RU" b="0" dirty="0" smtClean="0"/>
              <a:t>, коли </a:t>
            </a:r>
            <a:r>
              <a:rPr lang="ru-RU" b="0" dirty="0" err="1" smtClean="0"/>
              <a:t>якийсь</a:t>
            </a:r>
            <a:r>
              <a:rPr lang="ru-RU" b="0" dirty="0" smtClean="0"/>
              <a:t> </a:t>
            </a:r>
            <a:r>
              <a:rPr lang="ru-RU" b="0" dirty="0" err="1" smtClean="0"/>
              <a:t>певний</a:t>
            </a:r>
            <a:r>
              <a:rPr lang="ru-RU" b="0" dirty="0" smtClean="0"/>
              <a:t> тип </a:t>
            </a:r>
            <a:r>
              <a:rPr lang="ru-RU" b="0" dirty="0" err="1" smtClean="0"/>
              <a:t>вже</a:t>
            </a:r>
            <a:r>
              <a:rPr lang="ru-RU" b="0" dirty="0" smtClean="0"/>
              <a:t> </a:t>
            </a:r>
            <a:r>
              <a:rPr lang="ru-RU" b="0" dirty="0" err="1" smtClean="0"/>
              <a:t>обраний</a:t>
            </a:r>
            <a:r>
              <a:rPr lang="ru-RU" b="0" dirty="0" smtClean="0"/>
              <a:t> в </a:t>
            </a:r>
            <a:r>
              <a:rPr lang="en-US" b="0" dirty="0" smtClean="0"/>
              <a:t>Content Browser. </a:t>
            </a:r>
            <a:r>
              <a:rPr lang="ru-RU" b="0" dirty="0" smtClean="0"/>
              <a:t>Ви можете </a:t>
            </a:r>
            <a:r>
              <a:rPr lang="ru-RU" b="0" dirty="0" err="1" smtClean="0"/>
              <a:t>побачити</a:t>
            </a:r>
            <a:r>
              <a:rPr lang="ru-RU" b="0" dirty="0" smtClean="0"/>
              <a:t> </a:t>
            </a:r>
            <a:r>
              <a:rPr lang="ru-RU" b="0" dirty="0" err="1" smtClean="0"/>
              <a:t>види</a:t>
            </a:r>
            <a:r>
              <a:rPr lang="ru-RU" b="0" dirty="0" smtClean="0"/>
              <a:t> </a:t>
            </a:r>
            <a:r>
              <a:rPr lang="ru-RU" b="0" dirty="0" err="1" smtClean="0"/>
              <a:t>предметів</a:t>
            </a:r>
            <a:r>
              <a:rPr lang="ru-RU" b="0" dirty="0" smtClean="0"/>
              <a:t>, </a:t>
            </a:r>
            <a:r>
              <a:rPr lang="ru-RU" b="0" dirty="0" err="1" smtClean="0"/>
              <a:t>які</a:t>
            </a:r>
            <a:r>
              <a:rPr lang="ru-RU" b="0" dirty="0" smtClean="0"/>
              <a:t> </a:t>
            </a:r>
            <a:r>
              <a:rPr lang="ru-RU" b="0" dirty="0" err="1" smtClean="0"/>
              <a:t>можна</a:t>
            </a:r>
            <a:r>
              <a:rPr lang="ru-RU" b="0" dirty="0" smtClean="0"/>
              <a:t> </a:t>
            </a:r>
            <a:r>
              <a:rPr lang="ru-RU" b="0" dirty="0" err="1" smtClean="0"/>
              <a:t>додати</a:t>
            </a:r>
            <a:r>
              <a:rPr lang="ru-RU" b="0" dirty="0" smtClean="0"/>
              <a:t>, </a:t>
            </a:r>
            <a:r>
              <a:rPr lang="ru-RU" b="0" dirty="0" err="1" smtClean="0"/>
              <a:t>якщо</a:t>
            </a:r>
            <a:r>
              <a:rPr lang="ru-RU" b="0" dirty="0" smtClean="0"/>
              <a:t> </a:t>
            </a:r>
            <a:r>
              <a:rPr lang="ru-RU" b="0" dirty="0" err="1" smtClean="0"/>
              <a:t>відкриєте</a:t>
            </a:r>
            <a:r>
              <a:rPr lang="ru-RU" b="0" dirty="0" smtClean="0"/>
              <a:t> </a:t>
            </a:r>
            <a:r>
              <a:rPr lang="ru-RU" b="0" dirty="0" err="1" smtClean="0"/>
              <a:t>спливаюче</a:t>
            </a:r>
            <a:r>
              <a:rPr lang="ru-RU" b="0" dirty="0" smtClean="0"/>
              <a:t> меню у </a:t>
            </a:r>
            <a:r>
              <a:rPr lang="ru-RU" b="0" dirty="0" err="1" smtClean="0"/>
              <a:t>вкладці</a:t>
            </a:r>
            <a:r>
              <a:rPr lang="ru-RU" b="0" dirty="0" smtClean="0"/>
              <a:t> </a:t>
            </a:r>
            <a:r>
              <a:rPr lang="en-US" b="0" dirty="0" smtClean="0"/>
              <a:t>Place Actor </a:t>
            </a:r>
            <a:r>
              <a:rPr lang="ru-RU" b="0" dirty="0" smtClean="0"/>
              <a:t>контекстного меню.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67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smtClean="0"/>
              <a:t>До того ж до </a:t>
            </a:r>
            <a:r>
              <a:rPr lang="ru-RU" b="0" dirty="0" err="1" smtClean="0"/>
              <a:t>вищевикладеного</a:t>
            </a:r>
            <a:r>
              <a:rPr lang="ru-RU" b="0" dirty="0" smtClean="0"/>
              <a:t> способу, </a:t>
            </a:r>
            <a:r>
              <a:rPr lang="ru-RU" b="0" dirty="0" err="1" smtClean="0"/>
              <a:t>ви</a:t>
            </a:r>
            <a:r>
              <a:rPr lang="ru-RU" b="0" dirty="0" smtClean="0"/>
              <a:t> так само можете </a:t>
            </a:r>
            <a:r>
              <a:rPr lang="ru-RU" b="0" dirty="0" err="1" smtClean="0"/>
              <a:t>розміщувати</a:t>
            </a:r>
            <a:r>
              <a:rPr lang="ru-RU" b="0" dirty="0" smtClean="0"/>
              <a:t> </a:t>
            </a:r>
            <a:r>
              <a:rPr lang="ru-RU" b="0" dirty="0" err="1" smtClean="0"/>
              <a:t>предмети</a:t>
            </a:r>
            <a:r>
              <a:rPr lang="ru-RU" b="0" dirty="0" smtClean="0"/>
              <a:t> на вашу карту, </a:t>
            </a:r>
            <a:r>
              <a:rPr lang="ru-RU" b="0" dirty="0" err="1" smtClean="0"/>
              <a:t>перетягуючи</a:t>
            </a:r>
            <a:r>
              <a:rPr lang="ru-RU" b="0" dirty="0" smtClean="0"/>
              <a:t> </a:t>
            </a:r>
            <a:r>
              <a:rPr lang="ru-RU" b="0" dirty="0" err="1" smtClean="0"/>
              <a:t>їх</a:t>
            </a:r>
            <a:r>
              <a:rPr lang="ru-RU" b="0" dirty="0" smtClean="0"/>
              <a:t> з </a:t>
            </a:r>
            <a:r>
              <a:rPr lang="en-US" b="0" dirty="0" smtClean="0"/>
              <a:t>Content Browser'</a:t>
            </a:r>
            <a:r>
              <a:rPr lang="ru-RU" b="0" dirty="0" smtClean="0"/>
              <a:t>а на </a:t>
            </a:r>
            <a:r>
              <a:rPr lang="ru-RU" b="0" dirty="0" err="1" smtClean="0"/>
              <a:t>екран</a:t>
            </a:r>
            <a:r>
              <a:rPr lang="ru-RU" b="0" dirty="0" smtClean="0"/>
              <a:t> </a:t>
            </a:r>
            <a:r>
              <a:rPr lang="ru-RU" b="0" dirty="0" err="1" smtClean="0"/>
              <a:t>рівня</a:t>
            </a:r>
            <a:r>
              <a:rPr lang="ru-RU" b="0" dirty="0" smtClean="0"/>
              <a:t> в тому </a:t>
            </a:r>
            <a:r>
              <a:rPr lang="ru-RU" b="0" dirty="0" err="1" smtClean="0"/>
              <a:t>місці</a:t>
            </a:r>
            <a:r>
              <a:rPr lang="ru-RU" b="0" dirty="0" smtClean="0"/>
              <a:t>, де вам </a:t>
            </a:r>
            <a:r>
              <a:rPr lang="ru-RU" b="0" dirty="0" err="1" smtClean="0"/>
              <a:t>потрібно</a:t>
            </a:r>
            <a:r>
              <a:rPr lang="ru-RU" b="0" dirty="0" smtClean="0"/>
              <a:t> </a:t>
            </a:r>
            <a:r>
              <a:rPr lang="ru-RU" b="0" dirty="0" err="1" smtClean="0"/>
              <a:t>його</a:t>
            </a:r>
            <a:r>
              <a:rPr lang="ru-RU" b="0" dirty="0" smtClean="0"/>
              <a:t> </a:t>
            </a:r>
            <a:r>
              <a:rPr lang="ru-RU" b="0" dirty="0" err="1" smtClean="0"/>
              <a:t>розташувати</a:t>
            </a:r>
            <a:r>
              <a:rPr lang="ru-RU" b="0" dirty="0" smtClean="0"/>
              <a:t>. При </a:t>
            </a:r>
            <a:r>
              <a:rPr lang="ru-RU" b="0" dirty="0" err="1" smtClean="0"/>
              <a:t>цьому</a:t>
            </a:r>
            <a:r>
              <a:rPr lang="ru-RU" b="0" dirty="0" smtClean="0"/>
              <a:t> вид курсора </a:t>
            </a:r>
            <a:r>
              <a:rPr lang="ru-RU" b="0" dirty="0" err="1" smtClean="0"/>
              <a:t>змінюється</a:t>
            </a:r>
            <a:r>
              <a:rPr lang="ru-RU" b="0" dirty="0" smtClean="0"/>
              <a:t>, </a:t>
            </a:r>
            <a:r>
              <a:rPr lang="ru-RU" b="0" dirty="0" err="1" smtClean="0"/>
              <a:t>щоб</a:t>
            </a:r>
            <a:r>
              <a:rPr lang="ru-RU" b="0" dirty="0" smtClean="0"/>
              <a:t> </a:t>
            </a:r>
            <a:r>
              <a:rPr lang="ru-RU" b="0" dirty="0" err="1" smtClean="0"/>
              <a:t>ви</a:t>
            </a:r>
            <a:r>
              <a:rPr lang="ru-RU" b="0" dirty="0" smtClean="0"/>
              <a:t> знали, </a:t>
            </a:r>
            <a:r>
              <a:rPr lang="ru-RU" b="0" dirty="0" err="1" smtClean="0"/>
              <a:t>чи</a:t>
            </a:r>
            <a:r>
              <a:rPr lang="ru-RU" b="0" dirty="0" smtClean="0"/>
              <a:t> </a:t>
            </a:r>
            <a:r>
              <a:rPr lang="ru-RU" b="0" dirty="0" err="1" smtClean="0"/>
              <a:t>можна</a:t>
            </a:r>
            <a:r>
              <a:rPr lang="ru-RU" b="0" dirty="0" smtClean="0"/>
              <a:t> </a:t>
            </a:r>
            <a:r>
              <a:rPr lang="ru-RU" b="0" dirty="0" err="1" smtClean="0"/>
              <a:t>цей</a:t>
            </a:r>
            <a:r>
              <a:rPr lang="ru-RU" b="0" dirty="0" smtClean="0"/>
              <a:t> предмет </a:t>
            </a:r>
            <a:r>
              <a:rPr lang="ru-RU" b="0" dirty="0" err="1" smtClean="0"/>
              <a:t>помістити</a:t>
            </a:r>
            <a:r>
              <a:rPr lang="ru-RU" b="0" dirty="0" smtClean="0"/>
              <a:t> на </a:t>
            </a:r>
            <a:r>
              <a:rPr lang="ru-RU" b="0" dirty="0" err="1" smtClean="0"/>
              <a:t>карті.Якщо</a:t>
            </a:r>
            <a:r>
              <a:rPr lang="ru-RU" b="0" dirty="0" smtClean="0"/>
              <a:t> </a:t>
            </a:r>
            <a:r>
              <a:rPr lang="ru-RU" b="0" dirty="0" err="1" smtClean="0"/>
              <a:t>ви</a:t>
            </a:r>
            <a:r>
              <a:rPr lang="ru-RU" b="0" dirty="0" smtClean="0"/>
              <a:t> </a:t>
            </a:r>
            <a:r>
              <a:rPr lang="ru-RU" b="0" dirty="0" err="1" smtClean="0"/>
              <a:t>перетягуєте</a:t>
            </a:r>
            <a:r>
              <a:rPr lang="ru-RU" b="0" dirty="0" smtClean="0"/>
              <a:t> </a:t>
            </a:r>
            <a:r>
              <a:rPr lang="ru-RU" b="0" dirty="0" err="1" smtClean="0"/>
              <a:t>об'єкт</a:t>
            </a:r>
            <a:r>
              <a:rPr lang="ru-RU" b="0" dirty="0" smtClean="0"/>
              <a:t> в </a:t>
            </a:r>
            <a:r>
              <a:rPr lang="ru-RU" b="0" dirty="0" err="1" smtClean="0"/>
              <a:t>екран</a:t>
            </a:r>
            <a:r>
              <a:rPr lang="ru-RU" b="0" dirty="0" smtClean="0"/>
              <a:t> 3</a:t>
            </a:r>
            <a:r>
              <a:rPr lang="en-US" b="0" dirty="0" smtClean="0"/>
              <a:t>d-</a:t>
            </a:r>
            <a:r>
              <a:rPr lang="ru-RU" b="0" dirty="0" err="1" smtClean="0"/>
              <a:t>перспективи</a:t>
            </a:r>
            <a:r>
              <a:rPr lang="ru-RU" b="0" dirty="0" smtClean="0"/>
              <a:t>, там </a:t>
            </a:r>
            <a:r>
              <a:rPr lang="ru-RU" b="0" dirty="0" err="1" smtClean="0"/>
              <a:t>з'являється</a:t>
            </a:r>
            <a:r>
              <a:rPr lang="ru-RU" b="0" dirty="0" smtClean="0"/>
              <a:t> той </a:t>
            </a:r>
            <a:r>
              <a:rPr lang="ru-RU" b="0" dirty="0" err="1" smtClean="0"/>
              <a:t>самий</a:t>
            </a:r>
            <a:r>
              <a:rPr lang="ru-RU" b="0" dirty="0" smtClean="0"/>
              <a:t> </a:t>
            </a:r>
            <a:r>
              <a:rPr lang="ru-RU" b="0" dirty="0" err="1" smtClean="0"/>
              <a:t>об'єкт</a:t>
            </a:r>
            <a:r>
              <a:rPr lang="ru-RU" b="0" dirty="0" smtClean="0"/>
              <a:t> на </a:t>
            </a:r>
            <a:r>
              <a:rPr lang="ru-RU" b="0" dirty="0" err="1" smtClean="0"/>
              <a:t>місці</a:t>
            </a:r>
            <a:r>
              <a:rPr lang="ru-RU" b="0" dirty="0" smtClean="0"/>
              <a:t> курсору. </a:t>
            </a:r>
            <a:r>
              <a:rPr lang="ru-RU" b="0" dirty="0" err="1" smtClean="0"/>
              <a:t>Це</a:t>
            </a:r>
            <a:r>
              <a:rPr lang="ru-RU" b="0" dirty="0" smtClean="0"/>
              <a:t> </a:t>
            </a:r>
            <a:r>
              <a:rPr lang="ru-RU" b="0" dirty="0" err="1" smtClean="0"/>
              <a:t>полегшує</a:t>
            </a:r>
            <a:r>
              <a:rPr lang="ru-RU" b="0" dirty="0" smtClean="0"/>
              <a:t> </a:t>
            </a:r>
            <a:r>
              <a:rPr lang="ru-RU" b="0" dirty="0" err="1" smtClean="0"/>
              <a:t>розміщення</a:t>
            </a:r>
            <a:r>
              <a:rPr lang="ru-RU" b="0" dirty="0" smtClean="0"/>
              <a:t> предмета там, де </a:t>
            </a:r>
            <a:r>
              <a:rPr lang="ru-RU" b="0" dirty="0" err="1" smtClean="0"/>
              <a:t>потрібно</a:t>
            </a:r>
            <a:r>
              <a:rPr lang="ru-RU" b="0" dirty="0" smtClean="0"/>
              <a:t> </a:t>
            </a:r>
            <a:r>
              <a:rPr lang="ru-RU" b="0" dirty="0" err="1" smtClean="0"/>
              <a:t>вам.Контекстне</a:t>
            </a:r>
            <a:r>
              <a:rPr lang="ru-RU" b="0" dirty="0" smtClean="0"/>
              <a:t> меню з </a:t>
            </a:r>
            <a:r>
              <a:rPr lang="ru-RU" b="0" dirty="0" err="1" smtClean="0"/>
              <a:t>розміщенням</a:t>
            </a:r>
            <a:endParaRPr lang="ru-RU" b="0" dirty="0" smtClean="0"/>
          </a:p>
          <a:p>
            <a:endParaRPr lang="uk-UA" b="0" dirty="0" smtClean="0"/>
          </a:p>
          <a:p>
            <a:r>
              <a:rPr lang="ru-RU" b="0" dirty="0" err="1" smtClean="0"/>
              <a:t>Види</a:t>
            </a:r>
            <a:r>
              <a:rPr lang="ru-RU" b="0" dirty="0" smtClean="0"/>
              <a:t> </a:t>
            </a:r>
            <a:r>
              <a:rPr lang="ru-RU" b="0" dirty="0" err="1" smtClean="0"/>
              <a:t>предметів</a:t>
            </a:r>
            <a:r>
              <a:rPr lang="ru-RU" b="0" dirty="0" smtClean="0"/>
              <a:t> </a:t>
            </a:r>
            <a:r>
              <a:rPr lang="ru-RU" b="0" dirty="0" err="1" smtClean="0"/>
              <a:t>найбільш</a:t>
            </a:r>
            <a:r>
              <a:rPr lang="ru-RU" b="0" dirty="0" smtClean="0"/>
              <a:t> часто </a:t>
            </a:r>
            <a:r>
              <a:rPr lang="ru-RU" b="0" dirty="0" err="1" smtClean="0"/>
              <a:t>розміщуються</a:t>
            </a:r>
            <a:r>
              <a:rPr lang="ru-RU" b="0" dirty="0" smtClean="0"/>
              <a:t> на </a:t>
            </a:r>
            <a:r>
              <a:rPr lang="ru-RU" b="0" dirty="0" err="1" smtClean="0"/>
              <a:t>карті</a:t>
            </a:r>
            <a:r>
              <a:rPr lang="ru-RU" b="0" dirty="0" smtClean="0"/>
              <a:t> за </a:t>
            </a:r>
            <a:r>
              <a:rPr lang="ru-RU" b="0" dirty="0" err="1" smtClean="0"/>
              <a:t>допомогою</a:t>
            </a:r>
            <a:r>
              <a:rPr lang="ru-RU" b="0" dirty="0" smtClean="0"/>
              <a:t> </a:t>
            </a:r>
            <a:r>
              <a:rPr lang="en-US" b="0" dirty="0" smtClean="0"/>
              <a:t>Content Browser: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="0" dirty="0" smtClean="0"/>
              <a:t>Blueprints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b="0" dirty="0" err="1" smtClean="0"/>
              <a:t>частинки</a:t>
            </a:r>
            <a:endParaRPr lang="ru-RU" b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b="0" dirty="0" err="1" smtClean="0"/>
              <a:t>СтатікМеші</a:t>
            </a:r>
            <a:endParaRPr lang="ru-RU" b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b="0" dirty="0" err="1" smtClean="0"/>
              <a:t>Скелетал</a:t>
            </a:r>
            <a:r>
              <a:rPr lang="ru-RU" b="0" dirty="0" smtClean="0"/>
              <a:t> Меши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b="0" dirty="0" smtClean="0"/>
              <a:t>звуки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67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smtClean="0"/>
              <a:t>Будь-</a:t>
            </a:r>
            <a:r>
              <a:rPr lang="ru-RU" b="0" dirty="0" err="1" smtClean="0"/>
              <a:t>який</a:t>
            </a:r>
            <a:r>
              <a:rPr lang="ru-RU" b="0" dirty="0" smtClean="0"/>
              <a:t> вид доступного для </a:t>
            </a:r>
            <a:r>
              <a:rPr lang="ru-RU" b="0" dirty="0" err="1" smtClean="0"/>
              <a:t>розміщення</a:t>
            </a:r>
            <a:r>
              <a:rPr lang="ru-RU" b="0" dirty="0" smtClean="0"/>
              <a:t> </a:t>
            </a:r>
            <a:r>
              <a:rPr lang="ru-RU" b="0" dirty="0" err="1" smtClean="0"/>
              <a:t>об'єкта</a:t>
            </a:r>
            <a:r>
              <a:rPr lang="ru-RU" b="0" dirty="0" smtClean="0"/>
              <a:t> (</a:t>
            </a:r>
            <a:r>
              <a:rPr lang="ru-RU" b="0" dirty="0" err="1" smtClean="0"/>
              <a:t>позначений</a:t>
            </a:r>
            <a:r>
              <a:rPr lang="ru-RU" b="0" dirty="0" smtClean="0"/>
              <a:t> </a:t>
            </a:r>
            <a:r>
              <a:rPr lang="ru-RU" b="0" dirty="0" err="1" smtClean="0"/>
              <a:t>блакитним</a:t>
            </a:r>
            <a:r>
              <a:rPr lang="ru-RU" b="0" dirty="0" smtClean="0"/>
              <a:t>) </a:t>
            </a:r>
            <a:r>
              <a:rPr lang="ru-RU" b="0" dirty="0" err="1" smtClean="0"/>
              <a:t>може</a:t>
            </a:r>
            <a:r>
              <a:rPr lang="ru-RU" b="0" dirty="0" smtClean="0"/>
              <a:t> бути </a:t>
            </a:r>
            <a:r>
              <a:rPr lang="ru-RU" b="0" dirty="0" err="1" smtClean="0"/>
              <a:t>доданий</a:t>
            </a:r>
            <a:r>
              <a:rPr lang="ru-RU" b="0" dirty="0" smtClean="0"/>
              <a:t> в карту за </a:t>
            </a:r>
            <a:r>
              <a:rPr lang="ru-RU" b="0" dirty="0" err="1" smtClean="0"/>
              <a:t>допомогою</a:t>
            </a:r>
            <a:r>
              <a:rPr lang="ru-RU" b="0" dirty="0" smtClean="0"/>
              <a:t> </a:t>
            </a:r>
            <a:r>
              <a:rPr lang="en-US" b="0" dirty="0" smtClean="0"/>
              <a:t>Class Viewer, </a:t>
            </a:r>
            <a:r>
              <a:rPr lang="ru-RU" b="0" dirty="0" err="1" smtClean="0"/>
              <a:t>який</a:t>
            </a:r>
            <a:r>
              <a:rPr lang="ru-RU" b="0" dirty="0" smtClean="0"/>
              <a:t> </a:t>
            </a:r>
            <a:r>
              <a:rPr lang="ru-RU" b="0" dirty="0" err="1" smtClean="0"/>
              <a:t>ви</a:t>
            </a:r>
            <a:r>
              <a:rPr lang="ru-RU" b="0" dirty="0" smtClean="0"/>
              <a:t> можете </a:t>
            </a:r>
            <a:r>
              <a:rPr lang="ru-RU" b="0" dirty="0" err="1" smtClean="0"/>
              <a:t>відкрити</a:t>
            </a:r>
            <a:r>
              <a:rPr lang="ru-RU" b="0" dirty="0" smtClean="0"/>
              <a:t>, </a:t>
            </a:r>
            <a:r>
              <a:rPr lang="ru-RU" b="0" dirty="0" err="1" smtClean="0"/>
              <a:t>натиснувши</a:t>
            </a:r>
            <a:r>
              <a:rPr lang="ru-RU" b="0" dirty="0" smtClean="0"/>
              <a:t> </a:t>
            </a:r>
            <a:r>
              <a:rPr lang="en-US" b="0" dirty="0" smtClean="0"/>
              <a:t>Class Viewer </a:t>
            </a:r>
            <a:r>
              <a:rPr lang="ru-RU" b="0" dirty="0" smtClean="0"/>
              <a:t>в меню </a:t>
            </a:r>
            <a:r>
              <a:rPr lang="en-US" b="0" dirty="0" smtClean="0"/>
              <a:t>Window. </a:t>
            </a:r>
            <a:r>
              <a:rPr lang="ru-RU" b="0" dirty="0" smtClean="0"/>
              <a:t>Для </a:t>
            </a:r>
            <a:r>
              <a:rPr lang="ru-RU" b="0" dirty="0" err="1" smtClean="0"/>
              <a:t>розміщення</a:t>
            </a:r>
            <a:r>
              <a:rPr lang="ru-RU" b="0" dirty="0" smtClean="0"/>
              <a:t>, </a:t>
            </a:r>
            <a:r>
              <a:rPr lang="ru-RU" b="0" dirty="0" err="1" smtClean="0"/>
              <a:t>можна</a:t>
            </a:r>
            <a:r>
              <a:rPr lang="ru-RU" b="0" dirty="0" smtClean="0"/>
              <a:t> </a:t>
            </a:r>
            <a:r>
              <a:rPr lang="ru-RU" b="0" dirty="0" err="1" smtClean="0"/>
              <a:t>скористатися</a:t>
            </a:r>
            <a:r>
              <a:rPr lang="ru-RU" b="0" dirty="0" smtClean="0"/>
              <a:t> </a:t>
            </a:r>
            <a:r>
              <a:rPr lang="ru-RU" b="0" dirty="0" err="1" smtClean="0"/>
              <a:t>вищевказаним</a:t>
            </a:r>
            <a:r>
              <a:rPr lang="ru-RU" b="0" dirty="0" smtClean="0"/>
              <a:t> способом </a:t>
            </a:r>
            <a:r>
              <a:rPr lang="en-US" b="0" dirty="0" smtClean="0"/>
              <a:t>Drag &amp; Drop.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67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Виділення</a:t>
            </a:r>
            <a:r>
              <a:rPr lang="ru-RU" dirty="0" smtClean="0"/>
              <a:t> </a:t>
            </a:r>
            <a:r>
              <a:rPr lang="ru-RU" dirty="0" err="1" smtClean="0"/>
              <a:t>об'єктів</a:t>
            </a:r>
            <a:r>
              <a:rPr lang="ru-RU" dirty="0" smtClean="0"/>
              <a:t> - </a:t>
            </a:r>
            <a:r>
              <a:rPr lang="ru-RU" dirty="0" err="1" smtClean="0"/>
              <a:t>важлива</a:t>
            </a:r>
            <a:r>
              <a:rPr lang="ru-RU" dirty="0" smtClean="0"/>
              <a:t> </a:t>
            </a:r>
            <a:r>
              <a:rPr lang="ru-RU" dirty="0" err="1" smtClean="0"/>
              <a:t>частина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рівнів</a:t>
            </a:r>
            <a:r>
              <a:rPr lang="ru-RU" dirty="0" smtClean="0"/>
              <a:t> і сцен.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швидкого</a:t>
            </a:r>
            <a:r>
              <a:rPr lang="ru-RU" dirty="0" smtClean="0"/>
              <a:t> і простого </a:t>
            </a:r>
            <a:r>
              <a:rPr lang="ru-RU" dirty="0" err="1" smtClean="0"/>
              <a:t>виділення</a:t>
            </a:r>
            <a:r>
              <a:rPr lang="ru-RU" dirty="0" smtClean="0"/>
              <a:t> </a:t>
            </a:r>
            <a:r>
              <a:rPr lang="ru-RU" dirty="0" err="1" smtClean="0"/>
              <a:t>збільшує</a:t>
            </a:r>
            <a:r>
              <a:rPr lang="ru-RU" dirty="0" smtClean="0"/>
              <a:t> </a:t>
            </a:r>
            <a:r>
              <a:rPr lang="ru-RU" dirty="0" err="1" smtClean="0"/>
              <a:t>продуктивність</a:t>
            </a:r>
            <a:r>
              <a:rPr lang="ru-RU" dirty="0" smtClean="0"/>
              <a:t> і </a:t>
            </a:r>
            <a:r>
              <a:rPr lang="ru-RU" dirty="0" err="1" smtClean="0"/>
              <a:t>швидкість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і дизайну карт.</a:t>
            </a:r>
          </a:p>
          <a:p>
            <a:endParaRPr lang="ru-RU" dirty="0" smtClean="0"/>
          </a:p>
          <a:p>
            <a:r>
              <a:rPr lang="ru-RU" dirty="0" smtClean="0"/>
              <a:t>Є </a:t>
            </a:r>
            <a:r>
              <a:rPr lang="ru-RU" dirty="0" err="1" smtClean="0"/>
              <a:t>кілька</a:t>
            </a:r>
            <a:r>
              <a:rPr lang="ru-RU" dirty="0" smtClean="0"/>
              <a:t> </a:t>
            </a:r>
            <a:r>
              <a:rPr lang="ru-RU" dirty="0" err="1" smtClean="0"/>
              <a:t>способів</a:t>
            </a:r>
            <a:r>
              <a:rPr lang="ru-RU" dirty="0" smtClean="0"/>
              <a:t> </a:t>
            </a:r>
            <a:r>
              <a:rPr lang="ru-RU" dirty="0" err="1" smtClean="0"/>
              <a:t>виділення</a:t>
            </a:r>
            <a:r>
              <a:rPr lang="ru-RU" dirty="0" smtClean="0"/>
              <a:t> </a:t>
            </a:r>
            <a:r>
              <a:rPr lang="ru-RU" dirty="0" err="1" smtClean="0"/>
              <a:t>об'єкт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групу</a:t>
            </a:r>
            <a:r>
              <a:rPr lang="ru-RU" dirty="0" smtClean="0"/>
              <a:t> </a:t>
            </a:r>
            <a:r>
              <a:rPr lang="ru-RU" dirty="0" err="1" smtClean="0"/>
              <a:t>об'єктів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9E6E8-673A-427E-A2C9-97ECDEE540A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568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FABD034-1693-4A62-A1CD-D9F9D4152B84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2EF924-5BFD-4991-BF67-CF46293DE3AC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2400" dirty="0"/>
              <a:t>Програмування сценаріїв взаємодії ігрових об'єктів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412776"/>
            <a:ext cx="6192688" cy="720824"/>
          </a:xfrm>
        </p:spPr>
        <p:txBody>
          <a:bodyPr>
            <a:normAutofit fontScale="90000"/>
          </a:bodyPr>
          <a:lstStyle/>
          <a:p>
            <a:r>
              <a:rPr lang="uk-UA" sz="6700" dirty="0" smtClean="0"/>
              <a:t>Лекція 3</a:t>
            </a:r>
            <a:endParaRPr lang="ru-RU" sz="6700" dirty="0"/>
          </a:p>
        </p:txBody>
      </p:sp>
      <p:sp>
        <p:nvSpPr>
          <p:cNvPr id="4" name="object 6"/>
          <p:cNvSpPr/>
          <p:nvPr/>
        </p:nvSpPr>
        <p:spPr>
          <a:xfrm>
            <a:off x="5724128" y="188640"/>
            <a:ext cx="3244255" cy="6480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026" name="Picture 2" descr="C:\Users\Софийка\Downloads\eu_flag_co_funded_pos_[rgb]_righ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3" t="13174" r="3949" b="14333"/>
          <a:stretch/>
        </p:blipFill>
        <p:spPr bwMode="auto">
          <a:xfrm>
            <a:off x="179512" y="188640"/>
            <a:ext cx="2232248" cy="50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24128" y="4656618"/>
            <a:ext cx="3419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b="1" dirty="0" smtClean="0"/>
              <a:t>Викладачі:</a:t>
            </a:r>
          </a:p>
          <a:p>
            <a:r>
              <a:rPr lang="uk-UA" sz="1200" b="1" dirty="0" smtClean="0"/>
              <a:t>Поліщук Софія Володимирівна</a:t>
            </a:r>
          </a:p>
          <a:p>
            <a:r>
              <a:rPr lang="uk-UA" sz="1200" dirty="0"/>
              <a:t>т</a:t>
            </a:r>
            <a:r>
              <a:rPr lang="uk-UA" sz="1200" dirty="0" smtClean="0"/>
              <a:t>ехнік </a:t>
            </a:r>
            <a:r>
              <a:rPr lang="en-US" sz="1200" dirty="0" smtClean="0"/>
              <a:t>I </a:t>
            </a:r>
            <a:r>
              <a:rPr lang="uk-UA" sz="1200" dirty="0" smtClean="0"/>
              <a:t>категорії ІОЦ</a:t>
            </a:r>
          </a:p>
          <a:p>
            <a:endParaRPr lang="uk-UA" sz="1200" dirty="0"/>
          </a:p>
          <a:p>
            <a:r>
              <a:rPr lang="uk-UA" sz="1200" b="1" dirty="0" err="1" smtClean="0"/>
              <a:t>Безмогоричний</a:t>
            </a:r>
            <a:r>
              <a:rPr lang="uk-UA" sz="1200" b="1" dirty="0" smtClean="0"/>
              <a:t> Дмитро Михайлович </a:t>
            </a:r>
          </a:p>
          <a:p>
            <a:r>
              <a:rPr lang="uk-UA" sz="1200" dirty="0"/>
              <a:t>н</a:t>
            </a:r>
            <a:r>
              <a:rPr lang="uk-UA" sz="1200" dirty="0" smtClean="0"/>
              <a:t>ачальник ІОЦ</a:t>
            </a:r>
          </a:p>
          <a:p>
            <a:endParaRPr lang="ru-RU" dirty="0"/>
          </a:p>
        </p:txBody>
      </p:sp>
      <p:sp>
        <p:nvSpPr>
          <p:cNvPr id="8" name="Дата 1"/>
          <p:cNvSpPr txBox="1">
            <a:spLocks noGrp="1"/>
          </p:cNvSpPr>
          <p:nvPr/>
        </p:nvSpPr>
        <p:spPr bwMode="auto">
          <a:xfrm>
            <a:off x="143652" y="5805264"/>
            <a:ext cx="896448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та технології </a:t>
            </a:r>
            <a:r>
              <a:rPr lang="uk-U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 комп’ютерних ігор: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uk-U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</a:p>
          <a:p>
            <a:pPr>
              <a:spcAft>
                <a:spcPts val="1200"/>
              </a:spcAft>
            </a:pPr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М.2. Проектування комп'ютерних ігор на основі </a:t>
            </a:r>
            <a:r>
              <a:rPr lang="uk-UA" sz="1200" b="1" dirty="0"/>
              <a:t>Unreal Engine 4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48026"/>
            <a:ext cx="2538413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3" descr="Disclaim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450" y="853072"/>
            <a:ext cx="22479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758952"/>
          </a:xfrm>
        </p:spPr>
        <p:txBody>
          <a:bodyPr>
            <a:normAutofit/>
          </a:bodyPr>
          <a:lstStyle/>
          <a:p>
            <a:r>
              <a:rPr lang="uk-UA" sz="4000" b="1" dirty="0" smtClean="0"/>
              <a:t>ВИДІЛЕННЯ ОБ’ЄКТІВ</a:t>
            </a:r>
            <a:endParaRPr lang="ru-RU" sz="4000" b="1" dirty="0"/>
          </a:p>
        </p:txBody>
      </p:sp>
      <p:sp>
        <p:nvSpPr>
          <p:cNvPr id="3" name="AutoShape 2" descr="Результат пошуку зображень за запитом &quot;Unreal Engin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Результат пошуку зображень за запитом &quot;Unreal Engin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Выделение объек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70" y="1628800"/>
            <a:ext cx="852694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20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70734" y="188640"/>
            <a:ext cx="8477730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000" b="1" dirty="0" smtClean="0"/>
              <a:t>Просте виділення</a:t>
            </a:r>
            <a:endParaRPr lang="ru-RU" sz="4000" b="1" dirty="0"/>
          </a:p>
        </p:txBody>
      </p:sp>
      <p:pic>
        <p:nvPicPr>
          <p:cNvPr id="10242" name="Picture 2" descr="Выбор объек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60075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11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70734" y="188640"/>
            <a:ext cx="8477730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000" b="1" dirty="0" smtClean="0"/>
              <a:t>Прямокутне виділення</a:t>
            </a:r>
            <a:endParaRPr lang="ru-RU" sz="4000" b="1" dirty="0"/>
          </a:p>
        </p:txBody>
      </p:sp>
      <p:pic>
        <p:nvPicPr>
          <p:cNvPr id="11266" name="Picture 2" descr="Прямоугольное выдел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0306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33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офийка\Desktop\картинки\slide_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7" t="33863" r="27862" b="15002"/>
          <a:stretch/>
        </p:blipFill>
        <p:spPr bwMode="auto">
          <a:xfrm>
            <a:off x="1816923" y="1556792"/>
            <a:ext cx="5510154" cy="466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04800" y="54868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800" b="1" dirty="0" smtClean="0"/>
              <a:t>ДЯКУЮ ЗА УВАГУ!</a:t>
            </a:r>
            <a:endParaRPr lang="ru-RU" sz="4800" b="1" dirty="0"/>
          </a:p>
        </p:txBody>
      </p:sp>
      <p:sp>
        <p:nvSpPr>
          <p:cNvPr id="4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73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6" descr="Результат пошуку зображень за запитом &quot;знак питання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7"/>
          <a:stretch/>
        </p:blipFill>
        <p:spPr bwMode="auto">
          <a:xfrm>
            <a:off x="246947" y="2564904"/>
            <a:ext cx="1115802" cy="15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400" b="1" dirty="0" smtClean="0"/>
              <a:t>ВСТУП</a:t>
            </a:r>
            <a:endParaRPr lang="ru-RU" sz="4400" b="1" dirty="0"/>
          </a:p>
        </p:txBody>
      </p:sp>
      <p:sp>
        <p:nvSpPr>
          <p:cNvPr id="3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Объекты и геометр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42056"/>
            <a:ext cx="4947137" cy="293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2032" y="1918573"/>
            <a:ext cx="3327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i="1" dirty="0" smtClean="0"/>
              <a:t>Актор </a:t>
            </a:r>
            <a:r>
              <a:rPr lang="en-US" sz="3600" i="1" dirty="0" smtClean="0"/>
              <a:t>(Actor)</a:t>
            </a:r>
            <a:endParaRPr lang="ru-RU" sz="3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5088852"/>
            <a:ext cx="4845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err="1"/>
              <a:t>Павн</a:t>
            </a:r>
            <a:r>
              <a:rPr lang="ru-RU" sz="3600" i="1" dirty="0"/>
              <a:t>, </a:t>
            </a:r>
            <a:r>
              <a:rPr lang="ru-RU" sz="3600" i="1" dirty="0" err="1"/>
              <a:t>пішак</a:t>
            </a:r>
            <a:r>
              <a:rPr lang="ru-RU" sz="3600" i="1" dirty="0"/>
              <a:t> (</a:t>
            </a:r>
            <a:r>
              <a:rPr lang="en-US" sz="3600" i="1" dirty="0"/>
              <a:t>pawn)</a:t>
            </a:r>
            <a:endParaRPr lang="ru-RU" sz="3600" i="1" dirty="0"/>
          </a:p>
        </p:txBody>
      </p:sp>
      <p:pic>
        <p:nvPicPr>
          <p:cNvPr id="9" name="Picture 14" descr="Результат пошуку зображень за запитом &quot;знак питання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95" y="5088852"/>
            <a:ext cx="1103950" cy="120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80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2250" y="1573697"/>
            <a:ext cx="8792237" cy="60811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b="1" dirty="0" smtClean="0"/>
              <a:t>Об'єкти і геометрія</a:t>
            </a:r>
            <a:endParaRPr lang="ru-RU" sz="36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3" y="3816496"/>
            <a:ext cx="8784976" cy="60811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b="1" dirty="0"/>
              <a:t>Об'єкти ігрового процесу</a:t>
            </a:r>
            <a:endParaRPr lang="ru-RU" sz="3600" b="1" dirty="0"/>
          </a:p>
        </p:txBody>
      </p:sp>
      <p:pic>
        <p:nvPicPr>
          <p:cNvPr id="2050" name="Picture 2" descr="StaticMesh A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471" y="2549532"/>
            <a:ext cx="951473" cy="95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rus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524" y="2580475"/>
            <a:ext cx="992539" cy="99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keletalMes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564904"/>
            <a:ext cx="951473" cy="95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layer Star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37108"/>
            <a:ext cx="1224136" cy="122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Box Trigg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427" y="5302801"/>
            <a:ext cx="941388" cy="94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phere Trigg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123" y="5445224"/>
            <a:ext cx="832949" cy="83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apsule Trigge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970" y="5430039"/>
            <a:ext cx="807270" cy="80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Matine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509117"/>
            <a:ext cx="1008112" cy="100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400" b="1" u="sng" dirty="0" smtClean="0"/>
              <a:t>ОСНОВНІ ТИПИ ОБ’ЄКТІВ</a:t>
            </a:r>
            <a:endParaRPr lang="ru-RU" sz="4400" b="1" u="sng" dirty="0"/>
          </a:p>
        </p:txBody>
      </p:sp>
    </p:spTree>
    <p:extLst>
      <p:ext uri="{BB962C8B-B14F-4D97-AF65-F5344CB8AC3E}">
        <p14:creationId xmlns:p14="http://schemas.microsoft.com/office/powerpoint/2010/main" val="327790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28600"/>
            <a:ext cx="5256584" cy="89614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200" b="1" dirty="0" smtClean="0"/>
              <a:t>Джерела освітлення</a:t>
            </a:r>
            <a:endParaRPr lang="ru-RU" sz="3200" b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133575" y="2060848"/>
            <a:ext cx="4110834" cy="89614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 smtClean="0"/>
              <a:t>Ефекти і звуки</a:t>
            </a:r>
            <a:endParaRPr lang="ru-RU" sz="3200" b="1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79512" y="3933056"/>
            <a:ext cx="3528392" cy="89614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 smtClean="0"/>
              <a:t>Інше</a:t>
            </a:r>
            <a:endParaRPr lang="ru-RU" sz="3200" b="1" dirty="0"/>
          </a:p>
        </p:txBody>
      </p:sp>
      <p:pic>
        <p:nvPicPr>
          <p:cNvPr id="3074" name="Picture 2" descr="Point L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48" y="836711"/>
            <a:ext cx="1014882" cy="101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pot Ligh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49" y="934243"/>
            <a:ext cx="917351" cy="91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irectiona Ligh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34242"/>
            <a:ext cx="917353" cy="91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article Emit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575" y="2996950"/>
            <a:ext cx="864096" cy="86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mbient S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96952"/>
            <a:ext cx="813048" cy="81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Декал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7" y="2971469"/>
            <a:ext cx="889577" cy="88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Камер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48" y="4829200"/>
            <a:ext cx="1014882" cy="101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Volum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124" y="4844966"/>
            <a:ext cx="824708" cy="82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33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400" b="1" dirty="0" smtClean="0"/>
              <a:t>РОЗМІЩЕННЯ ОБ’ЄКТІВ</a:t>
            </a:r>
            <a:endParaRPr lang="ru-RU" sz="4400" b="1" dirty="0"/>
          </a:p>
        </p:txBody>
      </p:sp>
      <p:pic>
        <p:nvPicPr>
          <p:cNvPr id="4098" name="Picture 2" descr="Размещение объек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56895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1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 smtClean="0"/>
              <a:t>Розміщення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об’єктів</a:t>
            </a:r>
            <a:r>
              <a:rPr lang="ru-RU" sz="3600" b="1" dirty="0" smtClean="0"/>
              <a:t> через </a:t>
            </a:r>
            <a:r>
              <a:rPr lang="en-US" sz="3600" b="1" dirty="0"/>
              <a:t>Modes</a:t>
            </a:r>
          </a:p>
        </p:txBody>
      </p:sp>
      <p:pic>
        <p:nvPicPr>
          <p:cNvPr id="7170" name="Picture 2" descr="Размещением перетаскивание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651759" cy="398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404664"/>
            <a:ext cx="8534400" cy="758952"/>
          </a:xfrm>
        </p:spPr>
        <p:txBody>
          <a:bodyPr>
            <a:noAutofit/>
          </a:bodyPr>
          <a:lstStyle/>
          <a:p>
            <a:r>
              <a:rPr lang="uk-UA" sz="3200" b="1" dirty="0"/>
              <a:t>Р</a:t>
            </a:r>
            <a:r>
              <a:rPr lang="uk-UA" sz="3200" b="1" dirty="0" smtClean="0"/>
              <a:t>озміщення об’єктів через контекстне меню</a:t>
            </a:r>
            <a:endParaRPr lang="ru-RU" sz="3200" b="1" dirty="0"/>
          </a:p>
        </p:txBody>
      </p:sp>
      <p:pic>
        <p:nvPicPr>
          <p:cNvPr id="6146" name="Picture 2" descr="Выбор в Content Brows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340768"/>
            <a:ext cx="305300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Размещение через контекстное меню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0" t="13682" r="22235"/>
          <a:stretch/>
        </p:blipFill>
        <p:spPr bwMode="auto">
          <a:xfrm>
            <a:off x="3469555" y="2132856"/>
            <a:ext cx="2760287" cy="409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онтекстное меню с размещение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732" y="2276872"/>
            <a:ext cx="2445748" cy="401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40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dirty="0" smtClean="0"/>
              <a:t>Розміщення об’єктів </a:t>
            </a:r>
            <a:r>
              <a:rPr lang="en-US" sz="3600" b="1" dirty="0" err="1" smtClean="0"/>
              <a:t>Drag&amp;Drop</a:t>
            </a:r>
            <a:endParaRPr lang="ru-RU" sz="3600" b="1" dirty="0"/>
          </a:p>
        </p:txBody>
      </p:sp>
      <p:pic>
        <p:nvPicPr>
          <p:cNvPr id="5122" name="Picture 2" descr="Размещение из Content Brows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89930"/>
            <a:ext cx="8690167" cy="371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39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/>
        </p:nvSpPr>
        <p:spPr bwMode="auto">
          <a:xfrm>
            <a:off x="179512" y="6309320"/>
            <a:ext cx="878497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561728-EPP-1-2015-1-ES-EPPKA2-CBHE-JP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b="1" dirty="0" smtClean="0"/>
              <a:t>Розміщення об’єктів з </a:t>
            </a:r>
            <a:r>
              <a:rPr lang="en-US" sz="3200" b="1" dirty="0" smtClean="0"/>
              <a:t>Class </a:t>
            </a:r>
            <a:r>
              <a:rPr lang="en-US" sz="3200" b="1" dirty="0"/>
              <a:t>Viewer</a:t>
            </a:r>
          </a:p>
        </p:txBody>
      </p:sp>
      <p:pic>
        <p:nvPicPr>
          <p:cNvPr id="8194" name="Picture 2" descr="https://uengine.ru/wp-content/DocPics/ActorsGeometry/Place/Plac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98" y="1772816"/>
            <a:ext cx="858688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38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1684</TotalTime>
  <Words>1423</Words>
  <Application>Microsoft Office PowerPoint</Application>
  <PresentationFormat>Экран (4:3)</PresentationFormat>
  <Paragraphs>125</Paragraphs>
  <Slides>13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Wingdings</vt:lpstr>
      <vt:lpstr>Wingdings 2</vt:lpstr>
      <vt:lpstr>Официальная</vt:lpstr>
      <vt:lpstr>Лекція 3</vt:lpstr>
      <vt:lpstr>ВСТУП</vt:lpstr>
      <vt:lpstr>ОСНОВНІ ТИПИ ОБ’ЄКТІВ</vt:lpstr>
      <vt:lpstr>Презентация PowerPoint</vt:lpstr>
      <vt:lpstr>РОЗМІЩЕННЯ ОБ’ЄКТІВ</vt:lpstr>
      <vt:lpstr>Розміщення об’єктів через Modes</vt:lpstr>
      <vt:lpstr>Розміщення об’єктів через контекстне меню</vt:lpstr>
      <vt:lpstr>Розміщення об’єктів Drag&amp;Drop</vt:lpstr>
      <vt:lpstr>Розміщення об’єктів з Class Viewer</vt:lpstr>
      <vt:lpstr>ВИДІЛЕННЯ ОБ’ЄКТІВ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Софийка</dc:creator>
  <cp:lastModifiedBy>женя</cp:lastModifiedBy>
  <cp:revision>118</cp:revision>
  <dcterms:created xsi:type="dcterms:W3CDTF">2017-10-28T19:29:09Z</dcterms:created>
  <dcterms:modified xsi:type="dcterms:W3CDTF">2018-11-25T16:58:52Z</dcterms:modified>
</cp:coreProperties>
</file>