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57B917-9CD8-4949-983F-45FE1974ACDC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08B8C-FC2A-45EC-8E77-54633DD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996952"/>
            <a:ext cx="6696744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1.2. </a:t>
            </a:r>
            <a:r>
              <a:rPr lang="ru-RU" sz="4000" b="1" dirty="0" err="1" smtClean="0">
                <a:solidFill>
                  <a:srgbClr val="FF0000"/>
                </a:solidFill>
              </a:rPr>
              <a:t>Основні</a:t>
            </a:r>
            <a:r>
              <a:rPr lang="ru-RU" sz="4000" b="1" dirty="0" smtClean="0">
                <a:solidFill>
                  <a:srgbClr val="FF0000"/>
                </a:solidFill>
              </a:rPr>
              <a:t> правила </a:t>
            </a:r>
            <a:r>
              <a:rPr lang="ru-RU" sz="4000" b="1" dirty="0" err="1" smtClean="0">
                <a:solidFill>
                  <a:srgbClr val="FF0000"/>
                </a:solidFill>
              </a:rPr>
              <a:t>комбінаторики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Принцип </a:t>
            </a:r>
            <a:r>
              <a:rPr lang="ru-RU" sz="4000" b="1" dirty="0" err="1" smtClean="0">
                <a:solidFill>
                  <a:srgbClr val="FF0000"/>
                </a:solidFill>
              </a:rPr>
              <a:t>Діріхле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28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190" y="908720"/>
            <a:ext cx="7704234" cy="4464496"/>
          </a:xfrm>
          <a:prstGeom prst="rect">
            <a:avLst/>
          </a:prstGeom>
          <a:blipFill>
            <a:blip r:embed="rId3">
              <a:biLevel thresh="75000"/>
            </a:blip>
            <a:tile tx="0" ty="0" sx="100000" sy="100000" flip="none" algn="tl"/>
          </a:blip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003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23925"/>
            <a:ext cx="67913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547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457325"/>
            <a:ext cx="67246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164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8488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43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06489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012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847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68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160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7686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895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5"/>
            <a:ext cx="7848871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835292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177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4887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577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743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855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632848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090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9"/>
            <a:ext cx="748883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7992887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292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9928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71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1682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449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4888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878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60121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6328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762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7"/>
            <a:ext cx="7272808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12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701" y="1144378"/>
            <a:ext cx="7416824" cy="39604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3398818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8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Vitek</dc:creator>
  <cp:lastModifiedBy>НАТАША</cp:lastModifiedBy>
  <cp:revision>8</cp:revision>
  <dcterms:created xsi:type="dcterms:W3CDTF">2022-02-01T11:34:32Z</dcterms:created>
  <dcterms:modified xsi:type="dcterms:W3CDTF">2022-04-03T15:37:59Z</dcterms:modified>
</cp:coreProperties>
</file>