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72" r:id="rId5"/>
    <p:sldId id="273" r:id="rId6"/>
    <p:sldId id="274" r:id="rId7"/>
    <p:sldId id="275" r:id="rId8"/>
    <p:sldId id="260" r:id="rId9"/>
    <p:sldId id="261" r:id="rId10"/>
    <p:sldId id="262" r:id="rId11"/>
    <p:sldId id="263" r:id="rId12"/>
    <p:sldId id="264" r:id="rId13"/>
    <p:sldId id="265" r:id="rId14"/>
    <p:sldId id="258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F0A649E-9F19-47E3-8704-9F451819890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B671AC-ADBD-4D1B-A2DB-939E89674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649E-9F19-47E3-8704-9F451819890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71AC-ADBD-4D1B-A2DB-939E89674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F0A649E-9F19-47E3-8704-9F451819890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1B671AC-ADBD-4D1B-A2DB-939E89674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649E-9F19-47E3-8704-9F451819890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B671AC-ADBD-4D1B-A2DB-939E89674D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649E-9F19-47E3-8704-9F451819890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1B671AC-ADBD-4D1B-A2DB-939E89674D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F0A649E-9F19-47E3-8704-9F451819890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1B671AC-ADBD-4D1B-A2DB-939E89674D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F0A649E-9F19-47E3-8704-9F451819890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1B671AC-ADBD-4D1B-A2DB-939E89674D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649E-9F19-47E3-8704-9F451819890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B671AC-ADBD-4D1B-A2DB-939E89674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649E-9F19-47E3-8704-9F451819890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B671AC-ADBD-4D1B-A2DB-939E89674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649E-9F19-47E3-8704-9F451819890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B671AC-ADBD-4D1B-A2DB-939E89674D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F0A649E-9F19-47E3-8704-9F451819890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1B671AC-ADBD-4D1B-A2DB-939E89674D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0A649E-9F19-47E3-8704-9F451819890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1B671AC-ADBD-4D1B-A2DB-939E89674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14610" y="-1785974"/>
            <a:ext cx="1369695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14414" y="2000240"/>
            <a:ext cx="68580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§4 </a:t>
            </a:r>
            <a:r>
              <a:rPr lang="ru-RU" sz="4400" b="1" dirty="0" err="1">
                <a:solidFill>
                  <a:srgbClr val="FF0000"/>
                </a:solidFill>
              </a:rPr>
              <a:t>Реалізація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булевих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функцій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>
                <a:solidFill>
                  <a:srgbClr val="FF0000"/>
                </a:solidFill>
              </a:rPr>
              <a:t>формулами, </a:t>
            </a:r>
            <a:r>
              <a:rPr lang="ru-RU" sz="4400" b="1" dirty="0" err="1">
                <a:solidFill>
                  <a:srgbClr val="FF0000"/>
                </a:solidFill>
              </a:rPr>
              <a:t>пріоритет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операцій</a:t>
            </a:r>
            <a:r>
              <a:rPr lang="ru-RU" sz="4400" b="1" dirty="0">
                <a:solidFill>
                  <a:srgbClr val="FF0000"/>
                </a:solidFill>
              </a:rPr>
              <a:t>.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"/>
            <a:ext cx="9229725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"/>
            <a:ext cx="9210675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"/>
            <a:ext cx="9229725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9113"/>
            <a:ext cx="920115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9113"/>
            <a:ext cx="923925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"/>
            <a:ext cx="9229725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9113"/>
            <a:ext cx="920115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"/>
            <a:ext cx="9229725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3323082"/>
          <a:ext cx="6096000" cy="21183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31" name="Рисунок 5" descr="http://math.accent.kiev.ua/book/01/png_htm/files/01_3_04_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57166"/>
            <a:ext cx="1785950" cy="428628"/>
          </a:xfrm>
          <a:prstGeom prst="rect">
            <a:avLst/>
          </a:prstGeom>
          <a:noFill/>
        </p:spPr>
      </p:pic>
      <p:pic>
        <p:nvPicPr>
          <p:cNvPr id="1030" name="Рисунок 6" descr="http://math.accent.kiev.ua/book/01/png_htm/files/01_3_04_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857232"/>
            <a:ext cx="2743200" cy="714380"/>
          </a:xfrm>
          <a:prstGeom prst="rect">
            <a:avLst/>
          </a:prstGeom>
          <a:noFill/>
        </p:spPr>
      </p:pic>
      <p:pic>
        <p:nvPicPr>
          <p:cNvPr id="1029" name="Рисунок 7" descr="http://math.accent.kiev.ua/book/01/png_htm/files/01_3_04_0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643051"/>
            <a:ext cx="2714644" cy="500066"/>
          </a:xfrm>
          <a:prstGeom prst="rect">
            <a:avLst/>
          </a:prstGeom>
          <a:noFill/>
        </p:spPr>
      </p:pic>
      <p:pic>
        <p:nvPicPr>
          <p:cNvPr id="1028" name="Рисунок 8" descr="http://math.accent.kiev.ua/book/01/png_htm/files/01_3_04_0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2214554"/>
            <a:ext cx="1571636" cy="571504"/>
          </a:xfrm>
          <a:prstGeom prst="rect">
            <a:avLst/>
          </a:prstGeom>
          <a:noFill/>
        </p:spPr>
      </p:pic>
      <p:pic>
        <p:nvPicPr>
          <p:cNvPr id="1027" name="Рисунок 9" descr="http://math.accent.kiev.ua/book/01/png_htm/files/01_3_04_0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3000372"/>
            <a:ext cx="1214446" cy="500066"/>
          </a:xfrm>
          <a:prstGeom prst="rect">
            <a:avLst/>
          </a:prstGeom>
          <a:noFill/>
        </p:spPr>
      </p:pic>
      <p:pic>
        <p:nvPicPr>
          <p:cNvPr id="1026" name="Рисунок 10" descr="http://math.accent.kiev.ua/book/01/png_htm/files/01_3_04_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786190"/>
            <a:ext cx="3571900" cy="528639"/>
          </a:xfrm>
          <a:prstGeom prst="rect">
            <a:avLst/>
          </a:prstGeom>
          <a:noFill/>
        </p:spPr>
      </p:pic>
      <p:pic>
        <p:nvPicPr>
          <p:cNvPr id="1025" name="Рисунок 11" descr="http://math.accent.kiev.ua/book/01/png_htm/files/01_3_04_1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4643446"/>
            <a:ext cx="6786610" cy="1643074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357166"/>
            <a:ext cx="3700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Приклад 1.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Побудувати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функції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500694" y="285729"/>
            <a:ext cx="34290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реалізуються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формулами: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2200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85720" y="2786059"/>
            <a:ext cx="5429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b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Розв'язання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Відповідно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визначенню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формули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57158" y="3429000"/>
            <a:ext cx="75009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реалізують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функції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таблицями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істинності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214282" y="4143380"/>
            <a:ext cx="13573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6086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2" descr="http://math.accent.kiev.ua/book/01/png_htm/files/01_3_04_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85728"/>
            <a:ext cx="2143140" cy="571504"/>
          </a:xfrm>
          <a:prstGeom prst="rect">
            <a:avLst/>
          </a:prstGeom>
          <a:noFill/>
        </p:spPr>
      </p:pic>
      <p:pic>
        <p:nvPicPr>
          <p:cNvPr id="27649" name="Рисунок 13" descr="http://math.accent.kiev.ua/book/01/png_htm/files/01_3_04_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14356"/>
            <a:ext cx="2643206" cy="471489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857224" y="285728"/>
            <a:ext cx="5500726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 видно,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формула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реалізує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функцію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85720" y="500043"/>
            <a:ext cx="5000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b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85720" y="1000109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math.accent.kiev.ua/book/01/png_htm/files/01_3_04_14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714488"/>
            <a:ext cx="4214842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428729" y="3929066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Формула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реалізує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функцію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://math.accent.kiev.ua/book/01/png_htm/files/01_3_04_15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929066"/>
            <a:ext cx="250033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75"/>
            <a:ext cx="922972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28596" y="357166"/>
            <a:ext cx="571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3" name="Рисунок 16" descr="http://math.accent.kiev.ua/book/01/png_htm/files/01_3_04_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2143140" cy="500066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57158" y="928669"/>
            <a:ext cx="1571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math.accent.kiev.ua/book/01/png_htm/files/01_3_04_17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785926"/>
            <a:ext cx="3786214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ath.accent.kiev.ua/book/01/png_htm/files/01_3_04_18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2500299" y="3789766"/>
            <a:ext cx="114300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71869" y="392906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реалізує константу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://math.accent.kiev.ua/book/01/png_htm/files/01_3_04_19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857628"/>
            <a:ext cx="150019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75"/>
            <a:ext cx="921067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85795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Означення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Нехай F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довільна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формула.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використовувалися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побудови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називаються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підформулами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F.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928802"/>
            <a:ext cx="70009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суперпозиції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F,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суперпозицією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множини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здобуття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множини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суперпозиції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Приклад.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F1 = (((х1х2)+х1)+ х2 )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три кроки (табл.6):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(х1х2)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((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х1х2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)+х1)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(((х1х2)+х1)+ х2) =F1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238" y="1624013"/>
            <a:ext cx="6867525" cy="36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888" y="1376363"/>
            <a:ext cx="71342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14356"/>
            <a:ext cx="73581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логічного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висловлення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простих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суперпозиції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підстановка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аргументу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будь-якої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незалежна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аргумент, так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Цей принцип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правильним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звичайній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алгебрі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принципу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суперпозиції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двомісних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булевих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побудувати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будь-яку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булеву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Принцип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суперпозиції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елементарних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заперечення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кон'юнкція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диз'юнкція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здобути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логічне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висловлення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описує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цифрових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автоматів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Покажемо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стосовно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кон'юнкції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диз'юнкції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інверсії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" y="3857628"/>
            <a:ext cx="802957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"/>
            <a:ext cx="9210675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75"/>
            <a:ext cx="92202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298</TotalTime>
  <Words>64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31</cp:revision>
  <dcterms:created xsi:type="dcterms:W3CDTF">2022-04-22T08:46:12Z</dcterms:created>
  <dcterms:modified xsi:type="dcterms:W3CDTF">2023-03-11T13:36:14Z</dcterms:modified>
</cp:coreProperties>
</file>