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83" r:id="rId3"/>
    <p:sldId id="284" r:id="rId4"/>
    <p:sldId id="285" r:id="rId5"/>
    <p:sldId id="286" r:id="rId6"/>
    <p:sldId id="28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ED2D83-B432-469D-9495-B95589AAA634}" v="7" dt="2024-04-01T18:10:44.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imir Vatskel" userId="629dfafe3e358558" providerId="LiveId" clId="{5C6C0F77-0486-4365-88E7-961312CC7DD8}"/>
    <pc:docChg chg="custSel addSld delSld modSld">
      <pc:chgData name="Vladimir Vatskel" userId="629dfafe3e358558" providerId="LiveId" clId="{5C6C0F77-0486-4365-88E7-961312CC7DD8}" dt="2024-02-25T21:30:11.141" v="14"/>
      <pc:docMkLst>
        <pc:docMk/>
      </pc:docMkLst>
      <pc:sldChg chg="modSp mod">
        <pc:chgData name="Vladimir Vatskel" userId="629dfafe3e358558" providerId="LiveId" clId="{5C6C0F77-0486-4365-88E7-961312CC7DD8}" dt="2024-02-25T21:28:55.033" v="2"/>
        <pc:sldMkLst>
          <pc:docMk/>
          <pc:sldMk cId="1156948907" sldId="256"/>
        </pc:sldMkLst>
        <pc:spChg chg="mod">
          <ac:chgData name="Vladimir Vatskel" userId="629dfafe3e358558" providerId="LiveId" clId="{5C6C0F77-0486-4365-88E7-961312CC7DD8}" dt="2024-02-25T21:28:55.033" v="2"/>
          <ac:spMkLst>
            <pc:docMk/>
            <pc:sldMk cId="1156948907" sldId="256"/>
            <ac:spMk id="3" creationId="{61AF43C6-D912-ABC3-4CAF-631456FF7A35}"/>
          </ac:spMkLst>
        </pc:spChg>
      </pc:sldChg>
      <pc:sldChg chg="modSp mod">
        <pc:chgData name="Vladimir Vatskel" userId="629dfafe3e358558" providerId="LiveId" clId="{5C6C0F77-0486-4365-88E7-961312CC7DD8}" dt="2024-02-25T21:29:02.518" v="5" actId="27636"/>
        <pc:sldMkLst>
          <pc:docMk/>
          <pc:sldMk cId="1035946105" sldId="282"/>
        </pc:sldMkLst>
        <pc:spChg chg="mod">
          <ac:chgData name="Vladimir Vatskel" userId="629dfafe3e358558" providerId="LiveId" clId="{5C6C0F77-0486-4365-88E7-961312CC7DD8}" dt="2024-02-25T21:29:02.518" v="5" actId="27636"/>
          <ac:spMkLst>
            <pc:docMk/>
            <pc:sldMk cId="1035946105" sldId="282"/>
            <ac:spMk id="4" creationId="{BB75B652-F3D8-5BFE-BA2A-1162DC7E54BA}"/>
          </ac:spMkLst>
        </pc:spChg>
      </pc:sldChg>
      <pc:sldChg chg="addSp delSp modSp new mod">
        <pc:chgData name="Vladimir Vatskel" userId="629dfafe3e358558" providerId="LiveId" clId="{5C6C0F77-0486-4365-88E7-961312CC7DD8}" dt="2024-02-25T21:30:11.141" v="14"/>
        <pc:sldMkLst>
          <pc:docMk/>
          <pc:sldMk cId="1485312630" sldId="283"/>
        </pc:sldMkLst>
        <pc:spChg chg="mod">
          <ac:chgData name="Vladimir Vatskel" userId="629dfafe3e358558" providerId="LiveId" clId="{5C6C0F77-0486-4365-88E7-961312CC7DD8}" dt="2024-02-25T21:30:03.368" v="13" actId="20577"/>
          <ac:spMkLst>
            <pc:docMk/>
            <pc:sldMk cId="1485312630" sldId="283"/>
            <ac:spMk id="2" creationId="{14DE966F-2FE3-D651-93EB-AE470D86FEA6}"/>
          </ac:spMkLst>
        </pc:spChg>
        <pc:spChg chg="del">
          <ac:chgData name="Vladimir Vatskel" userId="629dfafe3e358558" providerId="LiveId" clId="{5C6C0F77-0486-4365-88E7-961312CC7DD8}" dt="2024-02-25T21:29:50.407" v="7"/>
          <ac:spMkLst>
            <pc:docMk/>
            <pc:sldMk cId="1485312630" sldId="283"/>
            <ac:spMk id="3" creationId="{3CED636A-E142-6CC8-6EBC-87FD242BC43B}"/>
          </ac:spMkLst>
        </pc:spChg>
        <pc:spChg chg="mod">
          <ac:chgData name="Vladimir Vatskel" userId="629dfafe3e358558" providerId="LiveId" clId="{5C6C0F77-0486-4365-88E7-961312CC7DD8}" dt="2024-02-25T21:30:11.141" v="14"/>
          <ac:spMkLst>
            <pc:docMk/>
            <pc:sldMk cId="1485312630" sldId="283"/>
            <ac:spMk id="4" creationId="{7B8CB1D7-1392-F737-F004-ADD16F5BBC79}"/>
          </ac:spMkLst>
        </pc:spChg>
        <pc:picChg chg="add mod">
          <ac:chgData name="Vladimir Vatskel" userId="629dfafe3e358558" providerId="LiveId" clId="{5C6C0F77-0486-4365-88E7-961312CC7DD8}" dt="2024-02-25T21:29:52.166" v="8" actId="27614"/>
          <ac:picMkLst>
            <pc:docMk/>
            <pc:sldMk cId="1485312630" sldId="283"/>
            <ac:picMk id="6" creationId="{78AADEDC-4E0E-A56D-0985-06A177A9D3FA}"/>
          </ac:picMkLst>
        </pc:picChg>
      </pc:sldChg>
      <pc:sldChg chg="del">
        <pc:chgData name="Vladimir Vatskel" userId="629dfafe3e358558" providerId="LiveId" clId="{5C6C0F77-0486-4365-88E7-961312CC7DD8}" dt="2024-02-25T21:29:00.036" v="3" actId="47"/>
        <pc:sldMkLst>
          <pc:docMk/>
          <pc:sldMk cId="2277172431" sldId="283"/>
        </pc:sldMkLst>
      </pc:sldChg>
      <pc:sldChg chg="del">
        <pc:chgData name="Vladimir Vatskel" userId="629dfafe3e358558" providerId="LiveId" clId="{5C6C0F77-0486-4365-88E7-961312CC7DD8}" dt="2024-02-25T21:29:00.036" v="3" actId="47"/>
        <pc:sldMkLst>
          <pc:docMk/>
          <pc:sldMk cId="937449475" sldId="284"/>
        </pc:sldMkLst>
      </pc:sldChg>
      <pc:sldChg chg="del">
        <pc:chgData name="Vladimir Vatskel" userId="629dfafe3e358558" providerId="LiveId" clId="{5C6C0F77-0486-4365-88E7-961312CC7DD8}" dt="2024-02-25T21:29:00.036" v="3" actId="47"/>
        <pc:sldMkLst>
          <pc:docMk/>
          <pc:sldMk cId="3430669661" sldId="285"/>
        </pc:sldMkLst>
      </pc:sldChg>
      <pc:sldChg chg="del">
        <pc:chgData name="Vladimir Vatskel" userId="629dfafe3e358558" providerId="LiveId" clId="{5C6C0F77-0486-4365-88E7-961312CC7DD8}" dt="2024-02-25T21:29:00.036" v="3" actId="47"/>
        <pc:sldMkLst>
          <pc:docMk/>
          <pc:sldMk cId="2785684920" sldId="286"/>
        </pc:sldMkLst>
      </pc:sldChg>
      <pc:sldChg chg="del">
        <pc:chgData name="Vladimir Vatskel" userId="629dfafe3e358558" providerId="LiveId" clId="{5C6C0F77-0486-4365-88E7-961312CC7DD8}" dt="2024-02-25T21:29:00.036" v="3" actId="47"/>
        <pc:sldMkLst>
          <pc:docMk/>
          <pc:sldMk cId="2475003962" sldId="287"/>
        </pc:sldMkLst>
      </pc:sldChg>
    </pc:docChg>
  </pc:docChgLst>
  <pc:docChgLst>
    <pc:chgData name="Vladimir Vatskel" userId="629dfafe3e358558" providerId="LiveId" clId="{310A731E-8486-44DC-9C69-CFA3CF574837}"/>
    <pc:docChg chg="undo custSel modSld">
      <pc:chgData name="Vladimir Vatskel" userId="629dfafe3e358558" providerId="LiveId" clId="{310A731E-8486-44DC-9C69-CFA3CF574837}" dt="2024-03-19T09:56:58.185" v="11" actId="27636"/>
      <pc:docMkLst>
        <pc:docMk/>
      </pc:docMkLst>
      <pc:sldChg chg="modSp mod">
        <pc:chgData name="Vladimir Vatskel" userId="629dfafe3e358558" providerId="LiveId" clId="{310A731E-8486-44DC-9C69-CFA3CF574837}" dt="2024-03-19T09:56:58.185" v="11" actId="27636"/>
        <pc:sldMkLst>
          <pc:docMk/>
          <pc:sldMk cId="1035946105" sldId="282"/>
        </pc:sldMkLst>
        <pc:spChg chg="mod">
          <ac:chgData name="Vladimir Vatskel" userId="629dfafe3e358558" providerId="LiveId" clId="{310A731E-8486-44DC-9C69-CFA3CF574837}" dt="2024-03-19T09:56:58.185" v="11" actId="27636"/>
          <ac:spMkLst>
            <pc:docMk/>
            <pc:sldMk cId="1035946105" sldId="282"/>
            <ac:spMk id="4" creationId="{BB75B652-F3D8-5BFE-BA2A-1162DC7E54BA}"/>
          </ac:spMkLst>
        </pc:spChg>
      </pc:sldChg>
      <pc:sldChg chg="addSp delSp modSp mod">
        <pc:chgData name="Vladimir Vatskel" userId="629dfafe3e358558" providerId="LiveId" clId="{310A731E-8486-44DC-9C69-CFA3CF574837}" dt="2024-03-19T09:56:52.213" v="9" actId="27614"/>
        <pc:sldMkLst>
          <pc:docMk/>
          <pc:sldMk cId="4013002604" sldId="295"/>
        </pc:sldMkLst>
        <pc:spChg chg="mod">
          <ac:chgData name="Vladimir Vatskel" userId="629dfafe3e358558" providerId="LiveId" clId="{310A731E-8486-44DC-9C69-CFA3CF574837}" dt="2024-03-19T09:53:02.266" v="2"/>
          <ac:spMkLst>
            <pc:docMk/>
            <pc:sldMk cId="4013002604" sldId="295"/>
            <ac:spMk id="2" creationId="{4271C657-50CE-36C4-2CA1-C060C51C8B69}"/>
          </ac:spMkLst>
        </pc:spChg>
        <pc:spChg chg="del">
          <ac:chgData name="Vladimir Vatskel" userId="629dfafe3e358558" providerId="LiveId" clId="{310A731E-8486-44DC-9C69-CFA3CF574837}" dt="2024-03-19T09:56:50.621" v="8"/>
          <ac:spMkLst>
            <pc:docMk/>
            <pc:sldMk cId="4013002604" sldId="295"/>
            <ac:spMk id="3" creationId="{86594D76-DE1B-F3BA-8528-D7E83DA5A6C3}"/>
          </ac:spMkLst>
        </pc:spChg>
        <pc:spChg chg="mod">
          <ac:chgData name="Vladimir Vatskel" userId="629dfafe3e358558" providerId="LiveId" clId="{310A731E-8486-44DC-9C69-CFA3CF574837}" dt="2024-03-19T09:55:29.450" v="4" actId="27636"/>
          <ac:spMkLst>
            <pc:docMk/>
            <pc:sldMk cId="4013002604" sldId="295"/>
            <ac:spMk id="4" creationId="{2C1B0714-A12D-8832-87BC-6707EB0694F8}"/>
          </ac:spMkLst>
        </pc:spChg>
        <pc:picChg chg="add mod">
          <ac:chgData name="Vladimir Vatskel" userId="629dfafe3e358558" providerId="LiveId" clId="{310A731E-8486-44DC-9C69-CFA3CF574837}" dt="2024-03-19T09:56:52.213" v="9" actId="27614"/>
          <ac:picMkLst>
            <pc:docMk/>
            <pc:sldMk cId="4013002604" sldId="295"/>
            <ac:picMk id="6" creationId="{86580750-ADFB-E3E5-563D-128A9CB2C445}"/>
          </ac:picMkLst>
        </pc:picChg>
      </pc:sldChg>
    </pc:docChg>
  </pc:docChgLst>
  <pc:docChgLst>
    <pc:chgData name="Vladimir Vatskel" userId="629dfafe3e358558" providerId="LiveId" clId="{5917E82C-C410-457A-8DBE-5D7DD19A12FA}"/>
    <pc:docChg chg="undo custSel addSld modSld">
      <pc:chgData name="Vladimir Vatskel" userId="629dfafe3e358558" providerId="LiveId" clId="{5917E82C-C410-457A-8DBE-5D7DD19A12FA}" dt="2024-02-14T22:24:12.336" v="88"/>
      <pc:docMkLst>
        <pc:docMk/>
      </pc:docMkLst>
      <pc:sldChg chg="addSp delSp modSp mod">
        <pc:chgData name="Vladimir Vatskel" userId="629dfafe3e358558" providerId="LiveId" clId="{5917E82C-C410-457A-8DBE-5D7DD19A12FA}" dt="2024-02-14T22:02:49.750" v="46" actId="962"/>
        <pc:sldMkLst>
          <pc:docMk/>
          <pc:sldMk cId="3393729228" sldId="264"/>
        </pc:sldMkLst>
        <pc:spChg chg="add del mod">
          <ac:chgData name="Vladimir Vatskel" userId="629dfafe3e358558" providerId="LiveId" clId="{5917E82C-C410-457A-8DBE-5D7DD19A12FA}" dt="2024-02-14T22:02:48.819" v="44"/>
          <ac:spMkLst>
            <pc:docMk/>
            <pc:sldMk cId="3393729228" sldId="264"/>
            <ac:spMk id="5" creationId="{E11CBEDB-D32A-5B90-5BE3-DBC61C743717}"/>
          </ac:spMkLst>
        </pc:spChg>
        <pc:picChg chg="del">
          <ac:chgData name="Vladimir Vatskel" userId="629dfafe3e358558" providerId="LiveId" clId="{5917E82C-C410-457A-8DBE-5D7DD19A12FA}" dt="2024-02-14T22:02:30.726" v="41" actId="21"/>
          <ac:picMkLst>
            <pc:docMk/>
            <pc:sldMk cId="3393729228" sldId="264"/>
            <ac:picMk id="7" creationId="{C95985C9-B923-5997-31BA-4345BDB7BE07}"/>
          </ac:picMkLst>
        </pc:picChg>
        <pc:picChg chg="add mod">
          <ac:chgData name="Vladimir Vatskel" userId="629dfafe3e358558" providerId="LiveId" clId="{5917E82C-C410-457A-8DBE-5D7DD19A12FA}" dt="2024-02-14T22:02:49.750" v="46" actId="962"/>
          <ac:picMkLst>
            <pc:docMk/>
            <pc:sldMk cId="3393729228" sldId="264"/>
            <ac:picMk id="8" creationId="{D5ECD119-D0EA-40A1-924E-45F212BBDDD5}"/>
          </ac:picMkLst>
        </pc:picChg>
      </pc:sldChg>
      <pc:sldChg chg="modSp mod">
        <pc:chgData name="Vladimir Vatskel" userId="629dfafe3e358558" providerId="LiveId" clId="{5917E82C-C410-457A-8DBE-5D7DD19A12FA}" dt="2024-02-14T22:24:12.336" v="88"/>
        <pc:sldMkLst>
          <pc:docMk/>
          <pc:sldMk cId="1035946105" sldId="282"/>
        </pc:sldMkLst>
        <pc:spChg chg="mod">
          <ac:chgData name="Vladimir Vatskel" userId="629dfafe3e358558" providerId="LiveId" clId="{5917E82C-C410-457A-8DBE-5D7DD19A12FA}" dt="2024-02-14T22:24:12.336" v="88"/>
          <ac:spMkLst>
            <pc:docMk/>
            <pc:sldMk cId="1035946105" sldId="282"/>
            <ac:spMk id="4" creationId="{BB75B652-F3D8-5BFE-BA2A-1162DC7E54BA}"/>
          </ac:spMkLst>
        </pc:spChg>
      </pc:sldChg>
      <pc:sldChg chg="modSp mod">
        <pc:chgData name="Vladimir Vatskel" userId="629dfafe3e358558" providerId="LiveId" clId="{5917E82C-C410-457A-8DBE-5D7DD19A12FA}" dt="2024-02-14T21:56:06.054" v="3"/>
        <pc:sldMkLst>
          <pc:docMk/>
          <pc:sldMk cId="1548321952" sldId="283"/>
        </pc:sldMkLst>
        <pc:spChg chg="mod">
          <ac:chgData name="Vladimir Vatskel" userId="629dfafe3e358558" providerId="LiveId" clId="{5917E82C-C410-457A-8DBE-5D7DD19A12FA}" dt="2024-02-14T21:56:06.054" v="3"/>
          <ac:spMkLst>
            <pc:docMk/>
            <pc:sldMk cId="1548321952" sldId="283"/>
            <ac:spMk id="2" creationId="{2AB81FC7-C0F5-BEB2-B7C4-61FBCCB9C332}"/>
          </ac:spMkLst>
        </pc:spChg>
      </pc:sldChg>
      <pc:sldChg chg="addSp delSp modSp new mod">
        <pc:chgData name="Vladimir Vatskel" userId="629dfafe3e358558" providerId="LiveId" clId="{5917E82C-C410-457A-8DBE-5D7DD19A12FA}" dt="2024-02-14T21:57:38.582" v="18"/>
        <pc:sldMkLst>
          <pc:docMk/>
          <pc:sldMk cId="616260692" sldId="284"/>
        </pc:sldMkLst>
        <pc:spChg chg="mod">
          <ac:chgData name="Vladimir Vatskel" userId="629dfafe3e358558" providerId="LiveId" clId="{5917E82C-C410-457A-8DBE-5D7DD19A12FA}" dt="2024-02-14T21:56:23.057" v="6"/>
          <ac:spMkLst>
            <pc:docMk/>
            <pc:sldMk cId="616260692" sldId="284"/>
            <ac:spMk id="2" creationId="{5AF49EE7-36DA-87D1-9345-8D3B760CF4CA}"/>
          </ac:spMkLst>
        </pc:spChg>
        <pc:spChg chg="del">
          <ac:chgData name="Vladimir Vatskel" userId="629dfafe3e358558" providerId="LiveId" clId="{5917E82C-C410-457A-8DBE-5D7DD19A12FA}" dt="2024-02-14T21:57:38.582" v="18"/>
          <ac:spMkLst>
            <pc:docMk/>
            <pc:sldMk cId="616260692" sldId="284"/>
            <ac:spMk id="3" creationId="{0C76D6EC-D7A8-C80D-C937-1094C99D9427}"/>
          </ac:spMkLst>
        </pc:spChg>
        <pc:spChg chg="mod">
          <ac:chgData name="Vladimir Vatskel" userId="629dfafe3e358558" providerId="LiveId" clId="{5917E82C-C410-457A-8DBE-5D7DD19A12FA}" dt="2024-02-14T21:56:53.326" v="17" actId="20577"/>
          <ac:spMkLst>
            <pc:docMk/>
            <pc:sldMk cId="616260692" sldId="284"/>
            <ac:spMk id="4" creationId="{E8AFD204-133B-53DA-2B40-7C5AC1391C06}"/>
          </ac:spMkLst>
        </pc:spChg>
        <pc:picChg chg="add mod">
          <ac:chgData name="Vladimir Vatskel" userId="629dfafe3e358558" providerId="LiveId" clId="{5917E82C-C410-457A-8DBE-5D7DD19A12FA}" dt="2024-02-14T21:57:38.582" v="18"/>
          <ac:picMkLst>
            <pc:docMk/>
            <pc:sldMk cId="616260692" sldId="284"/>
            <ac:picMk id="6" creationId="{F66DFB04-C048-2C41-0CD8-16F2F2994B40}"/>
          </ac:picMkLst>
        </pc:picChg>
      </pc:sldChg>
      <pc:sldChg chg="addSp delSp modSp new mod">
        <pc:chgData name="Vladimir Vatskel" userId="629dfafe3e358558" providerId="LiveId" clId="{5917E82C-C410-457A-8DBE-5D7DD19A12FA}" dt="2024-02-14T22:00:29.323" v="35" actId="20577"/>
        <pc:sldMkLst>
          <pc:docMk/>
          <pc:sldMk cId="3965135922" sldId="285"/>
        </pc:sldMkLst>
        <pc:spChg chg="mod">
          <ac:chgData name="Vladimir Vatskel" userId="629dfafe3e358558" providerId="LiveId" clId="{5917E82C-C410-457A-8DBE-5D7DD19A12FA}" dt="2024-02-14T21:57:58.930" v="22"/>
          <ac:spMkLst>
            <pc:docMk/>
            <pc:sldMk cId="3965135922" sldId="285"/>
            <ac:spMk id="2" creationId="{CE0EACF2-103E-EAAA-C93F-8F8F358A7A05}"/>
          </ac:spMkLst>
        </pc:spChg>
        <pc:spChg chg="del">
          <ac:chgData name="Vladimir Vatskel" userId="629dfafe3e358558" providerId="LiveId" clId="{5917E82C-C410-457A-8DBE-5D7DD19A12FA}" dt="2024-02-14T22:00:11.670" v="23"/>
          <ac:spMkLst>
            <pc:docMk/>
            <pc:sldMk cId="3965135922" sldId="285"/>
            <ac:spMk id="3" creationId="{DC832401-64F3-A2E5-04E1-A7170B471769}"/>
          </ac:spMkLst>
        </pc:spChg>
        <pc:spChg chg="mod">
          <ac:chgData name="Vladimir Vatskel" userId="629dfafe3e358558" providerId="LiveId" clId="{5917E82C-C410-457A-8DBE-5D7DD19A12FA}" dt="2024-02-14T22:00:29.323" v="35" actId="20577"/>
          <ac:spMkLst>
            <pc:docMk/>
            <pc:sldMk cId="3965135922" sldId="285"/>
            <ac:spMk id="4" creationId="{98F6743D-AA73-28B9-6D2E-6218A11B2566}"/>
          </ac:spMkLst>
        </pc:spChg>
        <pc:picChg chg="add mod">
          <ac:chgData name="Vladimir Vatskel" userId="629dfafe3e358558" providerId="LiveId" clId="{5917E82C-C410-457A-8DBE-5D7DD19A12FA}" dt="2024-02-14T22:00:12.553" v="25" actId="962"/>
          <ac:picMkLst>
            <pc:docMk/>
            <pc:sldMk cId="3965135922" sldId="285"/>
            <ac:picMk id="6" creationId="{51CCBCA8-08A4-0C7F-40B7-6014DC763478}"/>
          </ac:picMkLst>
        </pc:picChg>
      </pc:sldChg>
      <pc:sldChg chg="addSp delSp modSp new mod">
        <pc:chgData name="Vladimir Vatskel" userId="629dfafe3e358558" providerId="LiveId" clId="{5917E82C-C410-457A-8DBE-5D7DD19A12FA}" dt="2024-02-14T22:03:49.220" v="64" actId="962"/>
        <pc:sldMkLst>
          <pc:docMk/>
          <pc:sldMk cId="1319612263" sldId="286"/>
        </pc:sldMkLst>
        <pc:spChg chg="mod">
          <ac:chgData name="Vladimir Vatskel" userId="629dfafe3e358558" providerId="LiveId" clId="{5917E82C-C410-457A-8DBE-5D7DD19A12FA}" dt="2024-02-14T22:02:23.080" v="40" actId="790"/>
          <ac:spMkLst>
            <pc:docMk/>
            <pc:sldMk cId="1319612263" sldId="286"/>
            <ac:spMk id="2" creationId="{12FEAABA-A6E5-C82A-0C81-E97F0EFD7FCD}"/>
          </ac:spMkLst>
        </pc:spChg>
        <pc:spChg chg="del">
          <ac:chgData name="Vladimir Vatskel" userId="629dfafe3e358558" providerId="LiveId" clId="{5917E82C-C410-457A-8DBE-5D7DD19A12FA}" dt="2024-02-14T22:03:48.514" v="62"/>
          <ac:spMkLst>
            <pc:docMk/>
            <pc:sldMk cId="1319612263" sldId="286"/>
            <ac:spMk id="3" creationId="{16B58814-7A25-F5E5-2A9C-3A0D8CCB5F95}"/>
          </ac:spMkLst>
        </pc:spChg>
        <pc:spChg chg="mod">
          <ac:chgData name="Vladimir Vatskel" userId="629dfafe3e358558" providerId="LiveId" clId="{5917E82C-C410-457A-8DBE-5D7DD19A12FA}" dt="2024-02-14T22:03:14.390" v="61" actId="20577"/>
          <ac:spMkLst>
            <pc:docMk/>
            <pc:sldMk cId="1319612263" sldId="286"/>
            <ac:spMk id="4" creationId="{1E0EDA6B-524E-21CA-24B5-E4646AAC47CE}"/>
          </ac:spMkLst>
        </pc:spChg>
        <pc:picChg chg="add mod">
          <ac:chgData name="Vladimir Vatskel" userId="629dfafe3e358558" providerId="LiveId" clId="{5917E82C-C410-457A-8DBE-5D7DD19A12FA}" dt="2024-02-14T22:03:49.220" v="64" actId="962"/>
          <ac:picMkLst>
            <pc:docMk/>
            <pc:sldMk cId="1319612263" sldId="286"/>
            <ac:picMk id="6" creationId="{668A00BC-3ED0-21F4-EE0D-E4B3473B9A49}"/>
          </ac:picMkLst>
        </pc:picChg>
      </pc:sldChg>
      <pc:sldChg chg="addSp delSp modSp new mod">
        <pc:chgData name="Vladimir Vatskel" userId="629dfafe3e358558" providerId="LiveId" clId="{5917E82C-C410-457A-8DBE-5D7DD19A12FA}" dt="2024-02-14T22:05:40.458" v="69" actId="27636"/>
        <pc:sldMkLst>
          <pc:docMk/>
          <pc:sldMk cId="1418126138" sldId="287"/>
        </pc:sldMkLst>
        <pc:spChg chg="mod">
          <ac:chgData name="Vladimir Vatskel" userId="629dfafe3e358558" providerId="LiveId" clId="{5917E82C-C410-457A-8DBE-5D7DD19A12FA}" dt="2024-02-14T22:04:02.634" v="67"/>
          <ac:spMkLst>
            <pc:docMk/>
            <pc:sldMk cId="1418126138" sldId="287"/>
            <ac:spMk id="2" creationId="{A73EEA42-6B81-24B6-4A15-ECE64302BE12}"/>
          </ac:spMkLst>
        </pc:spChg>
        <pc:spChg chg="del">
          <ac:chgData name="Vladimir Vatskel" userId="629dfafe3e358558" providerId="LiveId" clId="{5917E82C-C410-457A-8DBE-5D7DD19A12FA}" dt="2024-02-14T22:02:42.788" v="43"/>
          <ac:spMkLst>
            <pc:docMk/>
            <pc:sldMk cId="1418126138" sldId="287"/>
            <ac:spMk id="3" creationId="{A8750120-6977-907D-FBA6-DA039E86F20A}"/>
          </ac:spMkLst>
        </pc:spChg>
        <pc:spChg chg="mod">
          <ac:chgData name="Vladimir Vatskel" userId="629dfafe3e358558" providerId="LiveId" clId="{5917E82C-C410-457A-8DBE-5D7DD19A12FA}" dt="2024-02-14T22:05:40.458" v="69" actId="27636"/>
          <ac:spMkLst>
            <pc:docMk/>
            <pc:sldMk cId="1418126138" sldId="287"/>
            <ac:spMk id="4" creationId="{4CF0898F-92FF-4831-209D-F406B4C9BF2E}"/>
          </ac:spMkLst>
        </pc:spChg>
        <pc:picChg chg="add mod">
          <ac:chgData name="Vladimir Vatskel" userId="629dfafe3e358558" providerId="LiveId" clId="{5917E82C-C410-457A-8DBE-5D7DD19A12FA}" dt="2024-02-14T22:02:42.788" v="43"/>
          <ac:picMkLst>
            <pc:docMk/>
            <pc:sldMk cId="1418126138" sldId="287"/>
            <ac:picMk id="7" creationId="{C95985C9-B923-5997-31BA-4345BDB7BE07}"/>
          </ac:picMkLst>
        </pc:picChg>
      </pc:sldChg>
      <pc:sldChg chg="addSp delSp modSp new mod">
        <pc:chgData name="Vladimir Vatskel" userId="629dfafe3e358558" providerId="LiveId" clId="{5917E82C-C410-457A-8DBE-5D7DD19A12FA}" dt="2024-02-14T22:09:29.712" v="83" actId="27614"/>
        <pc:sldMkLst>
          <pc:docMk/>
          <pc:sldMk cId="2952891093" sldId="288"/>
        </pc:sldMkLst>
        <pc:spChg chg="mod">
          <ac:chgData name="Vladimir Vatskel" userId="629dfafe3e358558" providerId="LiveId" clId="{5917E82C-C410-457A-8DBE-5D7DD19A12FA}" dt="2024-02-14T22:06:11.706" v="73"/>
          <ac:spMkLst>
            <pc:docMk/>
            <pc:sldMk cId="2952891093" sldId="288"/>
            <ac:spMk id="2" creationId="{694B1325-CD4D-ED2B-FC25-5EAE8D742DDF}"/>
          </ac:spMkLst>
        </pc:spChg>
        <pc:spChg chg="del">
          <ac:chgData name="Vladimir Vatskel" userId="629dfafe3e358558" providerId="LiveId" clId="{5917E82C-C410-457A-8DBE-5D7DD19A12FA}" dt="2024-02-14T22:09:28.208" v="82"/>
          <ac:spMkLst>
            <pc:docMk/>
            <pc:sldMk cId="2952891093" sldId="288"/>
            <ac:spMk id="3" creationId="{8B43771D-1A90-6D0E-407E-E4FF3BB755ED}"/>
          </ac:spMkLst>
        </pc:spChg>
        <pc:spChg chg="mod">
          <ac:chgData name="Vladimir Vatskel" userId="629dfafe3e358558" providerId="LiveId" clId="{5917E82C-C410-457A-8DBE-5D7DD19A12FA}" dt="2024-02-14T22:07:12.248" v="81" actId="27636"/>
          <ac:spMkLst>
            <pc:docMk/>
            <pc:sldMk cId="2952891093" sldId="288"/>
            <ac:spMk id="4" creationId="{DC589AFE-90E0-6ED8-3BD4-1660C46A7C41}"/>
          </ac:spMkLst>
        </pc:spChg>
        <pc:picChg chg="add mod">
          <ac:chgData name="Vladimir Vatskel" userId="629dfafe3e358558" providerId="LiveId" clId="{5917E82C-C410-457A-8DBE-5D7DD19A12FA}" dt="2024-02-14T22:09:29.712" v="83" actId="27614"/>
          <ac:picMkLst>
            <pc:docMk/>
            <pc:sldMk cId="2952891093" sldId="288"/>
            <ac:picMk id="6" creationId="{71A57093-59C7-ABE8-8384-2E2E0DC81AB2}"/>
          </ac:picMkLst>
        </pc:picChg>
      </pc:sldChg>
      <pc:sldChg chg="addSp delSp modSp new mod">
        <pc:chgData name="Vladimir Vatskel" userId="629dfafe3e358558" providerId="LiveId" clId="{5917E82C-C410-457A-8DBE-5D7DD19A12FA}" dt="2024-02-14T22:11:59.067" v="87"/>
        <pc:sldMkLst>
          <pc:docMk/>
          <pc:sldMk cId="3351165426" sldId="289"/>
        </pc:sldMkLst>
        <pc:spChg chg="mod">
          <ac:chgData name="Vladimir Vatskel" userId="629dfafe3e358558" providerId="LiveId" clId="{5917E82C-C410-457A-8DBE-5D7DD19A12FA}" dt="2024-02-14T22:10:31.283" v="84" actId="790"/>
          <ac:spMkLst>
            <pc:docMk/>
            <pc:sldMk cId="3351165426" sldId="289"/>
            <ac:spMk id="2" creationId="{637A0247-D65C-8F6B-173D-D0183ACCC8B0}"/>
          </ac:spMkLst>
        </pc:spChg>
        <pc:spChg chg="del">
          <ac:chgData name="Vladimir Vatskel" userId="629dfafe3e358558" providerId="LiveId" clId="{5917E82C-C410-457A-8DBE-5D7DD19A12FA}" dt="2024-02-14T22:11:49.461" v="85"/>
          <ac:spMkLst>
            <pc:docMk/>
            <pc:sldMk cId="3351165426" sldId="289"/>
            <ac:spMk id="3" creationId="{F4C04F29-B618-0450-044B-2E6131681A40}"/>
          </ac:spMkLst>
        </pc:spChg>
        <pc:spChg chg="mod">
          <ac:chgData name="Vladimir Vatskel" userId="629dfafe3e358558" providerId="LiveId" clId="{5917E82C-C410-457A-8DBE-5D7DD19A12FA}" dt="2024-02-14T22:11:59.067" v="87"/>
          <ac:spMkLst>
            <pc:docMk/>
            <pc:sldMk cId="3351165426" sldId="289"/>
            <ac:spMk id="4" creationId="{3794F4CD-CFD3-DEEE-1493-09DFEFF267C7}"/>
          </ac:spMkLst>
        </pc:spChg>
        <pc:picChg chg="add mod">
          <ac:chgData name="Vladimir Vatskel" userId="629dfafe3e358558" providerId="LiveId" clId="{5917E82C-C410-457A-8DBE-5D7DD19A12FA}" dt="2024-02-14T22:11:50.576" v="86" actId="27614"/>
          <ac:picMkLst>
            <pc:docMk/>
            <pc:sldMk cId="3351165426" sldId="289"/>
            <ac:picMk id="6" creationId="{65E475BF-3A4B-3D9D-C260-E8F882D17131}"/>
          </ac:picMkLst>
        </pc:picChg>
      </pc:sldChg>
    </pc:docChg>
  </pc:docChgLst>
  <pc:docChgLst>
    <pc:chgData name="Vladimir Vatskel" userId="629dfafe3e358558" providerId="LiveId" clId="{3C3E86AD-D248-435F-BBE0-8445BC452CC3}"/>
    <pc:docChg chg="undo redo custSel addSld delSld modSld">
      <pc:chgData name="Vladimir Vatskel" userId="629dfafe3e358558" providerId="LiveId" clId="{3C3E86AD-D248-435F-BBE0-8445BC452CC3}" dt="2023-10-17T22:19:39.717" v="794" actId="20577"/>
      <pc:docMkLst>
        <pc:docMk/>
      </pc:docMkLst>
      <pc:sldChg chg="modSp mod">
        <pc:chgData name="Vladimir Vatskel" userId="629dfafe3e358558" providerId="LiveId" clId="{3C3E86AD-D248-435F-BBE0-8445BC452CC3}" dt="2023-10-17T20:20:29.695" v="55"/>
        <pc:sldMkLst>
          <pc:docMk/>
          <pc:sldMk cId="1156948907" sldId="256"/>
        </pc:sldMkLst>
        <pc:spChg chg="mod">
          <ac:chgData name="Vladimir Vatskel" userId="629dfafe3e358558" providerId="LiveId" clId="{3C3E86AD-D248-435F-BBE0-8445BC452CC3}" dt="2023-10-17T20:20:29.695" v="55"/>
          <ac:spMkLst>
            <pc:docMk/>
            <pc:sldMk cId="1156948907" sldId="256"/>
            <ac:spMk id="3" creationId="{61AF43C6-D912-ABC3-4CAF-631456FF7A35}"/>
          </ac:spMkLst>
        </pc:spChg>
      </pc:sldChg>
      <pc:sldChg chg="addSp delSp del mod">
        <pc:chgData name="Vladimir Vatskel" userId="629dfafe3e358558" providerId="LiveId" clId="{3C3E86AD-D248-435F-BBE0-8445BC452CC3}" dt="2023-10-17T20:36:17.550" v="154" actId="47"/>
        <pc:sldMkLst>
          <pc:docMk/>
          <pc:sldMk cId="3025983569" sldId="257"/>
        </pc:sldMkLst>
        <pc:spChg chg="add del">
          <ac:chgData name="Vladimir Vatskel" userId="629dfafe3e358558" providerId="LiveId" clId="{3C3E86AD-D248-435F-BBE0-8445BC452CC3}" dt="2023-10-17T20:20:56.928" v="57" actId="26606"/>
          <ac:spMkLst>
            <pc:docMk/>
            <pc:sldMk cId="3025983569" sldId="257"/>
            <ac:spMk id="3" creationId="{D0593AFE-D345-520E-46D3-F17EB06DAC63}"/>
          </ac:spMkLst>
        </pc:spChg>
        <pc:graphicFrameChg chg="add del">
          <ac:chgData name="Vladimir Vatskel" userId="629dfafe3e358558" providerId="LiveId" clId="{3C3E86AD-D248-435F-BBE0-8445BC452CC3}" dt="2023-10-17T20:20:56.928" v="57" actId="26606"/>
          <ac:graphicFrameMkLst>
            <pc:docMk/>
            <pc:sldMk cId="3025983569" sldId="257"/>
            <ac:graphicFrameMk id="5" creationId="{30150946-21CC-6E5F-D40E-A1BABC9D4EDC}"/>
          </ac:graphicFrameMkLst>
        </pc:graphicFrameChg>
      </pc:sldChg>
      <pc:sldChg chg="del">
        <pc:chgData name="Vladimir Vatskel" userId="629dfafe3e358558" providerId="LiveId" clId="{3C3E86AD-D248-435F-BBE0-8445BC452CC3}" dt="2023-10-17T20:36:17.550" v="154" actId="47"/>
        <pc:sldMkLst>
          <pc:docMk/>
          <pc:sldMk cId="2229595647" sldId="258"/>
        </pc:sldMkLst>
      </pc:sldChg>
      <pc:sldChg chg="del">
        <pc:chgData name="Vladimir Vatskel" userId="629dfafe3e358558" providerId="LiveId" clId="{3C3E86AD-D248-435F-BBE0-8445BC452CC3}" dt="2023-10-17T20:36:17.550" v="154" actId="47"/>
        <pc:sldMkLst>
          <pc:docMk/>
          <pc:sldMk cId="1171470251" sldId="259"/>
        </pc:sldMkLst>
      </pc:sldChg>
      <pc:sldChg chg="del">
        <pc:chgData name="Vladimir Vatskel" userId="629dfafe3e358558" providerId="LiveId" clId="{3C3E86AD-D248-435F-BBE0-8445BC452CC3}" dt="2023-10-17T20:36:17.550" v="154" actId="47"/>
        <pc:sldMkLst>
          <pc:docMk/>
          <pc:sldMk cId="1183688187" sldId="260"/>
        </pc:sldMkLst>
      </pc:sldChg>
      <pc:sldChg chg="del">
        <pc:chgData name="Vladimir Vatskel" userId="629dfafe3e358558" providerId="LiveId" clId="{3C3E86AD-D248-435F-BBE0-8445BC452CC3}" dt="2023-10-17T20:36:17.550" v="154" actId="47"/>
        <pc:sldMkLst>
          <pc:docMk/>
          <pc:sldMk cId="252740859" sldId="261"/>
        </pc:sldMkLst>
      </pc:sldChg>
      <pc:sldChg chg="del">
        <pc:chgData name="Vladimir Vatskel" userId="629dfafe3e358558" providerId="LiveId" clId="{3C3E86AD-D248-435F-BBE0-8445BC452CC3}" dt="2023-10-17T20:36:17.550" v="154" actId="47"/>
        <pc:sldMkLst>
          <pc:docMk/>
          <pc:sldMk cId="1682051636" sldId="262"/>
        </pc:sldMkLst>
      </pc:sldChg>
      <pc:sldChg chg="del">
        <pc:chgData name="Vladimir Vatskel" userId="629dfafe3e358558" providerId="LiveId" clId="{3C3E86AD-D248-435F-BBE0-8445BC452CC3}" dt="2023-10-17T20:36:17.550" v="154" actId="47"/>
        <pc:sldMkLst>
          <pc:docMk/>
          <pc:sldMk cId="3099901222" sldId="263"/>
        </pc:sldMkLst>
      </pc:sldChg>
      <pc:sldChg chg="addSp delSp modSp new mod">
        <pc:chgData name="Vladimir Vatskel" userId="629dfafe3e358558" providerId="LiveId" clId="{3C3E86AD-D248-435F-BBE0-8445BC452CC3}" dt="2023-10-17T20:26:50.070" v="72"/>
        <pc:sldMkLst>
          <pc:docMk/>
          <pc:sldMk cId="3393729228" sldId="264"/>
        </pc:sldMkLst>
        <pc:spChg chg="mod">
          <ac:chgData name="Vladimir Vatskel" userId="629dfafe3e358558" providerId="LiveId" clId="{3C3E86AD-D248-435F-BBE0-8445BC452CC3}" dt="2023-10-17T20:22:13.606" v="63"/>
          <ac:spMkLst>
            <pc:docMk/>
            <pc:sldMk cId="3393729228" sldId="264"/>
            <ac:spMk id="2" creationId="{E5D7175A-D827-67F4-D876-D33F0AB990CB}"/>
          </ac:spMkLst>
        </pc:spChg>
        <pc:spChg chg="add del">
          <ac:chgData name="Vladimir Vatskel" userId="629dfafe3e358558" providerId="LiveId" clId="{3C3E86AD-D248-435F-BBE0-8445BC452CC3}" dt="2023-10-17T20:26:50.070" v="72"/>
          <ac:spMkLst>
            <pc:docMk/>
            <pc:sldMk cId="3393729228" sldId="264"/>
            <ac:spMk id="3" creationId="{7A7A8460-4615-1178-A9F2-0F2F60A57CB8}"/>
          </ac:spMkLst>
        </pc:spChg>
        <pc:spChg chg="mod">
          <ac:chgData name="Vladimir Vatskel" userId="629dfafe3e358558" providerId="LiveId" clId="{3C3E86AD-D248-435F-BBE0-8445BC452CC3}" dt="2023-10-17T20:22:48.408" v="66"/>
          <ac:spMkLst>
            <pc:docMk/>
            <pc:sldMk cId="3393729228" sldId="264"/>
            <ac:spMk id="4" creationId="{2BE4E336-CDD9-7230-D301-46FCF5BC7E4B}"/>
          </ac:spMkLst>
        </pc:spChg>
        <pc:picChg chg="add del mod">
          <ac:chgData name="Vladimir Vatskel" userId="629dfafe3e358558" providerId="LiveId" clId="{3C3E86AD-D248-435F-BBE0-8445BC452CC3}" dt="2023-10-17T20:26:46.612" v="71"/>
          <ac:picMkLst>
            <pc:docMk/>
            <pc:sldMk cId="3393729228" sldId="264"/>
            <ac:picMk id="6" creationId="{C06255E0-BA4C-EB5B-A40B-AFE46BF4AD4D}"/>
          </ac:picMkLst>
        </pc:picChg>
        <pc:picChg chg="add mod">
          <ac:chgData name="Vladimir Vatskel" userId="629dfafe3e358558" providerId="LiveId" clId="{3C3E86AD-D248-435F-BBE0-8445BC452CC3}" dt="2023-10-17T20:26:50.070" v="72"/>
          <ac:picMkLst>
            <pc:docMk/>
            <pc:sldMk cId="3393729228" sldId="264"/>
            <ac:picMk id="8" creationId="{6AE59189-CE39-FBB9-BFB2-7F26278425B1}"/>
          </ac:picMkLst>
        </pc:picChg>
      </pc:sldChg>
      <pc:sldChg chg="addSp delSp modSp new mod setBg">
        <pc:chgData name="Vladimir Vatskel" userId="629dfafe3e358558" providerId="LiveId" clId="{3C3E86AD-D248-435F-BBE0-8445BC452CC3}" dt="2023-10-17T20:30:42.215" v="84" actId="26606"/>
        <pc:sldMkLst>
          <pc:docMk/>
          <pc:sldMk cId="1684392883" sldId="265"/>
        </pc:sldMkLst>
        <pc:spChg chg="mod">
          <ac:chgData name="Vladimir Vatskel" userId="629dfafe3e358558" providerId="LiveId" clId="{3C3E86AD-D248-435F-BBE0-8445BC452CC3}" dt="2023-10-17T20:30:42.215" v="84" actId="26606"/>
          <ac:spMkLst>
            <pc:docMk/>
            <pc:sldMk cId="1684392883" sldId="265"/>
            <ac:spMk id="2" creationId="{3203A8C2-9C8A-8372-05B9-D059E11D75F0}"/>
          </ac:spMkLst>
        </pc:spChg>
        <pc:spChg chg="del">
          <ac:chgData name="Vladimir Vatskel" userId="629dfafe3e358558" providerId="LiveId" clId="{3C3E86AD-D248-435F-BBE0-8445BC452CC3}" dt="2023-10-17T20:30:19.271" v="82"/>
          <ac:spMkLst>
            <pc:docMk/>
            <pc:sldMk cId="1684392883" sldId="265"/>
            <ac:spMk id="3" creationId="{F322C908-7E2B-99BB-560E-60D8F4DB89BA}"/>
          </ac:spMkLst>
        </pc:spChg>
        <pc:spChg chg="mod">
          <ac:chgData name="Vladimir Vatskel" userId="629dfafe3e358558" providerId="LiveId" clId="{3C3E86AD-D248-435F-BBE0-8445BC452CC3}" dt="2023-10-17T20:30:42.215" v="84" actId="26606"/>
          <ac:spMkLst>
            <pc:docMk/>
            <pc:sldMk cId="1684392883" sldId="265"/>
            <ac:spMk id="4" creationId="{9C05695D-79C8-EE15-20E1-0C4DA5572B17}"/>
          </ac:spMkLst>
        </pc:spChg>
        <pc:spChg chg="add del">
          <ac:chgData name="Vladimir Vatskel" userId="629dfafe3e358558" providerId="LiveId" clId="{3C3E86AD-D248-435F-BBE0-8445BC452CC3}" dt="2023-10-17T20:30:42.215" v="84" actId="26606"/>
          <ac:spMkLst>
            <pc:docMk/>
            <pc:sldMk cId="1684392883" sldId="265"/>
            <ac:spMk id="39" creationId="{FF1A843A-A6BC-4027-A46F-8EA29D26FEAA}"/>
          </ac:spMkLst>
        </pc:spChg>
        <pc:spChg chg="add del">
          <ac:chgData name="Vladimir Vatskel" userId="629dfafe3e358558" providerId="LiveId" clId="{3C3E86AD-D248-435F-BBE0-8445BC452CC3}" dt="2023-10-17T20:30:42.215" v="84" actId="26606"/>
          <ac:spMkLst>
            <pc:docMk/>
            <pc:sldMk cId="1684392883" sldId="265"/>
            <ac:spMk id="41" creationId="{12852FF2-F486-4EEC-8C4F-38380F3FBC05}"/>
          </ac:spMkLst>
        </pc:spChg>
        <pc:spChg chg="add del">
          <ac:chgData name="Vladimir Vatskel" userId="629dfafe3e358558" providerId="LiveId" clId="{3C3E86AD-D248-435F-BBE0-8445BC452CC3}" dt="2023-10-17T20:30:42.215" v="84" actId="26606"/>
          <ac:spMkLst>
            <pc:docMk/>
            <pc:sldMk cId="1684392883" sldId="265"/>
            <ac:spMk id="43" creationId="{DCC583FC-3774-47D1-9A8B-E0DBA89CBF6F}"/>
          </ac:spMkLst>
        </pc:spChg>
        <pc:spChg chg="add del">
          <ac:chgData name="Vladimir Vatskel" userId="629dfafe3e358558" providerId="LiveId" clId="{3C3E86AD-D248-435F-BBE0-8445BC452CC3}" dt="2023-10-17T20:30:42.215" v="84" actId="26606"/>
          <ac:spMkLst>
            <pc:docMk/>
            <pc:sldMk cId="1684392883" sldId="265"/>
            <ac:spMk id="73" creationId="{AECDF498-6F66-4565-9FB7-10767033377B}"/>
          </ac:spMkLst>
        </pc:spChg>
        <pc:spChg chg="add del">
          <ac:chgData name="Vladimir Vatskel" userId="629dfafe3e358558" providerId="LiveId" clId="{3C3E86AD-D248-435F-BBE0-8445BC452CC3}" dt="2023-10-17T20:30:42.215" v="84" actId="26606"/>
          <ac:spMkLst>
            <pc:docMk/>
            <pc:sldMk cId="1684392883" sldId="265"/>
            <ac:spMk id="75" creationId="{E0779346-49CA-41C2-BD0A-62F2E1903A7B}"/>
          </ac:spMkLst>
        </pc:spChg>
        <pc:grpChg chg="add del">
          <ac:chgData name="Vladimir Vatskel" userId="629dfafe3e358558" providerId="LiveId" clId="{3C3E86AD-D248-435F-BBE0-8445BC452CC3}" dt="2023-10-17T20:30:42.215" v="84" actId="26606"/>
          <ac:grpSpMkLst>
            <pc:docMk/>
            <pc:sldMk cId="1684392883" sldId="265"/>
            <ac:grpSpMk id="11" creationId="{027FE0C2-9C19-4FB7-81C0-06ECDD8C0511}"/>
          </ac:grpSpMkLst>
        </pc:grpChg>
        <pc:grpChg chg="add del">
          <ac:chgData name="Vladimir Vatskel" userId="629dfafe3e358558" providerId="LiveId" clId="{3C3E86AD-D248-435F-BBE0-8445BC452CC3}" dt="2023-10-17T20:30:42.215" v="84" actId="26606"/>
          <ac:grpSpMkLst>
            <pc:docMk/>
            <pc:sldMk cId="1684392883" sldId="265"/>
            <ac:grpSpMk id="25" creationId="{AC0D9DD5-F48B-4179-BF11-4D156DA02A0A}"/>
          </ac:grpSpMkLst>
        </pc:grpChg>
        <pc:grpChg chg="add del">
          <ac:chgData name="Vladimir Vatskel" userId="629dfafe3e358558" providerId="LiveId" clId="{3C3E86AD-D248-435F-BBE0-8445BC452CC3}" dt="2023-10-17T20:30:42.215" v="84" actId="26606"/>
          <ac:grpSpMkLst>
            <pc:docMk/>
            <pc:sldMk cId="1684392883" sldId="265"/>
            <ac:grpSpMk id="45" creationId="{E8DDDC38-A59D-4C57-BEAA-01E57BDEF44B}"/>
          </ac:grpSpMkLst>
        </pc:grpChg>
        <pc:grpChg chg="add del">
          <ac:chgData name="Vladimir Vatskel" userId="629dfafe3e358558" providerId="LiveId" clId="{3C3E86AD-D248-435F-BBE0-8445BC452CC3}" dt="2023-10-17T20:30:42.215" v="84" actId="26606"/>
          <ac:grpSpMkLst>
            <pc:docMk/>
            <pc:sldMk cId="1684392883" sldId="265"/>
            <ac:grpSpMk id="59" creationId="{44251A81-4530-41B5-B8FB-DC124AC02C24}"/>
          </ac:grpSpMkLst>
        </pc:grpChg>
        <pc:picChg chg="add mod">
          <ac:chgData name="Vladimir Vatskel" userId="629dfafe3e358558" providerId="LiveId" clId="{3C3E86AD-D248-435F-BBE0-8445BC452CC3}" dt="2023-10-17T20:30:42.215" v="84" actId="26606"/>
          <ac:picMkLst>
            <pc:docMk/>
            <pc:sldMk cId="1684392883" sldId="265"/>
            <ac:picMk id="6" creationId="{AE1A8865-0876-292C-CE37-26383FAE5B52}"/>
          </ac:picMkLst>
        </pc:picChg>
      </pc:sldChg>
      <pc:sldChg chg="addSp delSp modSp new mod">
        <pc:chgData name="Vladimir Vatskel" userId="629dfafe3e358558" providerId="LiveId" clId="{3C3E86AD-D248-435F-BBE0-8445BC452CC3}" dt="2023-10-17T20:51:19.353" v="336" actId="20577"/>
        <pc:sldMkLst>
          <pc:docMk/>
          <pc:sldMk cId="3809924930" sldId="266"/>
        </pc:sldMkLst>
        <pc:spChg chg="mod">
          <ac:chgData name="Vladimir Vatskel" userId="629dfafe3e358558" providerId="LiveId" clId="{3C3E86AD-D248-435F-BBE0-8445BC452CC3}" dt="2023-10-17T20:31:14.140" v="88"/>
          <ac:spMkLst>
            <pc:docMk/>
            <pc:sldMk cId="3809924930" sldId="266"/>
            <ac:spMk id="2" creationId="{B8B4C499-F13F-42F5-D297-79492D891378}"/>
          </ac:spMkLst>
        </pc:spChg>
        <pc:spChg chg="del">
          <ac:chgData name="Vladimir Vatskel" userId="629dfafe3e358558" providerId="LiveId" clId="{3C3E86AD-D248-435F-BBE0-8445BC452CC3}" dt="2023-10-17T20:35:43.414" v="153"/>
          <ac:spMkLst>
            <pc:docMk/>
            <pc:sldMk cId="3809924930" sldId="266"/>
            <ac:spMk id="3" creationId="{654BD055-F0D9-9653-A174-33A744D94151}"/>
          </ac:spMkLst>
        </pc:spChg>
        <pc:spChg chg="mod">
          <ac:chgData name="Vladimir Vatskel" userId="629dfafe3e358558" providerId="LiveId" clId="{3C3E86AD-D248-435F-BBE0-8445BC452CC3}" dt="2023-10-17T20:51:19.353" v="336" actId="20577"/>
          <ac:spMkLst>
            <pc:docMk/>
            <pc:sldMk cId="3809924930" sldId="266"/>
            <ac:spMk id="4" creationId="{7E9BF4D7-DE7C-5D8A-A4E7-EECE3360E4EB}"/>
          </ac:spMkLst>
        </pc:spChg>
        <pc:picChg chg="add mod">
          <ac:chgData name="Vladimir Vatskel" userId="629dfafe3e358558" providerId="LiveId" clId="{3C3E86AD-D248-435F-BBE0-8445BC452CC3}" dt="2023-10-17T20:35:43.414" v="153"/>
          <ac:picMkLst>
            <pc:docMk/>
            <pc:sldMk cId="3809924930" sldId="266"/>
            <ac:picMk id="6" creationId="{D234018E-52F6-1D70-5987-97B1A34E4E96}"/>
          </ac:picMkLst>
        </pc:picChg>
      </pc:sldChg>
      <pc:sldChg chg="addSp delSp modSp new mod">
        <pc:chgData name="Vladimir Vatskel" userId="629dfafe3e358558" providerId="LiveId" clId="{3C3E86AD-D248-435F-BBE0-8445BC452CC3}" dt="2023-10-17T20:51:15.293" v="335" actId="27636"/>
        <pc:sldMkLst>
          <pc:docMk/>
          <pc:sldMk cId="133409172" sldId="267"/>
        </pc:sldMkLst>
        <pc:spChg chg="mod">
          <ac:chgData name="Vladimir Vatskel" userId="629dfafe3e358558" providerId="LiveId" clId="{3C3E86AD-D248-435F-BBE0-8445BC452CC3}" dt="2023-10-17T20:37:02.300" v="158"/>
          <ac:spMkLst>
            <pc:docMk/>
            <pc:sldMk cId="133409172" sldId="267"/>
            <ac:spMk id="2" creationId="{5D0766BE-0022-B244-C39D-E36718910830}"/>
          </ac:spMkLst>
        </pc:spChg>
        <pc:spChg chg="del">
          <ac:chgData name="Vladimir Vatskel" userId="629dfafe3e358558" providerId="LiveId" clId="{3C3E86AD-D248-435F-BBE0-8445BC452CC3}" dt="2023-10-17T20:38:17.599" v="162"/>
          <ac:spMkLst>
            <pc:docMk/>
            <pc:sldMk cId="133409172" sldId="267"/>
            <ac:spMk id="3" creationId="{DCD65FF4-6353-E5AE-9B8E-6F121D7683CA}"/>
          </ac:spMkLst>
        </pc:spChg>
        <pc:spChg chg="mod">
          <ac:chgData name="Vladimir Vatskel" userId="629dfafe3e358558" providerId="LiveId" clId="{3C3E86AD-D248-435F-BBE0-8445BC452CC3}" dt="2023-10-17T20:51:15.293" v="335" actId="27636"/>
          <ac:spMkLst>
            <pc:docMk/>
            <pc:sldMk cId="133409172" sldId="267"/>
            <ac:spMk id="4" creationId="{5AA2D553-75F1-D51F-0CD9-7BB3471F1699}"/>
          </ac:spMkLst>
        </pc:spChg>
        <pc:picChg chg="add mod">
          <ac:chgData name="Vladimir Vatskel" userId="629dfafe3e358558" providerId="LiveId" clId="{3C3E86AD-D248-435F-BBE0-8445BC452CC3}" dt="2023-10-17T20:39:42.843" v="179" actId="1076"/>
          <ac:picMkLst>
            <pc:docMk/>
            <pc:sldMk cId="133409172" sldId="267"/>
            <ac:picMk id="6" creationId="{3D6BBFBB-9344-9DDD-F479-7DBF65A8CD9F}"/>
          </ac:picMkLst>
        </pc:picChg>
        <pc:picChg chg="add mod">
          <ac:chgData name="Vladimir Vatskel" userId="629dfafe3e358558" providerId="LiveId" clId="{3C3E86AD-D248-435F-BBE0-8445BC452CC3}" dt="2023-10-17T20:45:17.082" v="229" actId="1076"/>
          <ac:picMkLst>
            <pc:docMk/>
            <pc:sldMk cId="133409172" sldId="267"/>
            <ac:picMk id="8" creationId="{5FEEFAF7-337E-AE7E-FCF2-940F7A7AD5B2}"/>
          </ac:picMkLst>
        </pc:picChg>
        <pc:picChg chg="add mod">
          <ac:chgData name="Vladimir Vatskel" userId="629dfafe3e358558" providerId="LiveId" clId="{3C3E86AD-D248-435F-BBE0-8445BC452CC3}" dt="2023-10-17T20:45:20.894" v="230" actId="1076"/>
          <ac:picMkLst>
            <pc:docMk/>
            <pc:sldMk cId="133409172" sldId="267"/>
            <ac:picMk id="10" creationId="{20FB5AD2-1390-FD78-C35D-3E76CB167AB1}"/>
          </ac:picMkLst>
        </pc:picChg>
        <pc:picChg chg="add mod">
          <ac:chgData name="Vladimir Vatskel" userId="629dfafe3e358558" providerId="LiveId" clId="{3C3E86AD-D248-435F-BBE0-8445BC452CC3}" dt="2023-10-17T20:45:23.718" v="231" actId="1076"/>
          <ac:picMkLst>
            <pc:docMk/>
            <pc:sldMk cId="133409172" sldId="267"/>
            <ac:picMk id="12" creationId="{601E3D4F-059F-CD79-2547-3AC547DB9C7A}"/>
          </ac:picMkLst>
        </pc:picChg>
      </pc:sldChg>
      <pc:sldChg chg="addSp delSp modSp new mod">
        <pc:chgData name="Vladimir Vatskel" userId="629dfafe3e358558" providerId="LiveId" clId="{3C3E86AD-D248-435F-BBE0-8445BC452CC3}" dt="2023-10-17T20:51:33.121" v="338" actId="27636"/>
        <pc:sldMkLst>
          <pc:docMk/>
          <pc:sldMk cId="584272886" sldId="268"/>
        </pc:sldMkLst>
        <pc:spChg chg="mod">
          <ac:chgData name="Vladimir Vatskel" userId="629dfafe3e358558" providerId="LiveId" clId="{3C3E86AD-D248-435F-BBE0-8445BC452CC3}" dt="2023-10-17T20:46:20.248" v="240"/>
          <ac:spMkLst>
            <pc:docMk/>
            <pc:sldMk cId="584272886" sldId="268"/>
            <ac:spMk id="2" creationId="{35F9A288-3FF0-E325-C280-C360653D6B9E}"/>
          </ac:spMkLst>
        </pc:spChg>
        <pc:spChg chg="del">
          <ac:chgData name="Vladimir Vatskel" userId="629dfafe3e358558" providerId="LiveId" clId="{3C3E86AD-D248-435F-BBE0-8445BC452CC3}" dt="2023-10-17T20:48:48.890" v="278"/>
          <ac:spMkLst>
            <pc:docMk/>
            <pc:sldMk cId="584272886" sldId="268"/>
            <ac:spMk id="3" creationId="{07F2DC04-F66D-03DC-7205-E33C075CA412}"/>
          </ac:spMkLst>
        </pc:spChg>
        <pc:spChg chg="mod">
          <ac:chgData name="Vladimir Vatskel" userId="629dfafe3e358558" providerId="LiveId" clId="{3C3E86AD-D248-435F-BBE0-8445BC452CC3}" dt="2023-10-17T20:51:33.121" v="338" actId="27636"/>
          <ac:spMkLst>
            <pc:docMk/>
            <pc:sldMk cId="584272886" sldId="268"/>
            <ac:spMk id="4" creationId="{D3484D50-9F00-D9CA-7656-B5423326B35A}"/>
          </ac:spMkLst>
        </pc:spChg>
        <pc:picChg chg="add mod">
          <ac:chgData name="Vladimir Vatskel" userId="629dfafe3e358558" providerId="LiveId" clId="{3C3E86AD-D248-435F-BBE0-8445BC452CC3}" dt="2023-10-17T20:48:48.890" v="278"/>
          <ac:picMkLst>
            <pc:docMk/>
            <pc:sldMk cId="584272886" sldId="268"/>
            <ac:picMk id="6" creationId="{6D2DB6BF-1964-1984-4A7F-CD558FC30441}"/>
          </ac:picMkLst>
        </pc:picChg>
      </pc:sldChg>
      <pc:sldChg chg="addSp delSp modSp new mod">
        <pc:chgData name="Vladimir Vatskel" userId="629dfafe3e358558" providerId="LiveId" clId="{3C3E86AD-D248-435F-BBE0-8445BC452CC3}" dt="2023-10-17T20:53:53.556" v="339"/>
        <pc:sldMkLst>
          <pc:docMk/>
          <pc:sldMk cId="952474941" sldId="269"/>
        </pc:sldMkLst>
        <pc:spChg chg="mod">
          <ac:chgData name="Vladimir Vatskel" userId="629dfafe3e358558" providerId="LiveId" clId="{3C3E86AD-D248-435F-BBE0-8445BC452CC3}" dt="2023-10-17T20:49:47.896" v="282"/>
          <ac:spMkLst>
            <pc:docMk/>
            <pc:sldMk cId="952474941" sldId="269"/>
            <ac:spMk id="2" creationId="{4B4EE096-CA11-F29E-7C0D-10384E4B575A}"/>
          </ac:spMkLst>
        </pc:spChg>
        <pc:spChg chg="del">
          <ac:chgData name="Vladimir Vatskel" userId="629dfafe3e358558" providerId="LiveId" clId="{3C3E86AD-D248-435F-BBE0-8445BC452CC3}" dt="2023-10-17T20:53:53.556" v="339"/>
          <ac:spMkLst>
            <pc:docMk/>
            <pc:sldMk cId="952474941" sldId="269"/>
            <ac:spMk id="3" creationId="{F9D18D7E-DEFC-9730-2918-490E3C4BF90B}"/>
          </ac:spMkLst>
        </pc:spChg>
        <pc:spChg chg="mod">
          <ac:chgData name="Vladimir Vatskel" userId="629dfafe3e358558" providerId="LiveId" clId="{3C3E86AD-D248-435F-BBE0-8445BC452CC3}" dt="2023-10-17T20:51:09.496" v="333" actId="20577"/>
          <ac:spMkLst>
            <pc:docMk/>
            <pc:sldMk cId="952474941" sldId="269"/>
            <ac:spMk id="4" creationId="{3BE43898-6F0F-938F-FC7C-E0BE2CB4C909}"/>
          </ac:spMkLst>
        </pc:spChg>
        <pc:picChg chg="add mod">
          <ac:chgData name="Vladimir Vatskel" userId="629dfafe3e358558" providerId="LiveId" clId="{3C3E86AD-D248-435F-BBE0-8445BC452CC3}" dt="2023-10-17T20:53:53.556" v="339"/>
          <ac:picMkLst>
            <pc:docMk/>
            <pc:sldMk cId="952474941" sldId="269"/>
            <ac:picMk id="6" creationId="{09EEDAB2-8567-F951-65B8-70DD96AFD534}"/>
          </ac:picMkLst>
        </pc:picChg>
      </pc:sldChg>
      <pc:sldChg chg="addSp delSp modSp new mod">
        <pc:chgData name="Vladimir Vatskel" userId="629dfafe3e358558" providerId="LiveId" clId="{3C3E86AD-D248-435F-BBE0-8445BC452CC3}" dt="2023-10-17T21:03:42.185" v="446"/>
        <pc:sldMkLst>
          <pc:docMk/>
          <pc:sldMk cId="1880151884" sldId="270"/>
        </pc:sldMkLst>
        <pc:spChg chg="mod">
          <ac:chgData name="Vladimir Vatskel" userId="629dfafe3e358558" providerId="LiveId" clId="{3C3E86AD-D248-435F-BBE0-8445BC452CC3}" dt="2023-10-17T20:54:12.751" v="343"/>
          <ac:spMkLst>
            <pc:docMk/>
            <pc:sldMk cId="1880151884" sldId="270"/>
            <ac:spMk id="2" creationId="{FE5ECC23-A596-3125-7A7B-5F06954047CF}"/>
          </ac:spMkLst>
        </pc:spChg>
        <pc:spChg chg="del">
          <ac:chgData name="Vladimir Vatskel" userId="629dfafe3e358558" providerId="LiveId" clId="{3C3E86AD-D248-435F-BBE0-8445BC452CC3}" dt="2023-10-17T20:56:10.928" v="390"/>
          <ac:spMkLst>
            <pc:docMk/>
            <pc:sldMk cId="1880151884" sldId="270"/>
            <ac:spMk id="3" creationId="{5FC470AF-42D9-8F05-708B-CB34011DBEBC}"/>
          </ac:spMkLst>
        </pc:spChg>
        <pc:spChg chg="mod">
          <ac:chgData name="Vladimir Vatskel" userId="629dfafe3e358558" providerId="LiveId" clId="{3C3E86AD-D248-435F-BBE0-8445BC452CC3}" dt="2023-10-17T21:03:42.185" v="446"/>
          <ac:spMkLst>
            <pc:docMk/>
            <pc:sldMk cId="1880151884" sldId="270"/>
            <ac:spMk id="4" creationId="{BB746566-6DCC-D754-E7FB-5BE0B1B1840A}"/>
          </ac:spMkLst>
        </pc:spChg>
        <pc:picChg chg="add mod">
          <ac:chgData name="Vladimir Vatskel" userId="629dfafe3e358558" providerId="LiveId" clId="{3C3E86AD-D248-435F-BBE0-8445BC452CC3}" dt="2023-10-17T20:56:10.928" v="390"/>
          <ac:picMkLst>
            <pc:docMk/>
            <pc:sldMk cId="1880151884" sldId="270"/>
            <ac:picMk id="6" creationId="{74275B68-AF66-39B6-F917-4DF4E3B30A4C}"/>
          </ac:picMkLst>
        </pc:picChg>
      </pc:sldChg>
      <pc:sldChg chg="addSp delSp modSp new mod">
        <pc:chgData name="Vladimir Vatskel" userId="629dfafe3e358558" providerId="LiveId" clId="{3C3E86AD-D248-435F-BBE0-8445BC452CC3}" dt="2023-10-17T21:01:10.155" v="439"/>
        <pc:sldMkLst>
          <pc:docMk/>
          <pc:sldMk cId="63742856" sldId="271"/>
        </pc:sldMkLst>
        <pc:spChg chg="mod">
          <ac:chgData name="Vladimir Vatskel" userId="629dfafe3e358558" providerId="LiveId" clId="{3C3E86AD-D248-435F-BBE0-8445BC452CC3}" dt="2023-10-17T20:57:35.182" v="425"/>
          <ac:spMkLst>
            <pc:docMk/>
            <pc:sldMk cId="63742856" sldId="271"/>
            <ac:spMk id="2" creationId="{105F8551-D91B-6706-FE29-42F6C02CFD35}"/>
          </ac:spMkLst>
        </pc:spChg>
        <pc:spChg chg="del">
          <ac:chgData name="Vladimir Vatskel" userId="629dfafe3e358558" providerId="LiveId" clId="{3C3E86AD-D248-435F-BBE0-8445BC452CC3}" dt="2023-10-17T20:59:49.406" v="429"/>
          <ac:spMkLst>
            <pc:docMk/>
            <pc:sldMk cId="63742856" sldId="271"/>
            <ac:spMk id="3" creationId="{0D569CC9-CEA9-4362-4F7D-94E96F0ABA70}"/>
          </ac:spMkLst>
        </pc:spChg>
        <pc:spChg chg="mod">
          <ac:chgData name="Vladimir Vatskel" userId="629dfafe3e358558" providerId="LiveId" clId="{3C3E86AD-D248-435F-BBE0-8445BC452CC3}" dt="2023-10-17T21:01:10.155" v="439"/>
          <ac:spMkLst>
            <pc:docMk/>
            <pc:sldMk cId="63742856" sldId="271"/>
            <ac:spMk id="4" creationId="{22437207-C426-7431-276E-D2ABEF88A326}"/>
          </ac:spMkLst>
        </pc:spChg>
        <pc:picChg chg="add mod">
          <ac:chgData name="Vladimir Vatskel" userId="629dfafe3e358558" providerId="LiveId" clId="{3C3E86AD-D248-435F-BBE0-8445BC452CC3}" dt="2023-10-17T20:59:49.406" v="429"/>
          <ac:picMkLst>
            <pc:docMk/>
            <pc:sldMk cId="63742856" sldId="271"/>
            <ac:picMk id="6" creationId="{877ABC63-3B23-A4ED-FFE8-4493C304F2A3}"/>
          </ac:picMkLst>
        </pc:picChg>
      </pc:sldChg>
      <pc:sldChg chg="addSp delSp modSp new mod">
        <pc:chgData name="Vladimir Vatskel" userId="629dfafe3e358558" providerId="LiveId" clId="{3C3E86AD-D248-435F-BBE0-8445BC452CC3}" dt="2023-10-17T21:02:38.215" v="440"/>
        <pc:sldMkLst>
          <pc:docMk/>
          <pc:sldMk cId="3148174449" sldId="272"/>
        </pc:sldMkLst>
        <pc:spChg chg="mod">
          <ac:chgData name="Vladimir Vatskel" userId="629dfafe3e358558" providerId="LiveId" clId="{3C3E86AD-D248-435F-BBE0-8445BC452CC3}" dt="2023-10-17T21:00:18.528" v="433"/>
          <ac:spMkLst>
            <pc:docMk/>
            <pc:sldMk cId="3148174449" sldId="272"/>
            <ac:spMk id="2" creationId="{C2684E62-4CC5-CBA8-9F6F-D123578C476A}"/>
          </ac:spMkLst>
        </pc:spChg>
        <pc:spChg chg="del">
          <ac:chgData name="Vladimir Vatskel" userId="629dfafe3e358558" providerId="LiveId" clId="{3C3E86AD-D248-435F-BBE0-8445BC452CC3}" dt="2023-10-17T21:02:38.215" v="440"/>
          <ac:spMkLst>
            <pc:docMk/>
            <pc:sldMk cId="3148174449" sldId="272"/>
            <ac:spMk id="3" creationId="{905EBAAA-E812-9565-4EC0-CE3DC495EB17}"/>
          </ac:spMkLst>
        </pc:spChg>
        <pc:spChg chg="mod">
          <ac:chgData name="Vladimir Vatskel" userId="629dfafe3e358558" providerId="LiveId" clId="{3C3E86AD-D248-435F-BBE0-8445BC452CC3}" dt="2023-10-17T21:00:40.911" v="436"/>
          <ac:spMkLst>
            <pc:docMk/>
            <pc:sldMk cId="3148174449" sldId="272"/>
            <ac:spMk id="4" creationId="{4C495888-4D3B-778F-39DB-BDF039CA5529}"/>
          </ac:spMkLst>
        </pc:spChg>
        <pc:picChg chg="add mod">
          <ac:chgData name="Vladimir Vatskel" userId="629dfafe3e358558" providerId="LiveId" clId="{3C3E86AD-D248-435F-BBE0-8445BC452CC3}" dt="2023-10-17T21:02:38.215" v="440"/>
          <ac:picMkLst>
            <pc:docMk/>
            <pc:sldMk cId="3148174449" sldId="272"/>
            <ac:picMk id="6" creationId="{95D3FDA4-84C8-05D6-CF8D-74B1AFBE264A}"/>
          </ac:picMkLst>
        </pc:picChg>
      </pc:sldChg>
      <pc:sldChg chg="addSp delSp modSp new mod">
        <pc:chgData name="Vladimir Vatskel" userId="629dfafe3e358558" providerId="LiveId" clId="{3C3E86AD-D248-435F-BBE0-8445BC452CC3}" dt="2023-10-17T21:05:17.920" v="454"/>
        <pc:sldMkLst>
          <pc:docMk/>
          <pc:sldMk cId="1463328207" sldId="273"/>
        </pc:sldMkLst>
        <pc:spChg chg="mod">
          <ac:chgData name="Vladimir Vatskel" userId="629dfafe3e358558" providerId="LiveId" clId="{3C3E86AD-D248-435F-BBE0-8445BC452CC3}" dt="2023-10-17T21:04:03.649" v="450"/>
          <ac:spMkLst>
            <pc:docMk/>
            <pc:sldMk cId="1463328207" sldId="273"/>
            <ac:spMk id="2" creationId="{BDFB638F-C372-8880-52E2-DA7A7E8E1A1E}"/>
          </ac:spMkLst>
        </pc:spChg>
        <pc:spChg chg="del">
          <ac:chgData name="Vladimir Vatskel" userId="629dfafe3e358558" providerId="LiveId" clId="{3C3E86AD-D248-435F-BBE0-8445BC452CC3}" dt="2023-10-17T21:05:17.920" v="454"/>
          <ac:spMkLst>
            <pc:docMk/>
            <pc:sldMk cId="1463328207" sldId="273"/>
            <ac:spMk id="3" creationId="{135A680D-D0D4-2097-3854-EDD4536AEA85}"/>
          </ac:spMkLst>
        </pc:spChg>
        <pc:spChg chg="mod">
          <ac:chgData name="Vladimir Vatskel" userId="629dfafe3e358558" providerId="LiveId" clId="{3C3E86AD-D248-435F-BBE0-8445BC452CC3}" dt="2023-10-17T21:04:17.596" v="453"/>
          <ac:spMkLst>
            <pc:docMk/>
            <pc:sldMk cId="1463328207" sldId="273"/>
            <ac:spMk id="4" creationId="{85A576E9-0EB5-C0A9-1106-414F079374A7}"/>
          </ac:spMkLst>
        </pc:spChg>
        <pc:picChg chg="add mod">
          <ac:chgData name="Vladimir Vatskel" userId="629dfafe3e358558" providerId="LiveId" clId="{3C3E86AD-D248-435F-BBE0-8445BC452CC3}" dt="2023-10-17T21:05:17.920" v="454"/>
          <ac:picMkLst>
            <pc:docMk/>
            <pc:sldMk cId="1463328207" sldId="273"/>
            <ac:picMk id="6" creationId="{8DDBAF6D-0072-5C82-24B1-3A89DF140386}"/>
          </ac:picMkLst>
        </pc:picChg>
      </pc:sldChg>
      <pc:sldChg chg="addSp delSp modSp new mod">
        <pc:chgData name="Vladimir Vatskel" userId="629dfafe3e358558" providerId="LiveId" clId="{3C3E86AD-D248-435F-BBE0-8445BC452CC3}" dt="2023-10-17T21:06:59.841" v="462"/>
        <pc:sldMkLst>
          <pc:docMk/>
          <pc:sldMk cId="4185445326" sldId="274"/>
        </pc:sldMkLst>
        <pc:spChg chg="mod">
          <ac:chgData name="Vladimir Vatskel" userId="629dfafe3e358558" providerId="LiveId" clId="{3C3E86AD-D248-435F-BBE0-8445BC452CC3}" dt="2023-10-17T21:05:34.178" v="458"/>
          <ac:spMkLst>
            <pc:docMk/>
            <pc:sldMk cId="4185445326" sldId="274"/>
            <ac:spMk id="2" creationId="{74AA2E8D-ADE1-5353-A46D-2CF3513CE627}"/>
          </ac:spMkLst>
        </pc:spChg>
        <pc:spChg chg="del">
          <ac:chgData name="Vladimir Vatskel" userId="629dfafe3e358558" providerId="LiveId" clId="{3C3E86AD-D248-435F-BBE0-8445BC452CC3}" dt="2023-10-17T21:06:59.841" v="462"/>
          <ac:spMkLst>
            <pc:docMk/>
            <pc:sldMk cId="4185445326" sldId="274"/>
            <ac:spMk id="3" creationId="{BC5DB7F2-B1D0-A702-23FC-2F6D6D0D7C36}"/>
          </ac:spMkLst>
        </pc:spChg>
        <pc:spChg chg="mod">
          <ac:chgData name="Vladimir Vatskel" userId="629dfafe3e358558" providerId="LiveId" clId="{3C3E86AD-D248-435F-BBE0-8445BC452CC3}" dt="2023-10-17T21:06:11.822" v="461"/>
          <ac:spMkLst>
            <pc:docMk/>
            <pc:sldMk cId="4185445326" sldId="274"/>
            <ac:spMk id="4" creationId="{68E3021A-0CC6-A8DD-CAE3-3C08A0E71388}"/>
          </ac:spMkLst>
        </pc:spChg>
        <pc:picChg chg="add mod">
          <ac:chgData name="Vladimir Vatskel" userId="629dfafe3e358558" providerId="LiveId" clId="{3C3E86AD-D248-435F-BBE0-8445BC452CC3}" dt="2023-10-17T21:06:59.841" v="462"/>
          <ac:picMkLst>
            <pc:docMk/>
            <pc:sldMk cId="4185445326" sldId="274"/>
            <ac:picMk id="6" creationId="{696DB845-CC1E-CB74-B96D-A05776BC221B}"/>
          </ac:picMkLst>
        </pc:picChg>
      </pc:sldChg>
      <pc:sldChg chg="addSp delSp modSp new mod">
        <pc:chgData name="Vladimir Vatskel" userId="629dfafe3e358558" providerId="LiveId" clId="{3C3E86AD-D248-435F-BBE0-8445BC452CC3}" dt="2023-10-17T21:08:09.965" v="470"/>
        <pc:sldMkLst>
          <pc:docMk/>
          <pc:sldMk cId="3465430598" sldId="275"/>
        </pc:sldMkLst>
        <pc:spChg chg="mod">
          <ac:chgData name="Vladimir Vatskel" userId="629dfafe3e358558" providerId="LiveId" clId="{3C3E86AD-D248-435F-BBE0-8445BC452CC3}" dt="2023-10-17T21:07:13.463" v="466"/>
          <ac:spMkLst>
            <pc:docMk/>
            <pc:sldMk cId="3465430598" sldId="275"/>
            <ac:spMk id="2" creationId="{C0016D48-A256-B4BF-D4B7-0736623C348B}"/>
          </ac:spMkLst>
        </pc:spChg>
        <pc:spChg chg="del">
          <ac:chgData name="Vladimir Vatskel" userId="629dfafe3e358558" providerId="LiveId" clId="{3C3E86AD-D248-435F-BBE0-8445BC452CC3}" dt="2023-10-17T21:08:09.965" v="470"/>
          <ac:spMkLst>
            <pc:docMk/>
            <pc:sldMk cId="3465430598" sldId="275"/>
            <ac:spMk id="3" creationId="{E7E13EA3-C32F-EF21-80B8-C5AA51A3520E}"/>
          </ac:spMkLst>
        </pc:spChg>
        <pc:spChg chg="mod">
          <ac:chgData name="Vladimir Vatskel" userId="629dfafe3e358558" providerId="LiveId" clId="{3C3E86AD-D248-435F-BBE0-8445BC452CC3}" dt="2023-10-17T21:07:42.312" v="469"/>
          <ac:spMkLst>
            <pc:docMk/>
            <pc:sldMk cId="3465430598" sldId="275"/>
            <ac:spMk id="4" creationId="{95DA5E49-558C-BB7C-10C2-73DBB200A99D}"/>
          </ac:spMkLst>
        </pc:spChg>
        <pc:picChg chg="add mod">
          <ac:chgData name="Vladimir Vatskel" userId="629dfafe3e358558" providerId="LiveId" clId="{3C3E86AD-D248-435F-BBE0-8445BC452CC3}" dt="2023-10-17T21:08:09.965" v="470"/>
          <ac:picMkLst>
            <pc:docMk/>
            <pc:sldMk cId="3465430598" sldId="275"/>
            <ac:picMk id="6" creationId="{E848DCBA-424C-B1A9-42A8-5255B180DBE1}"/>
          </ac:picMkLst>
        </pc:picChg>
      </pc:sldChg>
      <pc:sldChg chg="addSp delSp modSp new mod">
        <pc:chgData name="Vladimir Vatskel" userId="629dfafe3e358558" providerId="LiveId" clId="{3C3E86AD-D248-435F-BBE0-8445BC452CC3}" dt="2023-10-17T21:10:43.447" v="505"/>
        <pc:sldMkLst>
          <pc:docMk/>
          <pc:sldMk cId="1868295731" sldId="276"/>
        </pc:sldMkLst>
        <pc:spChg chg="mod">
          <ac:chgData name="Vladimir Vatskel" userId="629dfafe3e358558" providerId="LiveId" clId="{3C3E86AD-D248-435F-BBE0-8445BC452CC3}" dt="2023-10-17T21:08:30.374" v="474"/>
          <ac:spMkLst>
            <pc:docMk/>
            <pc:sldMk cId="1868295731" sldId="276"/>
            <ac:spMk id="2" creationId="{713943E6-8972-0449-624F-2770AC9EA822}"/>
          </ac:spMkLst>
        </pc:spChg>
        <pc:spChg chg="del">
          <ac:chgData name="Vladimir Vatskel" userId="629dfafe3e358558" providerId="LiveId" clId="{3C3E86AD-D248-435F-BBE0-8445BC452CC3}" dt="2023-10-17T21:09:11.576" v="478"/>
          <ac:spMkLst>
            <pc:docMk/>
            <pc:sldMk cId="1868295731" sldId="276"/>
            <ac:spMk id="3" creationId="{F732F364-1AD5-F83D-EDDC-863B282B817F}"/>
          </ac:spMkLst>
        </pc:spChg>
        <pc:spChg chg="mod">
          <ac:chgData name="Vladimir Vatskel" userId="629dfafe3e358558" providerId="LiveId" clId="{3C3E86AD-D248-435F-BBE0-8445BC452CC3}" dt="2023-10-17T21:08:41.215" v="477"/>
          <ac:spMkLst>
            <pc:docMk/>
            <pc:sldMk cId="1868295731" sldId="276"/>
            <ac:spMk id="4" creationId="{4D06E61D-AE7F-2B4E-D05E-95E5722A3A37}"/>
          </ac:spMkLst>
        </pc:spChg>
        <pc:spChg chg="add del mod">
          <ac:chgData name="Vladimir Vatskel" userId="629dfafe3e358558" providerId="LiveId" clId="{3C3E86AD-D248-435F-BBE0-8445BC452CC3}" dt="2023-10-17T21:10:43.447" v="505"/>
          <ac:spMkLst>
            <pc:docMk/>
            <pc:sldMk cId="1868295731" sldId="276"/>
            <ac:spMk id="10" creationId="{95185E6D-91BD-8546-1669-A508053A9E71}"/>
          </ac:spMkLst>
        </pc:spChg>
        <pc:picChg chg="add del mod">
          <ac:chgData name="Vladimir Vatskel" userId="629dfafe3e358558" providerId="LiveId" clId="{3C3E86AD-D248-435F-BBE0-8445BC452CC3}" dt="2023-10-17T21:10:42.207" v="504" actId="478"/>
          <ac:picMkLst>
            <pc:docMk/>
            <pc:sldMk cId="1868295731" sldId="276"/>
            <ac:picMk id="6" creationId="{02E16B94-B44A-6427-5069-E3527D4168FA}"/>
          </ac:picMkLst>
        </pc:picChg>
        <pc:picChg chg="add del mod">
          <ac:chgData name="Vladimir Vatskel" userId="629dfafe3e358558" providerId="LiveId" clId="{3C3E86AD-D248-435F-BBE0-8445BC452CC3}" dt="2023-10-17T21:10:40.411" v="503"/>
          <ac:picMkLst>
            <pc:docMk/>
            <pc:sldMk cId="1868295731" sldId="276"/>
            <ac:picMk id="8" creationId="{A01A11A7-5AB0-E30C-0FD9-6945FEAEA508}"/>
          </ac:picMkLst>
        </pc:picChg>
        <pc:picChg chg="add mod">
          <ac:chgData name="Vladimir Vatskel" userId="629dfafe3e358558" providerId="LiveId" clId="{3C3E86AD-D248-435F-BBE0-8445BC452CC3}" dt="2023-10-17T21:10:43.447" v="505"/>
          <ac:picMkLst>
            <pc:docMk/>
            <pc:sldMk cId="1868295731" sldId="276"/>
            <ac:picMk id="12" creationId="{C581A0C7-864D-D4F4-A70B-48096D1DCF67}"/>
          </ac:picMkLst>
        </pc:picChg>
      </pc:sldChg>
      <pc:sldChg chg="addSp delSp modSp new mod">
        <pc:chgData name="Vladimir Vatskel" userId="629dfafe3e358558" providerId="LiveId" clId="{3C3E86AD-D248-435F-BBE0-8445BC452CC3}" dt="2023-10-17T21:13:54.770" v="506" actId="22"/>
        <pc:sldMkLst>
          <pc:docMk/>
          <pc:sldMk cId="4264367810" sldId="277"/>
        </pc:sldMkLst>
        <pc:spChg chg="mod">
          <ac:chgData name="Vladimir Vatskel" userId="629dfafe3e358558" providerId="LiveId" clId="{3C3E86AD-D248-435F-BBE0-8445BC452CC3}" dt="2023-10-17T21:09:29.076" v="482"/>
          <ac:spMkLst>
            <pc:docMk/>
            <pc:sldMk cId="4264367810" sldId="277"/>
            <ac:spMk id="2" creationId="{13E0F4DE-657D-BB50-3055-616D2B946BE8}"/>
          </ac:spMkLst>
        </pc:spChg>
        <pc:spChg chg="del">
          <ac:chgData name="Vladimir Vatskel" userId="629dfafe3e358558" providerId="LiveId" clId="{3C3E86AD-D248-435F-BBE0-8445BC452CC3}" dt="2023-10-17T21:13:54.770" v="506" actId="22"/>
          <ac:spMkLst>
            <pc:docMk/>
            <pc:sldMk cId="4264367810" sldId="277"/>
            <ac:spMk id="3" creationId="{C90D2F8A-4D12-98FA-C645-7F283C1DAEA9}"/>
          </ac:spMkLst>
        </pc:spChg>
        <pc:spChg chg="mod">
          <ac:chgData name="Vladimir Vatskel" userId="629dfafe3e358558" providerId="LiveId" clId="{3C3E86AD-D248-435F-BBE0-8445BC452CC3}" dt="2023-10-17T21:10:06.665" v="501"/>
          <ac:spMkLst>
            <pc:docMk/>
            <pc:sldMk cId="4264367810" sldId="277"/>
            <ac:spMk id="4" creationId="{EEED0EDD-5F8B-9442-944F-0B86807BA6EF}"/>
          </ac:spMkLst>
        </pc:spChg>
        <pc:picChg chg="add mod ord">
          <ac:chgData name="Vladimir Vatskel" userId="629dfafe3e358558" providerId="LiveId" clId="{3C3E86AD-D248-435F-BBE0-8445BC452CC3}" dt="2023-10-17T21:13:54.770" v="506" actId="22"/>
          <ac:picMkLst>
            <pc:docMk/>
            <pc:sldMk cId="4264367810" sldId="277"/>
            <ac:picMk id="6" creationId="{212451A9-9A56-12C5-A788-C71AAB1AE931}"/>
          </ac:picMkLst>
        </pc:picChg>
      </pc:sldChg>
      <pc:sldChg chg="addSp delSp modSp new mod">
        <pc:chgData name="Vladimir Vatskel" userId="629dfafe3e358558" providerId="LiveId" clId="{3C3E86AD-D248-435F-BBE0-8445BC452CC3}" dt="2023-10-17T21:18:02.770" v="553"/>
        <pc:sldMkLst>
          <pc:docMk/>
          <pc:sldMk cId="674918782" sldId="278"/>
        </pc:sldMkLst>
        <pc:spChg chg="mod">
          <ac:chgData name="Vladimir Vatskel" userId="629dfafe3e358558" providerId="LiveId" clId="{3C3E86AD-D248-435F-BBE0-8445BC452CC3}" dt="2023-10-17T21:14:26.302" v="510"/>
          <ac:spMkLst>
            <pc:docMk/>
            <pc:sldMk cId="674918782" sldId="278"/>
            <ac:spMk id="2" creationId="{74496082-11F6-FCD2-77A8-6B058D5330F7}"/>
          </ac:spMkLst>
        </pc:spChg>
        <pc:spChg chg="del">
          <ac:chgData name="Vladimir Vatskel" userId="629dfafe3e358558" providerId="LiveId" clId="{3C3E86AD-D248-435F-BBE0-8445BC452CC3}" dt="2023-10-17T21:18:02.770" v="553"/>
          <ac:spMkLst>
            <pc:docMk/>
            <pc:sldMk cId="674918782" sldId="278"/>
            <ac:spMk id="3" creationId="{65A00724-5643-822C-AC3D-780AC1FF5DC0}"/>
          </ac:spMkLst>
        </pc:spChg>
        <pc:spChg chg="mod">
          <ac:chgData name="Vladimir Vatskel" userId="629dfafe3e358558" providerId="LiveId" clId="{3C3E86AD-D248-435F-BBE0-8445BC452CC3}" dt="2023-10-17T21:15:39.967" v="552" actId="20577"/>
          <ac:spMkLst>
            <pc:docMk/>
            <pc:sldMk cId="674918782" sldId="278"/>
            <ac:spMk id="4" creationId="{DB0E7418-00DD-EB1C-60C7-5EADEA0B2976}"/>
          </ac:spMkLst>
        </pc:spChg>
        <pc:picChg chg="add mod">
          <ac:chgData name="Vladimir Vatskel" userId="629dfafe3e358558" providerId="LiveId" clId="{3C3E86AD-D248-435F-BBE0-8445BC452CC3}" dt="2023-10-17T21:18:02.770" v="553"/>
          <ac:picMkLst>
            <pc:docMk/>
            <pc:sldMk cId="674918782" sldId="278"/>
            <ac:picMk id="6" creationId="{565E15F8-77EF-5904-E07E-68104B53CD70}"/>
          </ac:picMkLst>
        </pc:picChg>
      </pc:sldChg>
      <pc:sldChg chg="addSp delSp modSp new mod">
        <pc:chgData name="Vladimir Vatskel" userId="629dfafe3e358558" providerId="LiveId" clId="{3C3E86AD-D248-435F-BBE0-8445BC452CC3}" dt="2023-10-17T21:19:53.639" v="594"/>
        <pc:sldMkLst>
          <pc:docMk/>
          <pc:sldMk cId="1958039943" sldId="279"/>
        </pc:sldMkLst>
        <pc:spChg chg="mod">
          <ac:chgData name="Vladimir Vatskel" userId="629dfafe3e358558" providerId="LiveId" clId="{3C3E86AD-D248-435F-BBE0-8445BC452CC3}" dt="2023-10-17T21:18:16.986" v="557"/>
          <ac:spMkLst>
            <pc:docMk/>
            <pc:sldMk cId="1958039943" sldId="279"/>
            <ac:spMk id="2" creationId="{FF8D2583-DF14-209C-D6A3-59059E3B3742}"/>
          </ac:spMkLst>
        </pc:spChg>
        <pc:spChg chg="del">
          <ac:chgData name="Vladimir Vatskel" userId="629dfafe3e358558" providerId="LiveId" clId="{3C3E86AD-D248-435F-BBE0-8445BC452CC3}" dt="2023-10-17T21:19:53.639" v="594"/>
          <ac:spMkLst>
            <pc:docMk/>
            <pc:sldMk cId="1958039943" sldId="279"/>
            <ac:spMk id="3" creationId="{0B59CFE7-F153-FA70-CB85-FCF4E7343FF9}"/>
          </ac:spMkLst>
        </pc:spChg>
        <pc:spChg chg="mod">
          <ac:chgData name="Vladimir Vatskel" userId="629dfafe3e358558" providerId="LiveId" clId="{3C3E86AD-D248-435F-BBE0-8445BC452CC3}" dt="2023-10-17T21:19:21.812" v="593" actId="20577"/>
          <ac:spMkLst>
            <pc:docMk/>
            <pc:sldMk cId="1958039943" sldId="279"/>
            <ac:spMk id="4" creationId="{4B745B8B-913C-9603-8360-57EAD07BAD70}"/>
          </ac:spMkLst>
        </pc:spChg>
        <pc:picChg chg="add mod">
          <ac:chgData name="Vladimir Vatskel" userId="629dfafe3e358558" providerId="LiveId" clId="{3C3E86AD-D248-435F-BBE0-8445BC452CC3}" dt="2023-10-17T21:19:53.639" v="594"/>
          <ac:picMkLst>
            <pc:docMk/>
            <pc:sldMk cId="1958039943" sldId="279"/>
            <ac:picMk id="6" creationId="{F1E7283B-8B85-C16D-88F7-40CECB41C1CA}"/>
          </ac:picMkLst>
        </pc:picChg>
      </pc:sldChg>
      <pc:sldChg chg="addSp delSp modSp new mod">
        <pc:chgData name="Vladimir Vatskel" userId="629dfafe3e358558" providerId="LiveId" clId="{3C3E86AD-D248-435F-BBE0-8445BC452CC3}" dt="2023-10-17T21:24:05.122" v="621" actId="22"/>
        <pc:sldMkLst>
          <pc:docMk/>
          <pc:sldMk cId="3968643434" sldId="280"/>
        </pc:sldMkLst>
        <pc:spChg chg="mod">
          <ac:chgData name="Vladimir Vatskel" userId="629dfafe3e358558" providerId="LiveId" clId="{3C3E86AD-D248-435F-BBE0-8445BC452CC3}" dt="2023-10-17T21:20:51.474" v="598"/>
          <ac:spMkLst>
            <pc:docMk/>
            <pc:sldMk cId="3968643434" sldId="280"/>
            <ac:spMk id="2" creationId="{5353C844-9357-7B20-7189-3B0703D798D4}"/>
          </ac:spMkLst>
        </pc:spChg>
        <pc:spChg chg="add del">
          <ac:chgData name="Vladimir Vatskel" userId="629dfafe3e358558" providerId="LiveId" clId="{3C3E86AD-D248-435F-BBE0-8445BC452CC3}" dt="2023-10-17T21:24:05.122" v="621" actId="22"/>
          <ac:spMkLst>
            <pc:docMk/>
            <pc:sldMk cId="3968643434" sldId="280"/>
            <ac:spMk id="3" creationId="{9A07B55E-1A16-BC25-066C-D10FD39D5B11}"/>
          </ac:spMkLst>
        </pc:spChg>
        <pc:spChg chg="mod">
          <ac:chgData name="Vladimir Vatskel" userId="629dfafe3e358558" providerId="LiveId" clId="{3C3E86AD-D248-435F-BBE0-8445BC452CC3}" dt="2023-10-17T21:21:26.279" v="618"/>
          <ac:spMkLst>
            <pc:docMk/>
            <pc:sldMk cId="3968643434" sldId="280"/>
            <ac:spMk id="4" creationId="{5B11D877-C3D7-388B-7D17-7FF1A0060E3A}"/>
          </ac:spMkLst>
        </pc:spChg>
        <pc:picChg chg="add del mod">
          <ac:chgData name="Vladimir Vatskel" userId="629dfafe3e358558" providerId="LiveId" clId="{3C3E86AD-D248-435F-BBE0-8445BC452CC3}" dt="2023-10-17T21:23:22.947" v="620"/>
          <ac:picMkLst>
            <pc:docMk/>
            <pc:sldMk cId="3968643434" sldId="280"/>
            <ac:picMk id="6" creationId="{1A0E9A2F-96F5-95C5-75F8-8C5ADFC5A9C2}"/>
          </ac:picMkLst>
        </pc:picChg>
        <pc:picChg chg="add mod ord">
          <ac:chgData name="Vladimir Vatskel" userId="629dfafe3e358558" providerId="LiveId" clId="{3C3E86AD-D248-435F-BBE0-8445BC452CC3}" dt="2023-10-17T21:24:05.122" v="621" actId="22"/>
          <ac:picMkLst>
            <pc:docMk/>
            <pc:sldMk cId="3968643434" sldId="280"/>
            <ac:picMk id="8" creationId="{C21A26FB-3754-5F2E-EB11-1D46634EE80A}"/>
          </ac:picMkLst>
        </pc:picChg>
      </pc:sldChg>
      <pc:sldChg chg="addSp delSp modSp new mod">
        <pc:chgData name="Vladimir Vatskel" userId="629dfafe3e358558" providerId="LiveId" clId="{3C3E86AD-D248-435F-BBE0-8445BC452CC3}" dt="2023-10-17T21:26:48.002" v="664" actId="22"/>
        <pc:sldMkLst>
          <pc:docMk/>
          <pc:sldMk cId="610327489" sldId="281"/>
        </pc:sldMkLst>
        <pc:spChg chg="mod">
          <ac:chgData name="Vladimir Vatskel" userId="629dfafe3e358558" providerId="LiveId" clId="{3C3E86AD-D248-435F-BBE0-8445BC452CC3}" dt="2023-10-17T21:24:30.685" v="625"/>
          <ac:spMkLst>
            <pc:docMk/>
            <pc:sldMk cId="610327489" sldId="281"/>
            <ac:spMk id="2" creationId="{2144E486-F7D4-BCF6-6AEB-BA23151EF013}"/>
          </ac:spMkLst>
        </pc:spChg>
        <pc:spChg chg="add del">
          <ac:chgData name="Vladimir Vatskel" userId="629dfafe3e358558" providerId="LiveId" clId="{3C3E86AD-D248-435F-BBE0-8445BC452CC3}" dt="2023-10-17T21:26:48.002" v="664" actId="22"/>
          <ac:spMkLst>
            <pc:docMk/>
            <pc:sldMk cId="610327489" sldId="281"/>
            <ac:spMk id="3" creationId="{6CAE501F-BCAF-7FBD-F9C0-A0551B42686A}"/>
          </ac:spMkLst>
        </pc:spChg>
        <pc:spChg chg="mod">
          <ac:chgData name="Vladimir Vatskel" userId="629dfafe3e358558" providerId="LiveId" clId="{3C3E86AD-D248-435F-BBE0-8445BC452CC3}" dt="2023-10-17T21:25:15.053" v="659" actId="6549"/>
          <ac:spMkLst>
            <pc:docMk/>
            <pc:sldMk cId="610327489" sldId="281"/>
            <ac:spMk id="4" creationId="{63DEF9E7-54D8-6592-6E16-106CFD5B5065}"/>
          </ac:spMkLst>
        </pc:spChg>
        <pc:picChg chg="add del mod ord">
          <ac:chgData name="Vladimir Vatskel" userId="629dfafe3e358558" providerId="LiveId" clId="{3C3E86AD-D248-435F-BBE0-8445BC452CC3}" dt="2023-10-17T21:26:42.856" v="661" actId="22"/>
          <ac:picMkLst>
            <pc:docMk/>
            <pc:sldMk cId="610327489" sldId="281"/>
            <ac:picMk id="6" creationId="{89E21CCE-D427-D081-51A6-D78674E3A16A}"/>
          </ac:picMkLst>
        </pc:picChg>
        <pc:picChg chg="add del mod ord">
          <ac:chgData name="Vladimir Vatskel" userId="629dfafe3e358558" providerId="LiveId" clId="{3C3E86AD-D248-435F-BBE0-8445BC452CC3}" dt="2023-10-17T21:26:44.610" v="663" actId="22"/>
          <ac:picMkLst>
            <pc:docMk/>
            <pc:sldMk cId="610327489" sldId="281"/>
            <ac:picMk id="8" creationId="{667F5700-EE2F-EE53-DFDE-46BD8459F9B8}"/>
          </ac:picMkLst>
        </pc:picChg>
        <pc:picChg chg="add mod ord">
          <ac:chgData name="Vladimir Vatskel" userId="629dfafe3e358558" providerId="LiveId" clId="{3C3E86AD-D248-435F-BBE0-8445BC452CC3}" dt="2023-10-17T21:26:48.002" v="664" actId="22"/>
          <ac:picMkLst>
            <pc:docMk/>
            <pc:sldMk cId="610327489" sldId="281"/>
            <ac:picMk id="10" creationId="{52E280EB-2566-3F21-6FF3-BB0ABA9C0690}"/>
          </ac:picMkLst>
        </pc:picChg>
      </pc:sldChg>
      <pc:sldChg chg="addSp delSp modSp new mod">
        <pc:chgData name="Vladimir Vatskel" userId="629dfafe3e358558" providerId="LiveId" clId="{3C3E86AD-D248-435F-BBE0-8445BC452CC3}" dt="2023-10-17T21:30:18.794" v="676"/>
        <pc:sldMkLst>
          <pc:docMk/>
          <pc:sldMk cId="1035946105" sldId="282"/>
        </pc:sldMkLst>
        <pc:spChg chg="mod">
          <ac:chgData name="Vladimir Vatskel" userId="629dfafe3e358558" providerId="LiveId" clId="{3C3E86AD-D248-435F-BBE0-8445BC452CC3}" dt="2023-10-17T21:27:29.903" v="668"/>
          <ac:spMkLst>
            <pc:docMk/>
            <pc:sldMk cId="1035946105" sldId="282"/>
            <ac:spMk id="2" creationId="{7F237388-6978-5ED2-441A-17D049576678}"/>
          </ac:spMkLst>
        </pc:spChg>
        <pc:spChg chg="add del">
          <ac:chgData name="Vladimir Vatskel" userId="629dfafe3e358558" providerId="LiveId" clId="{3C3E86AD-D248-435F-BBE0-8445BC452CC3}" dt="2023-10-17T21:30:18.794" v="676"/>
          <ac:spMkLst>
            <pc:docMk/>
            <pc:sldMk cId="1035946105" sldId="282"/>
            <ac:spMk id="3" creationId="{8A6BEE1D-8E8A-17A4-505A-ECD38213B69C}"/>
          </ac:spMkLst>
        </pc:spChg>
        <pc:spChg chg="mod">
          <ac:chgData name="Vladimir Vatskel" userId="629dfafe3e358558" providerId="LiveId" clId="{3C3E86AD-D248-435F-BBE0-8445BC452CC3}" dt="2023-10-17T21:27:38.541" v="671"/>
          <ac:spMkLst>
            <pc:docMk/>
            <pc:sldMk cId="1035946105" sldId="282"/>
            <ac:spMk id="4" creationId="{BB75B652-F3D8-5BFE-BA2A-1162DC7E54BA}"/>
          </ac:spMkLst>
        </pc:spChg>
        <pc:picChg chg="add del mod">
          <ac:chgData name="Vladimir Vatskel" userId="629dfafe3e358558" providerId="LiveId" clId="{3C3E86AD-D248-435F-BBE0-8445BC452CC3}" dt="2023-10-17T21:29:35.516" v="673"/>
          <ac:picMkLst>
            <pc:docMk/>
            <pc:sldMk cId="1035946105" sldId="282"/>
            <ac:picMk id="6" creationId="{9BD440AD-6609-8291-DC00-9D6C49E0D29F}"/>
          </ac:picMkLst>
        </pc:picChg>
        <pc:picChg chg="add del mod">
          <ac:chgData name="Vladimir Vatskel" userId="629dfafe3e358558" providerId="LiveId" clId="{3C3E86AD-D248-435F-BBE0-8445BC452CC3}" dt="2023-10-17T21:30:18.157" v="675"/>
          <ac:picMkLst>
            <pc:docMk/>
            <pc:sldMk cId="1035946105" sldId="282"/>
            <ac:picMk id="8" creationId="{A5ECCDD4-C639-9107-DF43-CAC45FCDA84F}"/>
          </ac:picMkLst>
        </pc:picChg>
        <pc:picChg chg="add mod">
          <ac:chgData name="Vladimir Vatskel" userId="629dfafe3e358558" providerId="LiveId" clId="{3C3E86AD-D248-435F-BBE0-8445BC452CC3}" dt="2023-10-17T21:30:18.794" v="676"/>
          <ac:picMkLst>
            <pc:docMk/>
            <pc:sldMk cId="1035946105" sldId="282"/>
            <ac:picMk id="10" creationId="{906F151B-9C06-B0BC-95A3-96F0A23EF52D}"/>
          </ac:picMkLst>
        </pc:picChg>
      </pc:sldChg>
      <pc:sldChg chg="addSp delSp modSp new mod">
        <pc:chgData name="Vladimir Vatskel" userId="629dfafe3e358558" providerId="LiveId" clId="{3C3E86AD-D248-435F-BBE0-8445BC452CC3}" dt="2023-10-17T22:19:39.717" v="794" actId="20577"/>
        <pc:sldMkLst>
          <pc:docMk/>
          <pc:sldMk cId="1640339033" sldId="283"/>
        </pc:sldMkLst>
        <pc:spChg chg="mod">
          <ac:chgData name="Vladimir Vatskel" userId="629dfafe3e358558" providerId="LiveId" clId="{3C3E86AD-D248-435F-BBE0-8445BC452CC3}" dt="2023-10-17T22:02:51.497" v="680"/>
          <ac:spMkLst>
            <pc:docMk/>
            <pc:sldMk cId="1640339033" sldId="283"/>
            <ac:spMk id="2" creationId="{A2DFB3F6-0682-9E54-BBB1-086F7E8F2BAD}"/>
          </ac:spMkLst>
        </pc:spChg>
        <pc:spChg chg="del">
          <ac:chgData name="Vladimir Vatskel" userId="629dfafe3e358558" providerId="LiveId" clId="{3C3E86AD-D248-435F-BBE0-8445BC452CC3}" dt="2023-10-17T22:05:08.447" v="718"/>
          <ac:spMkLst>
            <pc:docMk/>
            <pc:sldMk cId="1640339033" sldId="283"/>
            <ac:spMk id="3" creationId="{A1010C96-1051-A4BC-98C6-77F03FFCB086}"/>
          </ac:spMkLst>
        </pc:spChg>
        <pc:spChg chg="mod">
          <ac:chgData name="Vladimir Vatskel" userId="629dfafe3e358558" providerId="LiveId" clId="{3C3E86AD-D248-435F-BBE0-8445BC452CC3}" dt="2023-10-17T22:19:39.717" v="794" actId="20577"/>
          <ac:spMkLst>
            <pc:docMk/>
            <pc:sldMk cId="1640339033" sldId="283"/>
            <ac:spMk id="4" creationId="{C0C39BA6-8716-A791-882A-4C64B45A8942}"/>
          </ac:spMkLst>
        </pc:spChg>
        <pc:picChg chg="add mod">
          <ac:chgData name="Vladimir Vatskel" userId="629dfafe3e358558" providerId="LiveId" clId="{3C3E86AD-D248-435F-BBE0-8445BC452CC3}" dt="2023-10-17T22:05:08.447" v="718"/>
          <ac:picMkLst>
            <pc:docMk/>
            <pc:sldMk cId="1640339033" sldId="283"/>
            <ac:picMk id="6" creationId="{DCAFB035-BCE8-2A83-07AC-6A3AF5B79825}"/>
          </ac:picMkLst>
        </pc:picChg>
      </pc:sldChg>
    </pc:docChg>
  </pc:docChgLst>
  <pc:docChgLst>
    <pc:chgData name="Vladimir Vatskel" userId="629dfafe3e358558" providerId="LiveId" clId="{332FEF6E-6FF4-411D-8E89-8B8E0A5BDED4}"/>
    <pc:docChg chg="undo custSel addSld delSld modSld sldOrd">
      <pc:chgData name="Vladimir Vatskel" userId="629dfafe3e358558" providerId="LiveId" clId="{332FEF6E-6FF4-411D-8E89-8B8E0A5BDED4}" dt="2024-03-04T15:25:28.727" v="114"/>
      <pc:docMkLst>
        <pc:docMk/>
      </pc:docMkLst>
      <pc:sldChg chg="modSp mod">
        <pc:chgData name="Vladimir Vatskel" userId="629dfafe3e358558" providerId="LiveId" clId="{332FEF6E-6FF4-411D-8E89-8B8E0A5BDED4}" dt="2024-03-04T15:02:25.851" v="6"/>
        <pc:sldMkLst>
          <pc:docMk/>
          <pc:sldMk cId="1156948907" sldId="256"/>
        </pc:sldMkLst>
        <pc:spChg chg="mod">
          <ac:chgData name="Vladimir Vatskel" userId="629dfafe3e358558" providerId="LiveId" clId="{332FEF6E-6FF4-411D-8E89-8B8E0A5BDED4}" dt="2024-03-04T15:02:25.851" v="6"/>
          <ac:spMkLst>
            <pc:docMk/>
            <pc:sldMk cId="1156948907" sldId="256"/>
            <ac:spMk id="3" creationId="{61AF43C6-D912-ABC3-4CAF-631456FF7A35}"/>
          </ac:spMkLst>
        </pc:spChg>
      </pc:sldChg>
      <pc:sldChg chg="modSp mod">
        <pc:chgData name="Vladimir Vatskel" userId="629dfafe3e358558" providerId="LiveId" clId="{332FEF6E-6FF4-411D-8E89-8B8E0A5BDED4}" dt="2024-03-04T15:25:28.727" v="114"/>
        <pc:sldMkLst>
          <pc:docMk/>
          <pc:sldMk cId="1035946105" sldId="282"/>
        </pc:sldMkLst>
        <pc:spChg chg="mod">
          <ac:chgData name="Vladimir Vatskel" userId="629dfafe3e358558" providerId="LiveId" clId="{332FEF6E-6FF4-411D-8E89-8B8E0A5BDED4}" dt="2024-03-04T15:25:28.727" v="114"/>
          <ac:spMkLst>
            <pc:docMk/>
            <pc:sldMk cId="1035946105" sldId="282"/>
            <ac:spMk id="4" creationId="{BB75B652-F3D8-5BFE-BA2A-1162DC7E54BA}"/>
          </ac:spMkLst>
        </pc:spChg>
      </pc:sldChg>
      <pc:sldChg chg="del">
        <pc:chgData name="Vladimir Vatskel" userId="629dfafe3e358558" providerId="LiveId" clId="{332FEF6E-6FF4-411D-8E89-8B8E0A5BDED4}" dt="2024-03-04T15:22:03.612" v="105" actId="47"/>
        <pc:sldMkLst>
          <pc:docMk/>
          <pc:sldMk cId="1485312630" sldId="283"/>
        </pc:sldMkLst>
      </pc:sldChg>
      <pc:sldChg chg="del">
        <pc:chgData name="Vladimir Vatskel" userId="629dfafe3e358558" providerId="LiveId" clId="{332FEF6E-6FF4-411D-8E89-8B8E0A5BDED4}" dt="2024-03-04T15:22:03.612" v="105" actId="47"/>
        <pc:sldMkLst>
          <pc:docMk/>
          <pc:sldMk cId="336982125" sldId="284"/>
        </pc:sldMkLst>
      </pc:sldChg>
      <pc:sldChg chg="del">
        <pc:chgData name="Vladimir Vatskel" userId="629dfafe3e358558" providerId="LiveId" clId="{332FEF6E-6FF4-411D-8E89-8B8E0A5BDED4}" dt="2024-03-04T15:22:03.612" v="105" actId="47"/>
        <pc:sldMkLst>
          <pc:docMk/>
          <pc:sldMk cId="2437159828" sldId="285"/>
        </pc:sldMkLst>
      </pc:sldChg>
      <pc:sldChg chg="del">
        <pc:chgData name="Vladimir Vatskel" userId="629dfafe3e358558" providerId="LiveId" clId="{332FEF6E-6FF4-411D-8E89-8B8E0A5BDED4}" dt="2024-03-04T15:22:03.612" v="105" actId="47"/>
        <pc:sldMkLst>
          <pc:docMk/>
          <pc:sldMk cId="776234861" sldId="286"/>
        </pc:sldMkLst>
      </pc:sldChg>
      <pc:sldChg chg="del">
        <pc:chgData name="Vladimir Vatskel" userId="629dfafe3e358558" providerId="LiveId" clId="{332FEF6E-6FF4-411D-8E89-8B8E0A5BDED4}" dt="2024-03-04T15:22:03.612" v="105" actId="47"/>
        <pc:sldMkLst>
          <pc:docMk/>
          <pc:sldMk cId="33591028" sldId="287"/>
        </pc:sldMkLst>
      </pc:sldChg>
      <pc:sldChg chg="del">
        <pc:chgData name="Vladimir Vatskel" userId="629dfafe3e358558" providerId="LiveId" clId="{332FEF6E-6FF4-411D-8E89-8B8E0A5BDED4}" dt="2024-03-04T15:22:03.612" v="105" actId="47"/>
        <pc:sldMkLst>
          <pc:docMk/>
          <pc:sldMk cId="4179127578" sldId="288"/>
        </pc:sldMkLst>
      </pc:sldChg>
      <pc:sldChg chg="del">
        <pc:chgData name="Vladimir Vatskel" userId="629dfafe3e358558" providerId="LiveId" clId="{332FEF6E-6FF4-411D-8E89-8B8E0A5BDED4}" dt="2024-03-04T15:22:03.612" v="105" actId="47"/>
        <pc:sldMkLst>
          <pc:docMk/>
          <pc:sldMk cId="3661329064" sldId="289"/>
        </pc:sldMkLst>
      </pc:sldChg>
      <pc:sldChg chg="addSp delSp modSp new mod ord">
        <pc:chgData name="Vladimir Vatskel" userId="629dfafe3e358558" providerId="LiveId" clId="{332FEF6E-6FF4-411D-8E89-8B8E0A5BDED4}" dt="2024-03-04T15:04:13.802" v="17" actId="27614"/>
        <pc:sldMkLst>
          <pc:docMk/>
          <pc:sldMk cId="1954348279" sldId="290"/>
        </pc:sldMkLst>
        <pc:spChg chg="mod">
          <ac:chgData name="Vladimir Vatskel" userId="629dfafe3e358558" providerId="LiveId" clId="{332FEF6E-6FF4-411D-8E89-8B8E0A5BDED4}" dt="2024-03-04T15:03:30.733" v="14" actId="20577"/>
          <ac:spMkLst>
            <pc:docMk/>
            <pc:sldMk cId="1954348279" sldId="290"/>
            <ac:spMk id="2" creationId="{DD290E9F-15FC-E9F4-C6A5-49DB2B812F69}"/>
          </ac:spMkLst>
        </pc:spChg>
        <pc:spChg chg="del">
          <ac:chgData name="Vladimir Vatskel" userId="629dfafe3e358558" providerId="LiveId" clId="{332FEF6E-6FF4-411D-8E89-8B8E0A5BDED4}" dt="2024-03-04T15:04:11.689" v="16"/>
          <ac:spMkLst>
            <pc:docMk/>
            <pc:sldMk cId="1954348279" sldId="290"/>
            <ac:spMk id="3" creationId="{1166C745-ED0E-BFF5-4973-894552C35159}"/>
          </ac:spMkLst>
        </pc:spChg>
        <pc:spChg chg="mod">
          <ac:chgData name="Vladimir Vatskel" userId="629dfafe3e358558" providerId="LiveId" clId="{332FEF6E-6FF4-411D-8E89-8B8E0A5BDED4}" dt="2024-03-04T15:03:34.642" v="15"/>
          <ac:spMkLst>
            <pc:docMk/>
            <pc:sldMk cId="1954348279" sldId="290"/>
            <ac:spMk id="4" creationId="{00C11F3B-4E4F-DDC9-51C1-A051482EB21C}"/>
          </ac:spMkLst>
        </pc:spChg>
        <pc:picChg chg="add mod">
          <ac:chgData name="Vladimir Vatskel" userId="629dfafe3e358558" providerId="LiveId" clId="{332FEF6E-6FF4-411D-8E89-8B8E0A5BDED4}" dt="2024-03-04T15:04:13.802" v="17" actId="27614"/>
          <ac:picMkLst>
            <pc:docMk/>
            <pc:sldMk cId="1954348279" sldId="290"/>
            <ac:picMk id="6" creationId="{6CA8CE5D-8F2C-4A6E-ED14-071D5A7F5DFD}"/>
          </ac:picMkLst>
        </pc:picChg>
      </pc:sldChg>
      <pc:sldChg chg="addSp delSp modSp new mod">
        <pc:chgData name="Vladimir Vatskel" userId="629dfafe3e358558" providerId="LiveId" clId="{332FEF6E-6FF4-411D-8E89-8B8E0A5BDED4}" dt="2024-03-04T15:08:56.468" v="45"/>
        <pc:sldMkLst>
          <pc:docMk/>
          <pc:sldMk cId="857221074" sldId="291"/>
        </pc:sldMkLst>
        <pc:spChg chg="mod">
          <ac:chgData name="Vladimir Vatskel" userId="629dfafe3e358558" providerId="LiveId" clId="{332FEF6E-6FF4-411D-8E89-8B8E0A5BDED4}" dt="2024-03-04T15:04:24.876" v="21"/>
          <ac:spMkLst>
            <pc:docMk/>
            <pc:sldMk cId="857221074" sldId="291"/>
            <ac:spMk id="2" creationId="{B1C7C742-E226-DCE7-93B8-530079D8D7D8}"/>
          </ac:spMkLst>
        </pc:spChg>
        <pc:spChg chg="del">
          <ac:chgData name="Vladimir Vatskel" userId="629dfafe3e358558" providerId="LiveId" clId="{332FEF6E-6FF4-411D-8E89-8B8E0A5BDED4}" dt="2024-03-04T15:06:26.604" v="22" actId="22"/>
          <ac:spMkLst>
            <pc:docMk/>
            <pc:sldMk cId="857221074" sldId="291"/>
            <ac:spMk id="3" creationId="{11F5A58C-81EF-13B0-6A93-73203ADCE05C}"/>
          </ac:spMkLst>
        </pc:spChg>
        <pc:spChg chg="mod">
          <ac:chgData name="Vladimir Vatskel" userId="629dfafe3e358558" providerId="LiveId" clId="{332FEF6E-6FF4-411D-8E89-8B8E0A5BDED4}" dt="2024-03-04T15:08:56.468" v="45"/>
          <ac:spMkLst>
            <pc:docMk/>
            <pc:sldMk cId="857221074" sldId="291"/>
            <ac:spMk id="4" creationId="{F72CD0CB-AD44-C3EA-634A-B3421F00AB61}"/>
          </ac:spMkLst>
        </pc:spChg>
        <pc:picChg chg="add mod ord">
          <ac:chgData name="Vladimir Vatskel" userId="629dfafe3e358558" providerId="LiveId" clId="{332FEF6E-6FF4-411D-8E89-8B8E0A5BDED4}" dt="2024-03-04T15:06:26.604" v="22" actId="22"/>
          <ac:picMkLst>
            <pc:docMk/>
            <pc:sldMk cId="857221074" sldId="291"/>
            <ac:picMk id="6" creationId="{A209B30A-B013-DBC2-CCC6-7DE212E62FDA}"/>
          </ac:picMkLst>
        </pc:picChg>
      </pc:sldChg>
      <pc:sldChg chg="addSp delSp modSp new mod">
        <pc:chgData name="Vladimir Vatskel" userId="629dfafe3e358558" providerId="LiveId" clId="{332FEF6E-6FF4-411D-8E89-8B8E0A5BDED4}" dt="2024-03-04T15:20:02.745" v="99"/>
        <pc:sldMkLst>
          <pc:docMk/>
          <pc:sldMk cId="3019615648" sldId="292"/>
        </pc:sldMkLst>
        <pc:spChg chg="mod">
          <ac:chgData name="Vladimir Vatskel" userId="629dfafe3e358558" providerId="LiveId" clId="{332FEF6E-6FF4-411D-8E89-8B8E0A5BDED4}" dt="2024-03-04T15:18:01.406" v="96"/>
          <ac:spMkLst>
            <pc:docMk/>
            <pc:sldMk cId="3019615648" sldId="292"/>
            <ac:spMk id="2" creationId="{E24B76A2-94B2-22F9-EE8C-69E91C6E87DB}"/>
          </ac:spMkLst>
        </pc:spChg>
        <pc:spChg chg="del">
          <ac:chgData name="Vladimir Vatskel" userId="629dfafe3e358558" providerId="LiveId" clId="{332FEF6E-6FF4-411D-8E89-8B8E0A5BDED4}" dt="2024-03-04T15:17:50.030" v="93"/>
          <ac:spMkLst>
            <pc:docMk/>
            <pc:sldMk cId="3019615648" sldId="292"/>
            <ac:spMk id="3" creationId="{4B93C2EE-2765-1FC8-994F-F0E707E85403}"/>
          </ac:spMkLst>
        </pc:spChg>
        <pc:spChg chg="mod">
          <ac:chgData name="Vladimir Vatskel" userId="629dfafe3e358558" providerId="LiveId" clId="{332FEF6E-6FF4-411D-8E89-8B8E0A5BDED4}" dt="2024-03-04T15:20:02.745" v="99"/>
          <ac:spMkLst>
            <pc:docMk/>
            <pc:sldMk cId="3019615648" sldId="292"/>
            <ac:spMk id="4" creationId="{92B02848-2D74-44CE-8D2B-D549A3DF048C}"/>
          </ac:spMkLst>
        </pc:spChg>
        <pc:picChg chg="add mod">
          <ac:chgData name="Vladimir Vatskel" userId="629dfafe3e358558" providerId="LiveId" clId="{332FEF6E-6FF4-411D-8E89-8B8E0A5BDED4}" dt="2024-03-04T15:17:50.030" v="93"/>
          <ac:picMkLst>
            <pc:docMk/>
            <pc:sldMk cId="3019615648" sldId="292"/>
            <ac:picMk id="6" creationId="{EF38D4DB-BCEB-132F-0F23-2B52B1978BC8}"/>
          </ac:picMkLst>
        </pc:picChg>
      </pc:sldChg>
      <pc:sldChg chg="addSp delSp modSp new mod ord">
        <pc:chgData name="Vladimir Vatskel" userId="629dfafe3e358558" providerId="LiveId" clId="{332FEF6E-6FF4-411D-8E89-8B8E0A5BDED4}" dt="2024-03-04T15:12:21.864" v="53"/>
        <pc:sldMkLst>
          <pc:docMk/>
          <pc:sldMk cId="2622560344" sldId="293"/>
        </pc:sldMkLst>
        <pc:spChg chg="mod">
          <ac:chgData name="Vladimir Vatskel" userId="629dfafe3e358558" providerId="LiveId" clId="{332FEF6E-6FF4-411D-8E89-8B8E0A5BDED4}" dt="2024-03-04T15:09:07.125" v="49" actId="20577"/>
          <ac:spMkLst>
            <pc:docMk/>
            <pc:sldMk cId="2622560344" sldId="293"/>
            <ac:spMk id="2" creationId="{9A7824E5-928A-4610-3EE5-5A9864B8BFA0}"/>
          </ac:spMkLst>
        </pc:spChg>
        <pc:spChg chg="del">
          <ac:chgData name="Vladimir Vatskel" userId="629dfafe3e358558" providerId="LiveId" clId="{332FEF6E-6FF4-411D-8E89-8B8E0A5BDED4}" dt="2024-03-04T15:11:43.564" v="52"/>
          <ac:spMkLst>
            <pc:docMk/>
            <pc:sldMk cId="2622560344" sldId="293"/>
            <ac:spMk id="3" creationId="{E806E335-1530-040B-710B-096F7162D623}"/>
          </ac:spMkLst>
        </pc:spChg>
        <pc:spChg chg="mod">
          <ac:chgData name="Vladimir Vatskel" userId="629dfafe3e358558" providerId="LiveId" clId="{332FEF6E-6FF4-411D-8E89-8B8E0A5BDED4}" dt="2024-03-04T15:12:21.864" v="53"/>
          <ac:spMkLst>
            <pc:docMk/>
            <pc:sldMk cId="2622560344" sldId="293"/>
            <ac:spMk id="4" creationId="{2E7804BF-3ECB-10AC-CCAF-575D9B26AA68}"/>
          </ac:spMkLst>
        </pc:spChg>
        <pc:picChg chg="add mod">
          <ac:chgData name="Vladimir Vatskel" userId="629dfafe3e358558" providerId="LiveId" clId="{332FEF6E-6FF4-411D-8E89-8B8E0A5BDED4}" dt="2024-03-04T15:11:43.564" v="52"/>
          <ac:picMkLst>
            <pc:docMk/>
            <pc:sldMk cId="2622560344" sldId="293"/>
            <ac:picMk id="6" creationId="{DE77DAD9-BFD3-9C10-3145-5EC09313FEEE}"/>
          </ac:picMkLst>
        </pc:picChg>
      </pc:sldChg>
      <pc:sldChg chg="addSp delSp modSp new mod ord">
        <pc:chgData name="Vladimir Vatskel" userId="629dfafe3e358558" providerId="LiveId" clId="{332FEF6E-6FF4-411D-8E89-8B8E0A5BDED4}" dt="2024-03-04T15:21:50.037" v="104" actId="22"/>
        <pc:sldMkLst>
          <pc:docMk/>
          <pc:sldMk cId="2839416063" sldId="294"/>
        </pc:sldMkLst>
        <pc:spChg chg="mod">
          <ac:chgData name="Vladimir Vatskel" userId="629dfafe3e358558" providerId="LiveId" clId="{332FEF6E-6FF4-411D-8E89-8B8E0A5BDED4}" dt="2024-03-04T15:14:12.504" v="57"/>
          <ac:spMkLst>
            <pc:docMk/>
            <pc:sldMk cId="2839416063" sldId="294"/>
            <ac:spMk id="2" creationId="{7A4E0031-55C4-07E2-3546-D6EA8F2134E9}"/>
          </ac:spMkLst>
        </pc:spChg>
        <pc:spChg chg="del">
          <ac:chgData name="Vladimir Vatskel" userId="629dfafe3e358558" providerId="LiveId" clId="{332FEF6E-6FF4-411D-8E89-8B8E0A5BDED4}" dt="2024-03-04T15:19:12.465" v="97"/>
          <ac:spMkLst>
            <pc:docMk/>
            <pc:sldMk cId="2839416063" sldId="294"/>
            <ac:spMk id="3" creationId="{8C0D2D75-EACC-7C9E-4E92-564EF70CE45F}"/>
          </ac:spMkLst>
        </pc:spChg>
        <pc:spChg chg="mod">
          <ac:chgData name="Vladimir Vatskel" userId="629dfafe3e358558" providerId="LiveId" clId="{332FEF6E-6FF4-411D-8E89-8B8E0A5BDED4}" dt="2024-03-04T15:16:44.526" v="89" actId="20577"/>
          <ac:spMkLst>
            <pc:docMk/>
            <pc:sldMk cId="2839416063" sldId="294"/>
            <ac:spMk id="4" creationId="{91CA83AD-5853-388A-FB74-33CAD6B694DF}"/>
          </ac:spMkLst>
        </pc:spChg>
        <pc:spChg chg="add del mod">
          <ac:chgData name="Vladimir Vatskel" userId="629dfafe3e358558" providerId="LiveId" clId="{332FEF6E-6FF4-411D-8E89-8B8E0A5BDED4}" dt="2024-03-04T15:21:50.037" v="104" actId="22"/>
          <ac:spMkLst>
            <pc:docMk/>
            <pc:sldMk cId="2839416063" sldId="294"/>
            <ac:spMk id="8" creationId="{F5446D0C-CBB6-5B4E-D8F8-7F6301BCDCB8}"/>
          </ac:spMkLst>
        </pc:spChg>
        <pc:graphicFrameChg chg="add mod">
          <ac:chgData name="Vladimir Vatskel" userId="629dfafe3e358558" providerId="LiveId" clId="{332FEF6E-6FF4-411D-8E89-8B8E0A5BDED4}" dt="2024-03-04T15:21:24.220" v="102"/>
          <ac:graphicFrameMkLst>
            <pc:docMk/>
            <pc:sldMk cId="2839416063" sldId="294"/>
            <ac:graphicFrameMk id="9" creationId="{BA22826E-CC69-A9A7-024A-4E30BD136C95}"/>
          </ac:graphicFrameMkLst>
        </pc:graphicFrameChg>
        <pc:graphicFrameChg chg="add mod">
          <ac:chgData name="Vladimir Vatskel" userId="629dfafe3e358558" providerId="LiveId" clId="{332FEF6E-6FF4-411D-8E89-8B8E0A5BDED4}" dt="2024-03-04T15:21:34.649" v="103"/>
          <ac:graphicFrameMkLst>
            <pc:docMk/>
            <pc:sldMk cId="2839416063" sldId="294"/>
            <ac:graphicFrameMk id="10" creationId="{49BCCE99-814D-556C-CBA7-6DFC90A4D03F}"/>
          </ac:graphicFrameMkLst>
        </pc:graphicFrameChg>
        <pc:picChg chg="add del mod">
          <ac:chgData name="Vladimir Vatskel" userId="629dfafe3e358558" providerId="LiveId" clId="{332FEF6E-6FF4-411D-8E89-8B8E0A5BDED4}" dt="2024-03-04T15:21:22.484" v="101" actId="478"/>
          <ac:picMkLst>
            <pc:docMk/>
            <pc:sldMk cId="2839416063" sldId="294"/>
            <ac:picMk id="6" creationId="{1787EF9F-FAEA-756C-4E67-D930366ACDCC}"/>
          </ac:picMkLst>
        </pc:picChg>
        <pc:picChg chg="add mod ord">
          <ac:chgData name="Vladimir Vatskel" userId="629dfafe3e358558" providerId="LiveId" clId="{332FEF6E-6FF4-411D-8E89-8B8E0A5BDED4}" dt="2024-03-04T15:21:50.037" v="104" actId="22"/>
          <ac:picMkLst>
            <pc:docMk/>
            <pc:sldMk cId="2839416063" sldId="294"/>
            <ac:picMk id="12" creationId="{5EA7C4E9-ACC8-D79A-8C66-B2354C1DB34E}"/>
          </ac:picMkLst>
        </pc:picChg>
      </pc:sldChg>
      <pc:sldChg chg="addSp delSp modSp new mod">
        <pc:chgData name="Vladimir Vatskel" userId="629dfafe3e358558" providerId="LiveId" clId="{332FEF6E-6FF4-411D-8E89-8B8E0A5BDED4}" dt="2024-03-04T15:23:55.384" v="111" actId="27614"/>
        <pc:sldMkLst>
          <pc:docMk/>
          <pc:sldMk cId="3286421496" sldId="295"/>
        </pc:sldMkLst>
        <pc:spChg chg="mod">
          <ac:chgData name="Vladimir Vatskel" userId="629dfafe3e358558" providerId="LiveId" clId="{332FEF6E-6FF4-411D-8E89-8B8E0A5BDED4}" dt="2024-03-04T15:22:15.084" v="108"/>
          <ac:spMkLst>
            <pc:docMk/>
            <pc:sldMk cId="3286421496" sldId="295"/>
            <ac:spMk id="2" creationId="{0B7833A5-1687-4E98-C160-5C6E85CC128D}"/>
          </ac:spMkLst>
        </pc:spChg>
        <pc:spChg chg="del">
          <ac:chgData name="Vladimir Vatskel" userId="629dfafe3e358558" providerId="LiveId" clId="{332FEF6E-6FF4-411D-8E89-8B8E0A5BDED4}" dt="2024-03-04T15:23:54" v="110"/>
          <ac:spMkLst>
            <pc:docMk/>
            <pc:sldMk cId="3286421496" sldId="295"/>
            <ac:spMk id="3" creationId="{C920D8E6-1985-255F-574F-F93F9CA11370}"/>
          </ac:spMkLst>
        </pc:spChg>
        <pc:spChg chg="mod">
          <ac:chgData name="Vladimir Vatskel" userId="629dfafe3e358558" providerId="LiveId" clId="{332FEF6E-6FF4-411D-8E89-8B8E0A5BDED4}" dt="2024-03-04T15:22:57.427" v="109"/>
          <ac:spMkLst>
            <pc:docMk/>
            <pc:sldMk cId="3286421496" sldId="295"/>
            <ac:spMk id="4" creationId="{58239B11-EF7D-73DD-D992-6E78BA98A373}"/>
          </ac:spMkLst>
        </pc:spChg>
        <pc:graphicFrameChg chg="add mod">
          <ac:chgData name="Vladimir Vatskel" userId="629dfafe3e358558" providerId="LiveId" clId="{332FEF6E-6FF4-411D-8E89-8B8E0A5BDED4}" dt="2024-03-04T15:21:19.130" v="100"/>
          <ac:graphicFrameMkLst>
            <pc:docMk/>
            <pc:sldMk cId="3286421496" sldId="295"/>
            <ac:graphicFrameMk id="5" creationId="{5C9183B1-6063-E65E-BE81-AF53635D2072}"/>
          </ac:graphicFrameMkLst>
        </pc:graphicFrameChg>
        <pc:picChg chg="add mod">
          <ac:chgData name="Vladimir Vatskel" userId="629dfafe3e358558" providerId="LiveId" clId="{332FEF6E-6FF4-411D-8E89-8B8E0A5BDED4}" dt="2024-03-04T15:23:55.384" v="111" actId="27614"/>
          <ac:picMkLst>
            <pc:docMk/>
            <pc:sldMk cId="3286421496" sldId="295"/>
            <ac:picMk id="7" creationId="{1FA7B279-7A6D-5A6D-347D-7AC0917806CD}"/>
          </ac:picMkLst>
        </pc:picChg>
      </pc:sldChg>
    </pc:docChg>
  </pc:docChgLst>
  <pc:docChgLst>
    <pc:chgData name="Vladimir Vatskel" userId="629dfafe3e358558" providerId="LiveId" clId="{C54122B2-31B4-48F3-8B24-AA6A6496B57F}"/>
    <pc:docChg chg="delSld modSld">
      <pc:chgData name="Vladimir Vatskel" userId="629dfafe3e358558" providerId="LiveId" clId="{C54122B2-31B4-48F3-8B24-AA6A6496B57F}" dt="2024-02-21T18:23:59.053" v="3"/>
      <pc:docMkLst>
        <pc:docMk/>
      </pc:docMkLst>
      <pc:sldChg chg="modSp mod">
        <pc:chgData name="Vladimir Vatskel" userId="629dfafe3e358558" providerId="LiveId" clId="{C54122B2-31B4-48F3-8B24-AA6A6496B57F}" dt="2024-02-21T18:23:59.053" v="3"/>
        <pc:sldMkLst>
          <pc:docMk/>
          <pc:sldMk cId="1156948907" sldId="256"/>
        </pc:sldMkLst>
        <pc:spChg chg="mod">
          <ac:chgData name="Vladimir Vatskel" userId="629dfafe3e358558" providerId="LiveId" clId="{C54122B2-31B4-48F3-8B24-AA6A6496B57F}" dt="2024-02-21T18:23:59.053" v="3"/>
          <ac:spMkLst>
            <pc:docMk/>
            <pc:sldMk cId="1156948907" sldId="256"/>
            <ac:spMk id="3" creationId="{61AF43C6-D912-ABC3-4CAF-631456FF7A35}"/>
          </ac:spMkLst>
        </pc:spChg>
      </pc:sldChg>
      <pc:sldChg chg="del">
        <pc:chgData name="Vladimir Vatskel" userId="629dfafe3e358558" providerId="LiveId" clId="{C54122B2-31B4-48F3-8B24-AA6A6496B57F}" dt="2024-02-21T18:23:41.568" v="0" actId="47"/>
        <pc:sldMkLst>
          <pc:docMk/>
          <pc:sldMk cId="3393729228" sldId="264"/>
        </pc:sldMkLst>
      </pc:sldChg>
      <pc:sldChg chg="del">
        <pc:chgData name="Vladimir Vatskel" userId="629dfafe3e358558" providerId="LiveId" clId="{C54122B2-31B4-48F3-8B24-AA6A6496B57F}" dt="2024-02-21T18:23:41.568" v="0" actId="47"/>
        <pc:sldMkLst>
          <pc:docMk/>
          <pc:sldMk cId="3622976547" sldId="283"/>
        </pc:sldMkLst>
      </pc:sldChg>
      <pc:sldChg chg="del">
        <pc:chgData name="Vladimir Vatskel" userId="629dfafe3e358558" providerId="LiveId" clId="{C54122B2-31B4-48F3-8B24-AA6A6496B57F}" dt="2024-02-21T18:23:41.568" v="0" actId="47"/>
        <pc:sldMkLst>
          <pc:docMk/>
          <pc:sldMk cId="3461394565" sldId="284"/>
        </pc:sldMkLst>
      </pc:sldChg>
      <pc:sldChg chg="del">
        <pc:chgData name="Vladimir Vatskel" userId="629dfafe3e358558" providerId="LiveId" clId="{C54122B2-31B4-48F3-8B24-AA6A6496B57F}" dt="2024-02-21T18:23:41.568" v="0" actId="47"/>
        <pc:sldMkLst>
          <pc:docMk/>
          <pc:sldMk cId="3755268063" sldId="285"/>
        </pc:sldMkLst>
      </pc:sldChg>
      <pc:sldChg chg="del">
        <pc:chgData name="Vladimir Vatskel" userId="629dfafe3e358558" providerId="LiveId" clId="{C54122B2-31B4-48F3-8B24-AA6A6496B57F}" dt="2024-02-21T18:23:41.568" v="0" actId="47"/>
        <pc:sldMkLst>
          <pc:docMk/>
          <pc:sldMk cId="2795619152" sldId="286"/>
        </pc:sldMkLst>
      </pc:sldChg>
    </pc:docChg>
  </pc:docChgLst>
  <pc:docChgLst>
    <pc:chgData name="Vladimir Vatskel" userId="629dfafe3e358558" providerId="LiveId" clId="{1EAACD3A-7623-4127-B568-C03EFDF85180}"/>
    <pc:docChg chg="undo custSel addSld modSld">
      <pc:chgData name="Vladimir Vatskel" userId="629dfafe3e358558" providerId="LiveId" clId="{1EAACD3A-7623-4127-B568-C03EFDF85180}" dt="2024-03-12T06:58:19.210" v="105" actId="20577"/>
      <pc:docMkLst>
        <pc:docMk/>
      </pc:docMkLst>
      <pc:sldChg chg="modSp mod">
        <pc:chgData name="Vladimir Vatskel" userId="629dfafe3e358558" providerId="LiveId" clId="{1EAACD3A-7623-4127-B568-C03EFDF85180}" dt="2024-03-12T06:35:19.249" v="4"/>
        <pc:sldMkLst>
          <pc:docMk/>
          <pc:sldMk cId="1156948907" sldId="256"/>
        </pc:sldMkLst>
        <pc:spChg chg="mod">
          <ac:chgData name="Vladimir Vatskel" userId="629dfafe3e358558" providerId="LiveId" clId="{1EAACD3A-7623-4127-B568-C03EFDF85180}" dt="2024-03-12T06:35:19.249" v="4"/>
          <ac:spMkLst>
            <pc:docMk/>
            <pc:sldMk cId="1156948907" sldId="256"/>
            <ac:spMk id="3" creationId="{61AF43C6-D912-ABC3-4CAF-631456FF7A35}"/>
          </ac:spMkLst>
        </pc:spChg>
      </pc:sldChg>
      <pc:sldChg chg="modSp mod">
        <pc:chgData name="Vladimir Vatskel" userId="629dfafe3e358558" providerId="LiveId" clId="{1EAACD3A-7623-4127-B568-C03EFDF85180}" dt="2024-03-12T06:58:19.210" v="105" actId="20577"/>
        <pc:sldMkLst>
          <pc:docMk/>
          <pc:sldMk cId="1035946105" sldId="282"/>
        </pc:sldMkLst>
        <pc:spChg chg="mod">
          <ac:chgData name="Vladimir Vatskel" userId="629dfafe3e358558" providerId="LiveId" clId="{1EAACD3A-7623-4127-B568-C03EFDF85180}" dt="2024-03-12T06:58:19.210" v="105" actId="20577"/>
          <ac:spMkLst>
            <pc:docMk/>
            <pc:sldMk cId="1035946105" sldId="282"/>
            <ac:spMk id="4" creationId="{BB75B652-F3D8-5BFE-BA2A-1162DC7E54BA}"/>
          </ac:spMkLst>
        </pc:spChg>
      </pc:sldChg>
      <pc:sldChg chg="addSp delSp modSp mod">
        <pc:chgData name="Vladimir Vatskel" userId="629dfafe3e358558" providerId="LiveId" clId="{1EAACD3A-7623-4127-B568-C03EFDF85180}" dt="2024-03-12T06:38:11.236" v="8" actId="27614"/>
        <pc:sldMkLst>
          <pc:docMk/>
          <pc:sldMk cId="1954348279" sldId="290"/>
        </pc:sldMkLst>
        <pc:spChg chg="mod">
          <ac:chgData name="Vladimir Vatskel" userId="629dfafe3e358558" providerId="LiveId" clId="{1EAACD3A-7623-4127-B568-C03EFDF85180}" dt="2024-03-12T06:37:16.260" v="5"/>
          <ac:spMkLst>
            <pc:docMk/>
            <pc:sldMk cId="1954348279" sldId="290"/>
            <ac:spMk id="4" creationId="{00C11F3B-4E4F-DDC9-51C1-A051482EB21C}"/>
          </ac:spMkLst>
        </pc:spChg>
        <pc:spChg chg="add del mod">
          <ac:chgData name="Vladimir Vatskel" userId="629dfafe3e358558" providerId="LiveId" clId="{1EAACD3A-7623-4127-B568-C03EFDF85180}" dt="2024-03-12T06:38:08.642" v="7"/>
          <ac:spMkLst>
            <pc:docMk/>
            <pc:sldMk cId="1954348279" sldId="290"/>
            <ac:spMk id="5" creationId="{374CD25C-1504-8E9D-02B7-0B95FB7F683D}"/>
          </ac:spMkLst>
        </pc:spChg>
        <pc:picChg chg="del">
          <ac:chgData name="Vladimir Vatskel" userId="629dfafe3e358558" providerId="LiveId" clId="{1EAACD3A-7623-4127-B568-C03EFDF85180}" dt="2024-03-12T06:38:07.670" v="6" actId="478"/>
          <ac:picMkLst>
            <pc:docMk/>
            <pc:sldMk cId="1954348279" sldId="290"/>
            <ac:picMk id="6" creationId="{6CA8CE5D-8F2C-4A6E-ED14-071D5A7F5DFD}"/>
          </ac:picMkLst>
        </pc:picChg>
        <pc:picChg chg="add mod">
          <ac:chgData name="Vladimir Vatskel" userId="629dfafe3e358558" providerId="LiveId" clId="{1EAACD3A-7623-4127-B568-C03EFDF85180}" dt="2024-03-12T06:38:11.236" v="8" actId="27614"/>
          <ac:picMkLst>
            <pc:docMk/>
            <pc:sldMk cId="1954348279" sldId="290"/>
            <ac:picMk id="8" creationId="{B1D5463B-17C8-BCDE-7CB7-6163AE24BA91}"/>
          </ac:picMkLst>
        </pc:picChg>
      </pc:sldChg>
      <pc:sldChg chg="addSp delSp modSp mod">
        <pc:chgData name="Vladimir Vatskel" userId="629dfafe3e358558" providerId="LiveId" clId="{1EAACD3A-7623-4127-B568-C03EFDF85180}" dt="2024-03-12T06:41:55.233" v="20"/>
        <pc:sldMkLst>
          <pc:docMk/>
          <pc:sldMk cId="857221074" sldId="291"/>
        </pc:sldMkLst>
        <pc:spChg chg="mod">
          <ac:chgData name="Vladimir Vatskel" userId="629dfafe3e358558" providerId="LiveId" clId="{1EAACD3A-7623-4127-B568-C03EFDF85180}" dt="2024-03-12T06:41:55.233" v="20"/>
          <ac:spMkLst>
            <pc:docMk/>
            <pc:sldMk cId="857221074" sldId="291"/>
            <ac:spMk id="2" creationId="{B1C7C742-E226-DCE7-93B8-530079D8D7D8}"/>
          </ac:spMkLst>
        </pc:spChg>
        <pc:spChg chg="mod">
          <ac:chgData name="Vladimir Vatskel" userId="629dfafe3e358558" providerId="LiveId" clId="{1EAACD3A-7623-4127-B568-C03EFDF85180}" dt="2024-03-12T06:41:43.431" v="17" actId="27636"/>
          <ac:spMkLst>
            <pc:docMk/>
            <pc:sldMk cId="857221074" sldId="291"/>
            <ac:spMk id="4" creationId="{F72CD0CB-AD44-C3EA-634A-B3421F00AB61}"/>
          </ac:spMkLst>
        </pc:spChg>
        <pc:spChg chg="add del mod">
          <ac:chgData name="Vladimir Vatskel" userId="629dfafe3e358558" providerId="LiveId" clId="{1EAACD3A-7623-4127-B568-C03EFDF85180}" dt="2024-03-12T06:40:43.891" v="13"/>
          <ac:spMkLst>
            <pc:docMk/>
            <pc:sldMk cId="857221074" sldId="291"/>
            <ac:spMk id="5" creationId="{2C2044F8-C636-292D-8705-196E8BD7FE75}"/>
          </ac:spMkLst>
        </pc:spChg>
        <pc:picChg chg="del">
          <ac:chgData name="Vladimir Vatskel" userId="629dfafe3e358558" providerId="LiveId" clId="{1EAACD3A-7623-4127-B568-C03EFDF85180}" dt="2024-03-12T06:40:42.732" v="12" actId="478"/>
          <ac:picMkLst>
            <pc:docMk/>
            <pc:sldMk cId="857221074" sldId="291"/>
            <ac:picMk id="6" creationId="{A209B30A-B013-DBC2-CCC6-7DE212E62FDA}"/>
          </ac:picMkLst>
        </pc:picChg>
        <pc:picChg chg="add mod">
          <ac:chgData name="Vladimir Vatskel" userId="629dfafe3e358558" providerId="LiveId" clId="{1EAACD3A-7623-4127-B568-C03EFDF85180}" dt="2024-03-12T06:40:45.143" v="15" actId="962"/>
          <ac:picMkLst>
            <pc:docMk/>
            <pc:sldMk cId="857221074" sldId="291"/>
            <ac:picMk id="8" creationId="{11F91FEF-121B-1328-DE1D-C73A2B45040C}"/>
          </ac:picMkLst>
        </pc:picChg>
      </pc:sldChg>
      <pc:sldChg chg="addSp delSp modSp mod">
        <pc:chgData name="Vladimir Vatskel" userId="629dfafe3e358558" providerId="LiveId" clId="{1EAACD3A-7623-4127-B568-C03EFDF85180}" dt="2024-03-12T06:46:11.043" v="46" actId="27636"/>
        <pc:sldMkLst>
          <pc:docMk/>
          <pc:sldMk cId="3019615648" sldId="292"/>
        </pc:sldMkLst>
        <pc:spChg chg="mod">
          <ac:chgData name="Vladimir Vatskel" userId="629dfafe3e358558" providerId="LiveId" clId="{1EAACD3A-7623-4127-B568-C03EFDF85180}" dt="2024-03-12T06:45:01.039" v="41"/>
          <ac:spMkLst>
            <pc:docMk/>
            <pc:sldMk cId="3019615648" sldId="292"/>
            <ac:spMk id="2" creationId="{E24B76A2-94B2-22F9-EE8C-69E91C6E87DB}"/>
          </ac:spMkLst>
        </pc:spChg>
        <pc:spChg chg="mod">
          <ac:chgData name="Vladimir Vatskel" userId="629dfafe3e358558" providerId="LiveId" clId="{1EAACD3A-7623-4127-B568-C03EFDF85180}" dt="2024-03-12T06:46:11.043" v="46" actId="27636"/>
          <ac:spMkLst>
            <pc:docMk/>
            <pc:sldMk cId="3019615648" sldId="292"/>
            <ac:spMk id="4" creationId="{92B02848-2D74-44CE-8D2B-D549A3DF048C}"/>
          </ac:spMkLst>
        </pc:spChg>
        <pc:spChg chg="add del mod">
          <ac:chgData name="Vladimir Vatskel" userId="629dfafe3e358558" providerId="LiveId" clId="{1EAACD3A-7623-4127-B568-C03EFDF85180}" dt="2024-03-12T06:46:02.229" v="43"/>
          <ac:spMkLst>
            <pc:docMk/>
            <pc:sldMk cId="3019615648" sldId="292"/>
            <ac:spMk id="5" creationId="{73F106BE-2432-3E04-CEE2-B171644C1EB7}"/>
          </ac:spMkLst>
        </pc:spChg>
        <pc:picChg chg="del">
          <ac:chgData name="Vladimir Vatskel" userId="629dfafe3e358558" providerId="LiveId" clId="{1EAACD3A-7623-4127-B568-C03EFDF85180}" dt="2024-03-12T06:46:01.101" v="42" actId="478"/>
          <ac:picMkLst>
            <pc:docMk/>
            <pc:sldMk cId="3019615648" sldId="292"/>
            <ac:picMk id="6" creationId="{EF38D4DB-BCEB-132F-0F23-2B52B1978BC8}"/>
          </ac:picMkLst>
        </pc:picChg>
        <pc:picChg chg="add mod">
          <ac:chgData name="Vladimir Vatskel" userId="629dfafe3e358558" providerId="LiveId" clId="{1EAACD3A-7623-4127-B568-C03EFDF85180}" dt="2024-03-12T06:46:03.275" v="44" actId="27614"/>
          <ac:picMkLst>
            <pc:docMk/>
            <pc:sldMk cId="3019615648" sldId="292"/>
            <ac:picMk id="8" creationId="{F8CF70FE-2A6C-8336-AD93-23F914050B9F}"/>
          </ac:picMkLst>
        </pc:picChg>
      </pc:sldChg>
      <pc:sldChg chg="addSp delSp modSp mod">
        <pc:chgData name="Vladimir Vatskel" userId="629dfafe3e358558" providerId="LiveId" clId="{1EAACD3A-7623-4127-B568-C03EFDF85180}" dt="2024-03-12T06:43:09.563" v="28" actId="27636"/>
        <pc:sldMkLst>
          <pc:docMk/>
          <pc:sldMk cId="2622560344" sldId="293"/>
        </pc:sldMkLst>
        <pc:spChg chg="mod">
          <ac:chgData name="Vladimir Vatskel" userId="629dfafe3e358558" providerId="LiveId" clId="{1EAACD3A-7623-4127-B568-C03EFDF85180}" dt="2024-03-12T06:42:08.092" v="23"/>
          <ac:spMkLst>
            <pc:docMk/>
            <pc:sldMk cId="2622560344" sldId="293"/>
            <ac:spMk id="2" creationId="{9A7824E5-928A-4610-3EE5-5A9864B8BFA0}"/>
          </ac:spMkLst>
        </pc:spChg>
        <pc:spChg chg="mod">
          <ac:chgData name="Vladimir Vatskel" userId="629dfafe3e358558" providerId="LiveId" clId="{1EAACD3A-7623-4127-B568-C03EFDF85180}" dt="2024-03-12T06:43:09.563" v="28" actId="27636"/>
          <ac:spMkLst>
            <pc:docMk/>
            <pc:sldMk cId="2622560344" sldId="293"/>
            <ac:spMk id="4" creationId="{2E7804BF-3ECB-10AC-CCAF-575D9B26AA68}"/>
          </ac:spMkLst>
        </pc:spChg>
        <pc:spChg chg="add del mod">
          <ac:chgData name="Vladimir Vatskel" userId="629dfafe3e358558" providerId="LiveId" clId="{1EAACD3A-7623-4127-B568-C03EFDF85180}" dt="2024-03-12T06:42:55.378" v="25"/>
          <ac:spMkLst>
            <pc:docMk/>
            <pc:sldMk cId="2622560344" sldId="293"/>
            <ac:spMk id="5" creationId="{E0DC8B5E-7F32-E572-B44D-CAA042F1376B}"/>
          </ac:spMkLst>
        </pc:spChg>
        <pc:picChg chg="del">
          <ac:chgData name="Vladimir Vatskel" userId="629dfafe3e358558" providerId="LiveId" clId="{1EAACD3A-7623-4127-B568-C03EFDF85180}" dt="2024-03-12T06:42:52.303" v="24" actId="478"/>
          <ac:picMkLst>
            <pc:docMk/>
            <pc:sldMk cId="2622560344" sldId="293"/>
            <ac:picMk id="6" creationId="{DE77DAD9-BFD3-9C10-3145-5EC09313FEEE}"/>
          </ac:picMkLst>
        </pc:picChg>
        <pc:picChg chg="add mod">
          <ac:chgData name="Vladimir Vatskel" userId="629dfafe3e358558" providerId="LiveId" clId="{1EAACD3A-7623-4127-B568-C03EFDF85180}" dt="2024-03-12T06:42:55.378" v="25"/>
          <ac:picMkLst>
            <pc:docMk/>
            <pc:sldMk cId="2622560344" sldId="293"/>
            <ac:picMk id="8" creationId="{82DF6BAE-DAD4-5A2B-DDAF-2359CC450B17}"/>
          </ac:picMkLst>
        </pc:picChg>
      </pc:sldChg>
      <pc:sldChg chg="addSp delSp modSp mod">
        <pc:chgData name="Vladimir Vatskel" userId="629dfafe3e358558" providerId="LiveId" clId="{1EAACD3A-7623-4127-B568-C03EFDF85180}" dt="2024-03-12T06:44:42.010" v="38" actId="27636"/>
        <pc:sldMkLst>
          <pc:docMk/>
          <pc:sldMk cId="2839416063" sldId="294"/>
        </pc:sldMkLst>
        <pc:spChg chg="mod">
          <ac:chgData name="Vladimir Vatskel" userId="629dfafe3e358558" providerId="LiveId" clId="{1EAACD3A-7623-4127-B568-C03EFDF85180}" dt="2024-03-12T06:43:30.530" v="31"/>
          <ac:spMkLst>
            <pc:docMk/>
            <pc:sldMk cId="2839416063" sldId="294"/>
            <ac:spMk id="2" creationId="{7A4E0031-55C4-07E2-3546-D6EA8F2134E9}"/>
          </ac:spMkLst>
        </pc:spChg>
        <pc:spChg chg="mod">
          <ac:chgData name="Vladimir Vatskel" userId="629dfafe3e358558" providerId="LiveId" clId="{1EAACD3A-7623-4127-B568-C03EFDF85180}" dt="2024-03-12T06:44:42.010" v="38" actId="27636"/>
          <ac:spMkLst>
            <pc:docMk/>
            <pc:sldMk cId="2839416063" sldId="294"/>
            <ac:spMk id="4" creationId="{91CA83AD-5853-388A-FB74-33CAD6B694DF}"/>
          </ac:spMkLst>
        </pc:spChg>
        <pc:spChg chg="add del mod">
          <ac:chgData name="Vladimir Vatskel" userId="629dfafe3e358558" providerId="LiveId" clId="{1EAACD3A-7623-4127-B568-C03EFDF85180}" dt="2024-03-12T06:44:31.658" v="33"/>
          <ac:spMkLst>
            <pc:docMk/>
            <pc:sldMk cId="2839416063" sldId="294"/>
            <ac:spMk id="5" creationId="{3FF30EE2-D634-8DB8-BF0A-17E9050A875F}"/>
          </ac:spMkLst>
        </pc:spChg>
        <pc:picChg chg="add mod">
          <ac:chgData name="Vladimir Vatskel" userId="629dfafe3e358558" providerId="LiveId" clId="{1EAACD3A-7623-4127-B568-C03EFDF85180}" dt="2024-03-12T06:44:32.537" v="35" actId="962"/>
          <ac:picMkLst>
            <pc:docMk/>
            <pc:sldMk cId="2839416063" sldId="294"/>
            <ac:picMk id="7" creationId="{45669A96-E4A7-6A07-A2D2-0D70A390C5EC}"/>
          </ac:picMkLst>
        </pc:picChg>
        <pc:picChg chg="del">
          <ac:chgData name="Vladimir Vatskel" userId="629dfafe3e358558" providerId="LiveId" clId="{1EAACD3A-7623-4127-B568-C03EFDF85180}" dt="2024-03-12T06:44:30.186" v="32" actId="478"/>
          <ac:picMkLst>
            <pc:docMk/>
            <pc:sldMk cId="2839416063" sldId="294"/>
            <ac:picMk id="12" creationId="{5EA7C4E9-ACC8-D79A-8C66-B2354C1DB34E}"/>
          </ac:picMkLst>
        </pc:picChg>
      </pc:sldChg>
      <pc:sldChg chg="addSp delSp modSp mod">
        <pc:chgData name="Vladimir Vatskel" userId="629dfafe3e358558" providerId="LiveId" clId="{1EAACD3A-7623-4127-B568-C03EFDF85180}" dt="2024-03-12T06:48:25.276" v="65" actId="22"/>
        <pc:sldMkLst>
          <pc:docMk/>
          <pc:sldMk cId="3286421496" sldId="295"/>
        </pc:sldMkLst>
        <pc:spChg chg="mod">
          <ac:chgData name="Vladimir Vatskel" userId="629dfafe3e358558" providerId="LiveId" clId="{1EAACD3A-7623-4127-B568-C03EFDF85180}" dt="2024-03-12T06:46:31.627" v="53" actId="27636"/>
          <ac:spMkLst>
            <pc:docMk/>
            <pc:sldMk cId="3286421496" sldId="295"/>
            <ac:spMk id="2" creationId="{0B7833A5-1687-4E98-C160-5C6E85CC128D}"/>
          </ac:spMkLst>
        </pc:spChg>
        <pc:spChg chg="mod">
          <ac:chgData name="Vladimir Vatskel" userId="629dfafe3e358558" providerId="LiveId" clId="{1EAACD3A-7623-4127-B568-C03EFDF85180}" dt="2024-03-12T06:48:14.848" v="63" actId="20577"/>
          <ac:spMkLst>
            <pc:docMk/>
            <pc:sldMk cId="3286421496" sldId="295"/>
            <ac:spMk id="4" creationId="{58239B11-EF7D-73DD-D992-6E78BA98A373}"/>
          </ac:spMkLst>
        </pc:spChg>
        <pc:spChg chg="add del mod">
          <ac:chgData name="Vladimir Vatskel" userId="629dfafe3e358558" providerId="LiveId" clId="{1EAACD3A-7623-4127-B568-C03EFDF85180}" dt="2024-03-12T06:47:45.851" v="55"/>
          <ac:spMkLst>
            <pc:docMk/>
            <pc:sldMk cId="3286421496" sldId="295"/>
            <ac:spMk id="5" creationId="{9EEE80A2-6616-D9E8-26EA-BE07F6526B56}"/>
          </ac:spMkLst>
        </pc:spChg>
        <pc:spChg chg="add del mod">
          <ac:chgData name="Vladimir Vatskel" userId="629dfafe3e358558" providerId="LiveId" clId="{1EAACD3A-7623-4127-B568-C03EFDF85180}" dt="2024-03-12T06:48:04.988" v="59"/>
          <ac:spMkLst>
            <pc:docMk/>
            <pc:sldMk cId="3286421496" sldId="295"/>
            <ac:spMk id="10" creationId="{2EC3DBE9-0483-D753-3B3E-BAB09F93BC3F}"/>
          </ac:spMkLst>
        </pc:spChg>
        <pc:spChg chg="add del">
          <ac:chgData name="Vladimir Vatskel" userId="629dfafe3e358558" providerId="LiveId" clId="{1EAACD3A-7623-4127-B568-C03EFDF85180}" dt="2024-03-12T06:48:25.276" v="65" actId="22"/>
          <ac:spMkLst>
            <pc:docMk/>
            <pc:sldMk cId="3286421496" sldId="295"/>
            <ac:spMk id="14" creationId="{A37A45A8-E714-3AE8-303C-B0772277EA86}"/>
          </ac:spMkLst>
        </pc:spChg>
        <pc:picChg chg="del">
          <ac:chgData name="Vladimir Vatskel" userId="629dfafe3e358558" providerId="LiveId" clId="{1EAACD3A-7623-4127-B568-C03EFDF85180}" dt="2024-03-12T06:47:45.010" v="54" actId="478"/>
          <ac:picMkLst>
            <pc:docMk/>
            <pc:sldMk cId="3286421496" sldId="295"/>
            <ac:picMk id="7" creationId="{1FA7B279-7A6D-5A6D-347D-7AC0917806CD}"/>
          </ac:picMkLst>
        </pc:picChg>
        <pc:picChg chg="add del mod">
          <ac:chgData name="Vladimir Vatskel" userId="629dfafe3e358558" providerId="LiveId" clId="{1EAACD3A-7623-4127-B568-C03EFDF85180}" dt="2024-03-12T06:48:04.026" v="58" actId="478"/>
          <ac:picMkLst>
            <pc:docMk/>
            <pc:sldMk cId="3286421496" sldId="295"/>
            <ac:picMk id="8" creationId="{9CE021B6-E76B-0CDF-7E1F-A0BE6C770333}"/>
          </ac:picMkLst>
        </pc:picChg>
        <pc:picChg chg="add mod">
          <ac:chgData name="Vladimir Vatskel" userId="629dfafe3e358558" providerId="LiveId" clId="{1EAACD3A-7623-4127-B568-C03EFDF85180}" dt="2024-03-12T06:48:04.988" v="59"/>
          <ac:picMkLst>
            <pc:docMk/>
            <pc:sldMk cId="3286421496" sldId="295"/>
            <ac:picMk id="12" creationId="{69E1FF2A-7540-405D-A2AE-E063F88F42B4}"/>
          </ac:picMkLst>
        </pc:picChg>
      </pc:sldChg>
      <pc:sldChg chg="addSp delSp modSp new mod">
        <pc:chgData name="Vladimir Vatskel" userId="629dfafe3e358558" providerId="LiveId" clId="{1EAACD3A-7623-4127-B568-C03EFDF85180}" dt="2024-03-12T06:49:27.886" v="78" actId="20577"/>
        <pc:sldMkLst>
          <pc:docMk/>
          <pc:sldMk cId="3356285201" sldId="296"/>
        </pc:sldMkLst>
        <pc:spChg chg="mod">
          <ac:chgData name="Vladimir Vatskel" userId="629dfafe3e358558" providerId="LiveId" clId="{1EAACD3A-7623-4127-B568-C03EFDF85180}" dt="2024-03-12T06:48:37.944" v="69"/>
          <ac:spMkLst>
            <pc:docMk/>
            <pc:sldMk cId="3356285201" sldId="296"/>
            <ac:spMk id="2" creationId="{0BA4818B-3D86-475A-2F70-C99C310A2EBE}"/>
          </ac:spMkLst>
        </pc:spChg>
        <pc:spChg chg="del">
          <ac:chgData name="Vladimir Vatskel" userId="629dfafe3e358558" providerId="LiveId" clId="{1EAACD3A-7623-4127-B568-C03EFDF85180}" dt="2024-03-12T06:49:12.841" v="70"/>
          <ac:spMkLst>
            <pc:docMk/>
            <pc:sldMk cId="3356285201" sldId="296"/>
            <ac:spMk id="3" creationId="{F757C7C4-07E6-6A5A-6DCB-4C6101269B15}"/>
          </ac:spMkLst>
        </pc:spChg>
        <pc:spChg chg="mod">
          <ac:chgData name="Vladimir Vatskel" userId="629dfafe3e358558" providerId="LiveId" clId="{1EAACD3A-7623-4127-B568-C03EFDF85180}" dt="2024-03-12T06:49:27.886" v="78" actId="20577"/>
          <ac:spMkLst>
            <pc:docMk/>
            <pc:sldMk cId="3356285201" sldId="296"/>
            <ac:spMk id="4" creationId="{2783BB0A-DEFD-1359-C612-A4ADEBC00CCA}"/>
          </ac:spMkLst>
        </pc:spChg>
        <pc:picChg chg="add mod">
          <ac:chgData name="Vladimir Vatskel" userId="629dfafe3e358558" providerId="LiveId" clId="{1EAACD3A-7623-4127-B568-C03EFDF85180}" dt="2024-03-12T06:49:13.730" v="72" actId="962"/>
          <ac:picMkLst>
            <pc:docMk/>
            <pc:sldMk cId="3356285201" sldId="296"/>
            <ac:picMk id="6" creationId="{D43A013C-0491-5638-2514-95AE8EB12E2A}"/>
          </ac:picMkLst>
        </pc:picChg>
      </pc:sldChg>
      <pc:sldChg chg="addSp delSp modSp new mod">
        <pc:chgData name="Vladimir Vatskel" userId="629dfafe3e358558" providerId="LiveId" clId="{1EAACD3A-7623-4127-B568-C03EFDF85180}" dt="2024-03-12T06:52:42.485" v="90" actId="27614"/>
        <pc:sldMkLst>
          <pc:docMk/>
          <pc:sldMk cId="1067866636" sldId="297"/>
        </pc:sldMkLst>
        <pc:spChg chg="mod">
          <ac:chgData name="Vladimir Vatskel" userId="629dfafe3e358558" providerId="LiveId" clId="{1EAACD3A-7623-4127-B568-C03EFDF85180}" dt="2024-03-12T06:49:49.509" v="82"/>
          <ac:spMkLst>
            <pc:docMk/>
            <pc:sldMk cId="1067866636" sldId="297"/>
            <ac:spMk id="2" creationId="{0E72B3DC-876C-1A0B-5FB8-78BC8B75A744}"/>
          </ac:spMkLst>
        </pc:spChg>
        <pc:spChg chg="del">
          <ac:chgData name="Vladimir Vatskel" userId="629dfafe3e358558" providerId="LiveId" clId="{1EAACD3A-7623-4127-B568-C03EFDF85180}" dt="2024-03-12T06:51:07.604" v="83"/>
          <ac:spMkLst>
            <pc:docMk/>
            <pc:sldMk cId="1067866636" sldId="297"/>
            <ac:spMk id="3" creationId="{433E479B-5EBD-33EA-1220-C4C6EBD899EC}"/>
          </ac:spMkLst>
        </pc:spChg>
        <pc:spChg chg="mod">
          <ac:chgData name="Vladimir Vatskel" userId="629dfafe3e358558" providerId="LiveId" clId="{1EAACD3A-7623-4127-B568-C03EFDF85180}" dt="2024-03-12T06:51:39.382" v="87" actId="27636"/>
          <ac:spMkLst>
            <pc:docMk/>
            <pc:sldMk cId="1067866636" sldId="297"/>
            <ac:spMk id="4" creationId="{8862454B-88F6-F920-0B37-7C798B38D717}"/>
          </ac:spMkLst>
        </pc:spChg>
        <pc:spChg chg="add del mod">
          <ac:chgData name="Vladimir Vatskel" userId="629dfafe3e358558" providerId="LiveId" clId="{1EAACD3A-7623-4127-B568-C03EFDF85180}" dt="2024-03-12T06:52:41.411" v="89"/>
          <ac:spMkLst>
            <pc:docMk/>
            <pc:sldMk cId="1067866636" sldId="297"/>
            <ac:spMk id="8" creationId="{D6207CA2-4F03-48C6-AC01-828B710295C9}"/>
          </ac:spMkLst>
        </pc:spChg>
        <pc:picChg chg="add del mod">
          <ac:chgData name="Vladimir Vatskel" userId="629dfafe3e358558" providerId="LiveId" clId="{1EAACD3A-7623-4127-B568-C03EFDF85180}" dt="2024-03-12T06:52:38.404" v="88" actId="478"/>
          <ac:picMkLst>
            <pc:docMk/>
            <pc:sldMk cId="1067866636" sldId="297"/>
            <ac:picMk id="6" creationId="{A3A1FA69-666D-2495-510E-6E545E414ED7}"/>
          </ac:picMkLst>
        </pc:picChg>
        <pc:picChg chg="add mod">
          <ac:chgData name="Vladimir Vatskel" userId="629dfafe3e358558" providerId="LiveId" clId="{1EAACD3A-7623-4127-B568-C03EFDF85180}" dt="2024-03-12T06:52:42.485" v="90" actId="27614"/>
          <ac:picMkLst>
            <pc:docMk/>
            <pc:sldMk cId="1067866636" sldId="297"/>
            <ac:picMk id="10" creationId="{C8AEBB0F-B5DE-10CD-5C9F-363376FA7FA3}"/>
          </ac:picMkLst>
        </pc:picChg>
      </pc:sldChg>
      <pc:sldChg chg="addSp delSp modSp new mod">
        <pc:chgData name="Vladimir Vatskel" userId="629dfafe3e358558" providerId="LiveId" clId="{1EAACD3A-7623-4127-B568-C03EFDF85180}" dt="2024-03-12T06:55:18.977" v="100"/>
        <pc:sldMkLst>
          <pc:docMk/>
          <pc:sldMk cId="812756731" sldId="298"/>
        </pc:sldMkLst>
        <pc:spChg chg="mod">
          <ac:chgData name="Vladimir Vatskel" userId="629dfafe3e358558" providerId="LiveId" clId="{1EAACD3A-7623-4127-B568-C03EFDF85180}" dt="2024-03-12T06:53:57.088" v="99"/>
          <ac:spMkLst>
            <pc:docMk/>
            <pc:sldMk cId="812756731" sldId="298"/>
            <ac:spMk id="2" creationId="{E0726B5F-76B7-8769-F401-51BD626B2D79}"/>
          </ac:spMkLst>
        </pc:spChg>
        <pc:spChg chg="add del">
          <ac:chgData name="Vladimir Vatskel" userId="629dfafe3e358558" providerId="LiveId" clId="{1EAACD3A-7623-4127-B568-C03EFDF85180}" dt="2024-03-12T06:53:47.181" v="94"/>
          <ac:spMkLst>
            <pc:docMk/>
            <pc:sldMk cId="812756731" sldId="298"/>
            <ac:spMk id="3" creationId="{B08CAA88-3474-B047-5089-0F5CF1432A72}"/>
          </ac:spMkLst>
        </pc:spChg>
        <pc:spChg chg="mod">
          <ac:chgData name="Vladimir Vatskel" userId="629dfafe3e358558" providerId="LiveId" clId="{1EAACD3A-7623-4127-B568-C03EFDF85180}" dt="2024-03-12T06:55:18.977" v="100"/>
          <ac:spMkLst>
            <pc:docMk/>
            <pc:sldMk cId="812756731" sldId="298"/>
            <ac:spMk id="4" creationId="{A34B3D63-12EB-7858-FEB6-0EACC210AB69}"/>
          </ac:spMkLst>
        </pc:spChg>
        <pc:picChg chg="add del mod ord">
          <ac:chgData name="Vladimir Vatskel" userId="629dfafe3e358558" providerId="LiveId" clId="{1EAACD3A-7623-4127-B568-C03EFDF85180}" dt="2024-03-12T06:53:46.322" v="93" actId="34307"/>
          <ac:picMkLst>
            <pc:docMk/>
            <pc:sldMk cId="812756731" sldId="298"/>
            <ac:picMk id="5" creationId="{9513398D-F14F-AA6B-10BA-F48CAEA923A8}"/>
          </ac:picMkLst>
        </pc:picChg>
        <pc:picChg chg="add mod">
          <ac:chgData name="Vladimir Vatskel" userId="629dfafe3e358558" providerId="LiveId" clId="{1EAACD3A-7623-4127-B568-C03EFDF85180}" dt="2024-03-12T06:53:48.174" v="96" actId="962"/>
          <ac:picMkLst>
            <pc:docMk/>
            <pc:sldMk cId="812756731" sldId="298"/>
            <ac:picMk id="7" creationId="{79BBFADA-560C-3A22-5B3B-D031B8622AB6}"/>
          </ac:picMkLst>
        </pc:picChg>
      </pc:sldChg>
    </pc:docChg>
  </pc:docChgLst>
  <pc:docChgLst>
    <pc:chgData name="Vladimir Vatskel" userId="629dfafe3e358558" providerId="LiveId" clId="{3607FB22-3954-4225-8D29-68E592493AC7}"/>
    <pc:docChg chg="undo custSel addSld delSld modSld">
      <pc:chgData name="Vladimir Vatskel" userId="629dfafe3e358558" providerId="LiveId" clId="{3607FB22-3954-4225-8D29-68E592493AC7}" dt="2024-02-21T21:19:03.707" v="76" actId="27636"/>
      <pc:docMkLst>
        <pc:docMk/>
      </pc:docMkLst>
      <pc:sldChg chg="modSp mod">
        <pc:chgData name="Vladimir Vatskel" userId="629dfafe3e358558" providerId="LiveId" clId="{3607FB22-3954-4225-8D29-68E592493AC7}" dt="2024-02-21T21:19:03.707" v="76" actId="27636"/>
        <pc:sldMkLst>
          <pc:docMk/>
          <pc:sldMk cId="1035946105" sldId="282"/>
        </pc:sldMkLst>
        <pc:spChg chg="mod">
          <ac:chgData name="Vladimir Vatskel" userId="629dfafe3e358558" providerId="LiveId" clId="{3607FB22-3954-4225-8D29-68E592493AC7}" dt="2024-02-21T21:19:03.707" v="76" actId="27636"/>
          <ac:spMkLst>
            <pc:docMk/>
            <pc:sldMk cId="1035946105" sldId="282"/>
            <ac:spMk id="4" creationId="{BB75B652-F3D8-5BFE-BA2A-1162DC7E54BA}"/>
          </ac:spMkLst>
        </pc:spChg>
      </pc:sldChg>
      <pc:sldChg chg="new del">
        <pc:chgData name="Vladimir Vatskel" userId="629dfafe3e358558" providerId="LiveId" clId="{3607FB22-3954-4225-8D29-68E592493AC7}" dt="2024-02-21T20:56:56.237" v="1" actId="680"/>
        <pc:sldMkLst>
          <pc:docMk/>
          <pc:sldMk cId="1481902476" sldId="283"/>
        </pc:sldMkLst>
      </pc:sldChg>
      <pc:sldChg chg="addSp delSp modSp new mod">
        <pc:chgData name="Vladimir Vatskel" userId="629dfafe3e358558" providerId="LiveId" clId="{3607FB22-3954-4225-8D29-68E592493AC7}" dt="2024-02-21T21:01:54.690" v="18" actId="27614"/>
        <pc:sldMkLst>
          <pc:docMk/>
          <pc:sldMk cId="2277172431" sldId="283"/>
        </pc:sldMkLst>
        <pc:spChg chg="mod">
          <ac:chgData name="Vladimir Vatskel" userId="629dfafe3e358558" providerId="LiveId" clId="{3607FB22-3954-4225-8D29-68E592493AC7}" dt="2024-02-21T20:57:56.441" v="10"/>
          <ac:spMkLst>
            <pc:docMk/>
            <pc:sldMk cId="2277172431" sldId="283"/>
            <ac:spMk id="2" creationId="{4590A87B-821E-4DF7-61CB-883E16B19F89}"/>
          </ac:spMkLst>
        </pc:spChg>
        <pc:spChg chg="del">
          <ac:chgData name="Vladimir Vatskel" userId="629dfafe3e358558" providerId="LiveId" clId="{3607FB22-3954-4225-8D29-68E592493AC7}" dt="2024-02-21T21:01:52.662" v="17"/>
          <ac:spMkLst>
            <pc:docMk/>
            <pc:sldMk cId="2277172431" sldId="283"/>
            <ac:spMk id="3" creationId="{44FBB6D4-6F0B-E0A7-74DF-E097FC8DD9DD}"/>
          </ac:spMkLst>
        </pc:spChg>
        <pc:spChg chg="mod">
          <ac:chgData name="Vladimir Vatskel" userId="629dfafe3e358558" providerId="LiveId" clId="{3607FB22-3954-4225-8D29-68E592493AC7}" dt="2024-02-21T21:00:45.939" v="16" actId="27636"/>
          <ac:spMkLst>
            <pc:docMk/>
            <pc:sldMk cId="2277172431" sldId="283"/>
            <ac:spMk id="4" creationId="{E80026F1-D33D-B4DD-5674-3DE4917B6021}"/>
          </ac:spMkLst>
        </pc:spChg>
        <pc:picChg chg="add mod">
          <ac:chgData name="Vladimir Vatskel" userId="629dfafe3e358558" providerId="LiveId" clId="{3607FB22-3954-4225-8D29-68E592493AC7}" dt="2024-02-21T21:01:54.690" v="18" actId="27614"/>
          <ac:picMkLst>
            <pc:docMk/>
            <pc:sldMk cId="2277172431" sldId="283"/>
            <ac:picMk id="8" creationId="{3DC96517-4192-BF80-213B-18C62C2D0267}"/>
          </ac:picMkLst>
        </pc:picChg>
      </pc:sldChg>
      <pc:sldChg chg="addSp delSp modSp new mod">
        <pc:chgData name="Vladimir Vatskel" userId="629dfafe3e358558" providerId="LiveId" clId="{3607FB22-3954-4225-8D29-68E592493AC7}" dt="2024-02-21T21:04:27.550" v="26" actId="27614"/>
        <pc:sldMkLst>
          <pc:docMk/>
          <pc:sldMk cId="937449475" sldId="284"/>
        </pc:sldMkLst>
        <pc:spChg chg="mod">
          <ac:chgData name="Vladimir Vatskel" userId="629dfafe3e358558" providerId="LiveId" clId="{3607FB22-3954-4225-8D29-68E592493AC7}" dt="2024-02-21T21:00:32.849" v="14"/>
          <ac:spMkLst>
            <pc:docMk/>
            <pc:sldMk cId="937449475" sldId="284"/>
            <ac:spMk id="2" creationId="{18CF434E-345F-EFFE-3778-ED5F5856CE8D}"/>
          </ac:spMkLst>
        </pc:spChg>
        <pc:spChg chg="del">
          <ac:chgData name="Vladimir Vatskel" userId="629dfafe3e358558" providerId="LiveId" clId="{3607FB22-3954-4225-8D29-68E592493AC7}" dt="2024-02-21T21:04:26.274" v="25"/>
          <ac:spMkLst>
            <pc:docMk/>
            <pc:sldMk cId="937449475" sldId="284"/>
            <ac:spMk id="3" creationId="{3D2CA4BE-99CC-E932-3B64-97015C33FE7A}"/>
          </ac:spMkLst>
        </pc:spChg>
        <pc:spChg chg="mod">
          <ac:chgData name="Vladimir Vatskel" userId="629dfafe3e358558" providerId="LiveId" clId="{3607FB22-3954-4225-8D29-68E592493AC7}" dt="2024-02-21T21:02:16.342" v="20" actId="27636"/>
          <ac:spMkLst>
            <pc:docMk/>
            <pc:sldMk cId="937449475" sldId="284"/>
            <ac:spMk id="4" creationId="{E834AC8B-772B-1C67-2518-9BB1AB677054}"/>
          </ac:spMkLst>
        </pc:spChg>
        <pc:picChg chg="add mod">
          <ac:chgData name="Vladimir Vatskel" userId="629dfafe3e358558" providerId="LiveId" clId="{3607FB22-3954-4225-8D29-68E592493AC7}" dt="2024-02-21T21:04:27.550" v="26" actId="27614"/>
          <ac:picMkLst>
            <pc:docMk/>
            <pc:sldMk cId="937449475" sldId="284"/>
            <ac:picMk id="6" creationId="{52091BC9-9387-0806-EDF5-33FD05921883}"/>
          </ac:picMkLst>
        </pc:picChg>
      </pc:sldChg>
      <pc:sldChg chg="addSp delSp modSp new mod">
        <pc:chgData name="Vladimir Vatskel" userId="629dfafe3e358558" providerId="LiveId" clId="{3607FB22-3954-4225-8D29-68E592493AC7}" dt="2024-02-21T21:10:31.313" v="55" actId="27614"/>
        <pc:sldMkLst>
          <pc:docMk/>
          <pc:sldMk cId="3430669661" sldId="285"/>
        </pc:sldMkLst>
        <pc:spChg chg="mod">
          <ac:chgData name="Vladimir Vatskel" userId="629dfafe3e358558" providerId="LiveId" clId="{3607FB22-3954-4225-8D29-68E592493AC7}" dt="2024-02-21T21:03:01.478" v="24"/>
          <ac:spMkLst>
            <pc:docMk/>
            <pc:sldMk cId="3430669661" sldId="285"/>
            <ac:spMk id="2" creationId="{4A220056-6ECD-42F2-2E36-92A8840A334E}"/>
          </ac:spMkLst>
        </pc:spChg>
        <pc:spChg chg="add del">
          <ac:chgData name="Vladimir Vatskel" userId="629dfafe3e358558" providerId="LiveId" clId="{3607FB22-3954-4225-8D29-68E592493AC7}" dt="2024-02-21T21:06:39.913" v="45"/>
          <ac:spMkLst>
            <pc:docMk/>
            <pc:sldMk cId="3430669661" sldId="285"/>
            <ac:spMk id="3" creationId="{84121493-BF53-CC8A-D827-DACAAFD9AA54}"/>
          </ac:spMkLst>
        </pc:spChg>
        <pc:spChg chg="mod">
          <ac:chgData name="Vladimir Vatskel" userId="629dfafe3e358558" providerId="LiveId" clId="{3607FB22-3954-4225-8D29-68E592493AC7}" dt="2024-02-21T21:04:34.371" v="27"/>
          <ac:spMkLst>
            <pc:docMk/>
            <pc:sldMk cId="3430669661" sldId="285"/>
            <ac:spMk id="4" creationId="{B141B4A9-88DD-5A24-1230-03BC4B168480}"/>
          </ac:spMkLst>
        </pc:spChg>
        <pc:spChg chg="add del mod">
          <ac:chgData name="Vladimir Vatskel" userId="629dfafe3e358558" providerId="LiveId" clId="{3607FB22-3954-4225-8D29-68E592493AC7}" dt="2024-02-21T21:10:29.851" v="54"/>
          <ac:spMkLst>
            <pc:docMk/>
            <pc:sldMk cId="3430669661" sldId="285"/>
            <ac:spMk id="12" creationId="{233519DA-276B-E0B5-1934-598D7CB677C6}"/>
          </ac:spMkLst>
        </pc:spChg>
        <pc:picChg chg="add mod">
          <ac:chgData name="Vladimir Vatskel" userId="629dfafe3e358558" providerId="LiveId" clId="{3607FB22-3954-4225-8D29-68E592493AC7}" dt="2024-02-21T21:05:33.290" v="32"/>
          <ac:picMkLst>
            <pc:docMk/>
            <pc:sldMk cId="3430669661" sldId="285"/>
            <ac:picMk id="6" creationId="{6CE11CD1-9C21-110E-9A7C-96ED6095752F}"/>
          </ac:picMkLst>
        </pc:picChg>
        <pc:picChg chg="add mod">
          <ac:chgData name="Vladimir Vatskel" userId="629dfafe3e358558" providerId="LiveId" clId="{3607FB22-3954-4225-8D29-68E592493AC7}" dt="2024-02-21T21:06:06.458" v="44"/>
          <ac:picMkLst>
            <pc:docMk/>
            <pc:sldMk cId="3430669661" sldId="285"/>
            <ac:picMk id="8" creationId="{98F33F94-7475-3A86-2F5B-288C319806FC}"/>
          </ac:picMkLst>
        </pc:picChg>
        <pc:picChg chg="add del mod">
          <ac:chgData name="Vladimir Vatskel" userId="629dfafe3e358558" providerId="LiveId" clId="{3607FB22-3954-4225-8D29-68E592493AC7}" dt="2024-02-21T21:10:20.765" v="52" actId="21"/>
          <ac:picMkLst>
            <pc:docMk/>
            <pc:sldMk cId="3430669661" sldId="285"/>
            <ac:picMk id="10" creationId="{5A780B3F-80B7-258E-5DDD-C051E1E964FF}"/>
          </ac:picMkLst>
        </pc:picChg>
        <pc:picChg chg="add mod">
          <ac:chgData name="Vladimir Vatskel" userId="629dfafe3e358558" providerId="LiveId" clId="{3607FB22-3954-4225-8D29-68E592493AC7}" dt="2024-02-21T21:10:31.313" v="55" actId="27614"/>
          <ac:picMkLst>
            <pc:docMk/>
            <pc:sldMk cId="3430669661" sldId="285"/>
            <ac:picMk id="14" creationId="{B1B4F2A9-347B-7945-E2D5-90D71ACBC3D6}"/>
          </ac:picMkLst>
        </pc:picChg>
      </pc:sldChg>
      <pc:sldChg chg="addSp delSp modSp new mod">
        <pc:chgData name="Vladimir Vatskel" userId="629dfafe3e358558" providerId="LiveId" clId="{3607FB22-3954-4225-8D29-68E592493AC7}" dt="2024-02-21T21:12:01.232" v="61" actId="27636"/>
        <pc:sldMkLst>
          <pc:docMk/>
          <pc:sldMk cId="2785684920" sldId="286"/>
        </pc:sldMkLst>
        <pc:spChg chg="mod">
          <ac:chgData name="Vladimir Vatskel" userId="629dfafe3e358558" providerId="LiveId" clId="{3607FB22-3954-4225-8D29-68E592493AC7}" dt="2024-02-21T21:06:54.530" v="51"/>
          <ac:spMkLst>
            <pc:docMk/>
            <pc:sldMk cId="2785684920" sldId="286"/>
            <ac:spMk id="2" creationId="{F41CD1E1-9FD8-DC34-67DC-4FE2AB3BA42A}"/>
          </ac:spMkLst>
        </pc:spChg>
        <pc:spChg chg="del">
          <ac:chgData name="Vladimir Vatskel" userId="629dfafe3e358558" providerId="LiveId" clId="{3607FB22-3954-4225-8D29-68E592493AC7}" dt="2024-02-21T21:10:22.792" v="53"/>
          <ac:spMkLst>
            <pc:docMk/>
            <pc:sldMk cId="2785684920" sldId="286"/>
            <ac:spMk id="3" creationId="{F913581A-7A08-7D08-A68D-7215E2C31BE9}"/>
          </ac:spMkLst>
        </pc:spChg>
        <pc:spChg chg="mod">
          <ac:chgData name="Vladimir Vatskel" userId="629dfafe3e358558" providerId="LiveId" clId="{3607FB22-3954-4225-8D29-68E592493AC7}" dt="2024-02-21T21:12:01.232" v="61" actId="27636"/>
          <ac:spMkLst>
            <pc:docMk/>
            <pc:sldMk cId="2785684920" sldId="286"/>
            <ac:spMk id="4" creationId="{F6C1E7E5-522F-8782-D933-0D9175D5B3B7}"/>
          </ac:spMkLst>
        </pc:spChg>
        <pc:spChg chg="add del mod">
          <ac:chgData name="Vladimir Vatskel" userId="629dfafe3e358558" providerId="LiveId" clId="{3607FB22-3954-4225-8D29-68E592493AC7}" dt="2024-02-21T21:11:51.599" v="57"/>
          <ac:spMkLst>
            <pc:docMk/>
            <pc:sldMk cId="2785684920" sldId="286"/>
            <ac:spMk id="6" creationId="{AF6A508D-F2F5-5E04-E78B-F469DD5BEA9B}"/>
          </ac:spMkLst>
        </pc:spChg>
        <pc:picChg chg="add mod">
          <ac:chgData name="Vladimir Vatskel" userId="629dfafe3e358558" providerId="LiveId" clId="{3607FB22-3954-4225-8D29-68E592493AC7}" dt="2024-02-21T21:11:55.878" v="58" actId="27614"/>
          <ac:picMkLst>
            <pc:docMk/>
            <pc:sldMk cId="2785684920" sldId="286"/>
            <ac:picMk id="8" creationId="{63B1A74D-A2B7-B9EC-B9C6-47BE9DCA5E50}"/>
          </ac:picMkLst>
        </pc:picChg>
        <pc:picChg chg="add del mod">
          <ac:chgData name="Vladimir Vatskel" userId="629dfafe3e358558" providerId="LiveId" clId="{3607FB22-3954-4225-8D29-68E592493AC7}" dt="2024-02-21T21:11:50.131" v="56" actId="478"/>
          <ac:picMkLst>
            <pc:docMk/>
            <pc:sldMk cId="2785684920" sldId="286"/>
            <ac:picMk id="10" creationId="{5A780B3F-80B7-258E-5DDD-C051E1E964FF}"/>
          </ac:picMkLst>
        </pc:picChg>
      </pc:sldChg>
      <pc:sldChg chg="addSp delSp modSp new mod">
        <pc:chgData name="Vladimir Vatskel" userId="629dfafe3e358558" providerId="LiveId" clId="{3607FB22-3954-4225-8D29-68E592493AC7}" dt="2024-02-21T21:16:16.692" v="72" actId="27636"/>
        <pc:sldMkLst>
          <pc:docMk/>
          <pc:sldMk cId="2475003962" sldId="287"/>
        </pc:sldMkLst>
        <pc:spChg chg="mod">
          <ac:chgData name="Vladimir Vatskel" userId="629dfafe3e358558" providerId="LiveId" clId="{3607FB22-3954-4225-8D29-68E592493AC7}" dt="2024-02-21T21:12:18.089" v="65"/>
          <ac:spMkLst>
            <pc:docMk/>
            <pc:sldMk cId="2475003962" sldId="287"/>
            <ac:spMk id="2" creationId="{602297E0-00DC-49E9-11F4-81FCD735160F}"/>
          </ac:spMkLst>
        </pc:spChg>
        <pc:spChg chg="del">
          <ac:chgData name="Vladimir Vatskel" userId="629dfafe3e358558" providerId="LiveId" clId="{3607FB22-3954-4225-8D29-68E592493AC7}" dt="2024-02-21T21:13:40.548" v="66"/>
          <ac:spMkLst>
            <pc:docMk/>
            <pc:sldMk cId="2475003962" sldId="287"/>
            <ac:spMk id="3" creationId="{7185520F-C02C-E965-8394-C4F4FCE55673}"/>
          </ac:spMkLst>
        </pc:spChg>
        <pc:spChg chg="mod">
          <ac:chgData name="Vladimir Vatskel" userId="629dfafe3e358558" providerId="LiveId" clId="{3607FB22-3954-4225-8D29-68E592493AC7}" dt="2024-02-21T21:16:16.692" v="72" actId="27636"/>
          <ac:spMkLst>
            <pc:docMk/>
            <pc:sldMk cId="2475003962" sldId="287"/>
            <ac:spMk id="4" creationId="{C9C991D7-C013-2105-F099-D26F5FE42436}"/>
          </ac:spMkLst>
        </pc:spChg>
        <pc:spChg chg="add del mod">
          <ac:chgData name="Vladimir Vatskel" userId="629dfafe3e358558" providerId="LiveId" clId="{3607FB22-3954-4225-8D29-68E592493AC7}" dt="2024-02-21T21:15:10.232" v="69"/>
          <ac:spMkLst>
            <pc:docMk/>
            <pc:sldMk cId="2475003962" sldId="287"/>
            <ac:spMk id="8" creationId="{D3279FF8-5E9C-C628-53E2-5EFBA85E8A9A}"/>
          </ac:spMkLst>
        </pc:spChg>
        <pc:picChg chg="add del mod">
          <ac:chgData name="Vladimir Vatskel" userId="629dfafe3e358558" providerId="LiveId" clId="{3607FB22-3954-4225-8D29-68E592493AC7}" dt="2024-02-21T21:15:09.199" v="68" actId="478"/>
          <ac:picMkLst>
            <pc:docMk/>
            <pc:sldMk cId="2475003962" sldId="287"/>
            <ac:picMk id="6" creationId="{50BB3443-99A1-B3C1-3DA9-3246B942F0A0}"/>
          </ac:picMkLst>
        </pc:picChg>
        <pc:picChg chg="add mod">
          <ac:chgData name="Vladimir Vatskel" userId="629dfafe3e358558" providerId="LiveId" clId="{3607FB22-3954-4225-8D29-68E592493AC7}" dt="2024-02-21T21:15:11.082" v="70" actId="27614"/>
          <ac:picMkLst>
            <pc:docMk/>
            <pc:sldMk cId="2475003962" sldId="287"/>
            <ac:picMk id="10" creationId="{F5586D82-DB31-1491-30D4-B003B7BC90C8}"/>
          </ac:picMkLst>
        </pc:picChg>
      </pc:sldChg>
    </pc:docChg>
  </pc:docChgLst>
  <pc:docChgLst>
    <pc:chgData name="Vladimir Vatskel" userId="629dfafe3e358558" providerId="LiveId" clId="{5B749642-38F4-487E-8FE4-F5F7C8DFED07}"/>
    <pc:docChg chg="undo custSel addSld delSld modSld">
      <pc:chgData name="Vladimir Vatskel" userId="629dfafe3e358558" providerId="LiveId" clId="{5B749642-38F4-487E-8FE4-F5F7C8DFED07}" dt="2024-03-25T19:17:06.493" v="112"/>
      <pc:docMkLst>
        <pc:docMk/>
      </pc:docMkLst>
      <pc:sldChg chg="modSp mod">
        <pc:chgData name="Vladimir Vatskel" userId="629dfafe3e358558" providerId="LiveId" clId="{5B749642-38F4-487E-8FE4-F5F7C8DFED07}" dt="2024-03-25T19:03:42.984" v="10"/>
        <pc:sldMkLst>
          <pc:docMk/>
          <pc:sldMk cId="1156948907" sldId="256"/>
        </pc:sldMkLst>
        <pc:spChg chg="mod">
          <ac:chgData name="Vladimir Vatskel" userId="629dfafe3e358558" providerId="LiveId" clId="{5B749642-38F4-487E-8FE4-F5F7C8DFED07}" dt="2024-03-25T19:03:42.984" v="10"/>
          <ac:spMkLst>
            <pc:docMk/>
            <pc:sldMk cId="1156948907" sldId="256"/>
            <ac:spMk id="3" creationId="{61AF43C6-D912-ABC3-4CAF-631456FF7A35}"/>
          </ac:spMkLst>
        </pc:spChg>
      </pc:sldChg>
      <pc:sldChg chg="modSp mod">
        <pc:chgData name="Vladimir Vatskel" userId="629dfafe3e358558" providerId="LiveId" clId="{5B749642-38F4-487E-8FE4-F5F7C8DFED07}" dt="2024-03-25T19:03:54.514" v="13" actId="27636"/>
        <pc:sldMkLst>
          <pc:docMk/>
          <pc:sldMk cId="1035946105" sldId="282"/>
        </pc:sldMkLst>
        <pc:spChg chg="mod">
          <ac:chgData name="Vladimir Vatskel" userId="629dfafe3e358558" providerId="LiveId" clId="{5B749642-38F4-487E-8FE4-F5F7C8DFED07}" dt="2024-03-25T19:03:54.514" v="13" actId="27636"/>
          <ac:spMkLst>
            <pc:docMk/>
            <pc:sldMk cId="1035946105" sldId="282"/>
            <ac:spMk id="4" creationId="{BB75B652-F3D8-5BFE-BA2A-1162DC7E54BA}"/>
          </ac:spMkLst>
        </pc:spChg>
      </pc:sldChg>
      <pc:sldChg chg="addSp delSp modSp mod">
        <pc:chgData name="Vladimir Vatskel" userId="629dfafe3e358558" providerId="LiveId" clId="{5B749642-38F4-487E-8FE4-F5F7C8DFED07}" dt="2024-03-25T19:06:40.576" v="29" actId="962"/>
        <pc:sldMkLst>
          <pc:docMk/>
          <pc:sldMk cId="1954348279" sldId="290"/>
        </pc:sldMkLst>
        <pc:spChg chg="mod">
          <ac:chgData name="Vladimir Vatskel" userId="629dfafe3e358558" providerId="LiveId" clId="{5B749642-38F4-487E-8FE4-F5F7C8DFED07}" dt="2024-03-25T19:05:40.473" v="19" actId="27636"/>
          <ac:spMkLst>
            <pc:docMk/>
            <pc:sldMk cId="1954348279" sldId="290"/>
            <ac:spMk id="4" creationId="{00C11F3B-4E4F-DDC9-51C1-A051482EB21C}"/>
          </ac:spMkLst>
        </pc:spChg>
        <pc:spChg chg="add del mod">
          <ac:chgData name="Vladimir Vatskel" userId="629dfafe3e358558" providerId="LiveId" clId="{5B749642-38F4-487E-8FE4-F5F7C8DFED07}" dt="2024-03-25T19:06:40.168" v="27"/>
          <ac:spMkLst>
            <pc:docMk/>
            <pc:sldMk cId="1954348279" sldId="290"/>
            <ac:spMk id="5" creationId="{1240F200-610D-2FA1-98A4-6216504C6306}"/>
          </ac:spMkLst>
        </pc:spChg>
        <pc:picChg chg="add mod">
          <ac:chgData name="Vladimir Vatskel" userId="629dfafe3e358558" providerId="LiveId" clId="{5B749642-38F4-487E-8FE4-F5F7C8DFED07}" dt="2024-03-25T19:05:28.410" v="17"/>
          <ac:picMkLst>
            <pc:docMk/>
            <pc:sldMk cId="1954348279" sldId="290"/>
            <ac:picMk id="7" creationId="{51364DBC-F658-EFE0-67C1-EEEED553A377}"/>
          </ac:picMkLst>
        </pc:picChg>
        <pc:picChg chg="add mod">
          <ac:chgData name="Vladimir Vatskel" userId="629dfafe3e358558" providerId="LiveId" clId="{5B749642-38F4-487E-8FE4-F5F7C8DFED07}" dt="2024-03-25T19:06:40.576" v="29" actId="962"/>
          <ac:picMkLst>
            <pc:docMk/>
            <pc:sldMk cId="1954348279" sldId="290"/>
            <ac:picMk id="9" creationId="{F7DC3B38-0361-F53E-2829-15D62007BEAF}"/>
          </ac:picMkLst>
        </pc:picChg>
        <pc:picChg chg="del">
          <ac:chgData name="Vladimir Vatskel" userId="629dfafe3e358558" providerId="LiveId" clId="{5B749642-38F4-487E-8FE4-F5F7C8DFED07}" dt="2024-03-25T19:04:34.812" v="15" actId="478"/>
          <ac:picMkLst>
            <pc:docMk/>
            <pc:sldMk cId="1954348279" sldId="290"/>
            <ac:picMk id="16" creationId="{AF423DEC-DA07-473E-B984-CC86EF4AC659}"/>
          </ac:picMkLst>
        </pc:picChg>
      </pc:sldChg>
      <pc:sldChg chg="del">
        <pc:chgData name="Vladimir Vatskel" userId="629dfafe3e358558" providerId="LiveId" clId="{5B749642-38F4-487E-8FE4-F5F7C8DFED07}" dt="2024-03-25T19:03:48.699" v="11" actId="47"/>
        <pc:sldMkLst>
          <pc:docMk/>
          <pc:sldMk cId="857221074" sldId="291"/>
        </pc:sldMkLst>
      </pc:sldChg>
      <pc:sldChg chg="addSp delSp modSp new mod">
        <pc:chgData name="Vladimir Vatskel" userId="629dfafe3e358558" providerId="LiveId" clId="{5B749642-38F4-487E-8FE4-F5F7C8DFED07}" dt="2024-03-25T19:08:49.074" v="48" actId="27636"/>
        <pc:sldMkLst>
          <pc:docMk/>
          <pc:sldMk cId="3364347449" sldId="291"/>
        </pc:sldMkLst>
        <pc:spChg chg="mod">
          <ac:chgData name="Vladimir Vatskel" userId="629dfafe3e358558" providerId="LiveId" clId="{5B749642-38F4-487E-8FE4-F5F7C8DFED07}" dt="2024-03-25T19:07:45.918" v="37" actId="20577"/>
          <ac:spMkLst>
            <pc:docMk/>
            <pc:sldMk cId="3364347449" sldId="291"/>
            <ac:spMk id="2" creationId="{636ED3A5-1CD9-CD14-5172-4D1AFB90A828}"/>
          </ac:spMkLst>
        </pc:spChg>
        <pc:spChg chg="del">
          <ac:chgData name="Vladimir Vatskel" userId="629dfafe3e358558" providerId="LiveId" clId="{5B749642-38F4-487E-8FE4-F5F7C8DFED07}" dt="2024-03-25T19:06:38.395" v="24"/>
          <ac:spMkLst>
            <pc:docMk/>
            <pc:sldMk cId="3364347449" sldId="291"/>
            <ac:spMk id="3" creationId="{9E7DA297-D982-3E78-F903-5729F5558CAB}"/>
          </ac:spMkLst>
        </pc:spChg>
        <pc:spChg chg="mod">
          <ac:chgData name="Vladimir Vatskel" userId="629dfafe3e358558" providerId="LiveId" clId="{5B749642-38F4-487E-8FE4-F5F7C8DFED07}" dt="2024-03-25T19:08:49.074" v="48" actId="27636"/>
          <ac:spMkLst>
            <pc:docMk/>
            <pc:sldMk cId="3364347449" sldId="291"/>
            <ac:spMk id="4" creationId="{39B21D06-A852-C76A-6C8F-767B7CF00677}"/>
          </ac:spMkLst>
        </pc:spChg>
        <pc:spChg chg="add del mod">
          <ac:chgData name="Vladimir Vatskel" userId="629dfafe3e358558" providerId="LiveId" clId="{5B749642-38F4-487E-8FE4-F5F7C8DFED07}" dt="2024-03-25T19:08:12.538" v="38"/>
          <ac:spMkLst>
            <pc:docMk/>
            <pc:sldMk cId="3364347449" sldId="291"/>
            <ac:spMk id="8" creationId="{E299F135-A125-9A86-379C-35CFA716E82D}"/>
          </ac:spMkLst>
        </pc:spChg>
        <pc:picChg chg="add del mod">
          <ac:chgData name="Vladimir Vatskel" userId="629dfafe3e358558" providerId="LiveId" clId="{5B749642-38F4-487E-8FE4-F5F7C8DFED07}" dt="2024-03-25T19:06:44.213" v="30" actId="478"/>
          <ac:picMkLst>
            <pc:docMk/>
            <pc:sldMk cId="3364347449" sldId="291"/>
            <ac:picMk id="6" creationId="{B045F526-2235-594A-1374-65DC151BF96A}"/>
          </ac:picMkLst>
        </pc:picChg>
        <pc:picChg chg="add mod">
          <ac:chgData name="Vladimir Vatskel" userId="629dfafe3e358558" providerId="LiveId" clId="{5B749642-38F4-487E-8FE4-F5F7C8DFED07}" dt="2024-03-25T19:08:13.947" v="39" actId="27614"/>
          <ac:picMkLst>
            <pc:docMk/>
            <pc:sldMk cId="3364347449" sldId="291"/>
            <ac:picMk id="10" creationId="{06ED02FE-9322-7B07-17B8-07F985B36719}"/>
          </ac:picMkLst>
        </pc:picChg>
      </pc:sldChg>
      <pc:sldChg chg="addSp delSp modSp new mod">
        <pc:chgData name="Vladimir Vatskel" userId="629dfafe3e358558" providerId="LiveId" clId="{5B749642-38F4-487E-8FE4-F5F7C8DFED07}" dt="2024-03-25T19:10:37.688" v="53" actId="27636"/>
        <pc:sldMkLst>
          <pc:docMk/>
          <pc:sldMk cId="2338224175" sldId="292"/>
        </pc:sldMkLst>
        <pc:spChg chg="mod">
          <ac:chgData name="Vladimir Vatskel" userId="629dfafe3e358558" providerId="LiveId" clId="{5B749642-38F4-487E-8FE4-F5F7C8DFED07}" dt="2024-03-25T19:08:40.344" v="46" actId="6549"/>
          <ac:spMkLst>
            <pc:docMk/>
            <pc:sldMk cId="2338224175" sldId="292"/>
            <ac:spMk id="2" creationId="{F26BF033-19A2-24E0-9670-2182DF0280BC}"/>
          </ac:spMkLst>
        </pc:spChg>
        <pc:spChg chg="del">
          <ac:chgData name="Vladimir Vatskel" userId="629dfafe3e358558" providerId="LiveId" clId="{5B749642-38F4-487E-8FE4-F5F7C8DFED07}" dt="2024-03-25T19:10:29.851" v="49"/>
          <ac:spMkLst>
            <pc:docMk/>
            <pc:sldMk cId="2338224175" sldId="292"/>
            <ac:spMk id="3" creationId="{844AD11E-30CC-7025-B7E9-CFC3487EFBDD}"/>
          </ac:spMkLst>
        </pc:spChg>
        <pc:spChg chg="mod">
          <ac:chgData name="Vladimir Vatskel" userId="629dfafe3e358558" providerId="LiveId" clId="{5B749642-38F4-487E-8FE4-F5F7C8DFED07}" dt="2024-03-25T19:10:37.688" v="53" actId="27636"/>
          <ac:spMkLst>
            <pc:docMk/>
            <pc:sldMk cId="2338224175" sldId="292"/>
            <ac:spMk id="4" creationId="{E4673376-DFDC-05C1-1DDE-604E76E43E4E}"/>
          </ac:spMkLst>
        </pc:spChg>
        <pc:picChg chg="add mod">
          <ac:chgData name="Vladimir Vatskel" userId="629dfafe3e358558" providerId="LiveId" clId="{5B749642-38F4-487E-8FE4-F5F7C8DFED07}" dt="2024-03-25T19:10:31.439" v="51" actId="962"/>
          <ac:picMkLst>
            <pc:docMk/>
            <pc:sldMk cId="2338224175" sldId="292"/>
            <ac:picMk id="6" creationId="{6102FAA1-BC91-0DFB-4F5C-FC6CF0DDDDB5}"/>
          </ac:picMkLst>
        </pc:picChg>
      </pc:sldChg>
      <pc:sldChg chg="addSp delSp modSp new mod">
        <pc:chgData name="Vladimir Vatskel" userId="629dfafe3e358558" providerId="LiveId" clId="{5B749642-38F4-487E-8FE4-F5F7C8DFED07}" dt="2024-03-25T19:12:20.379" v="68" actId="27636"/>
        <pc:sldMkLst>
          <pc:docMk/>
          <pc:sldMk cId="1834859961" sldId="293"/>
        </pc:sldMkLst>
        <pc:spChg chg="mod">
          <ac:chgData name="Vladimir Vatskel" userId="629dfafe3e358558" providerId="LiveId" clId="{5B749642-38F4-487E-8FE4-F5F7C8DFED07}" dt="2024-03-25T19:11:06.729" v="63" actId="20577"/>
          <ac:spMkLst>
            <pc:docMk/>
            <pc:sldMk cId="1834859961" sldId="293"/>
            <ac:spMk id="2" creationId="{06871FD9-EF03-5045-DBDE-BE0AD88A76E3}"/>
          </ac:spMkLst>
        </pc:spChg>
        <pc:spChg chg="del">
          <ac:chgData name="Vladimir Vatskel" userId="629dfafe3e358558" providerId="LiveId" clId="{5B749642-38F4-487E-8FE4-F5F7C8DFED07}" dt="2024-03-25T19:11:37.756" v="64"/>
          <ac:spMkLst>
            <pc:docMk/>
            <pc:sldMk cId="1834859961" sldId="293"/>
            <ac:spMk id="3" creationId="{6BA4F68F-B5BE-2A80-0BC7-6EB5929B58C2}"/>
          </ac:spMkLst>
        </pc:spChg>
        <pc:spChg chg="mod">
          <ac:chgData name="Vladimir Vatskel" userId="629dfafe3e358558" providerId="LiveId" clId="{5B749642-38F4-487E-8FE4-F5F7C8DFED07}" dt="2024-03-25T19:12:20.379" v="68" actId="27636"/>
          <ac:spMkLst>
            <pc:docMk/>
            <pc:sldMk cId="1834859961" sldId="293"/>
            <ac:spMk id="4" creationId="{B659541E-A498-FCB7-FDB7-5D84B9E8E804}"/>
          </ac:spMkLst>
        </pc:spChg>
        <pc:picChg chg="add mod">
          <ac:chgData name="Vladimir Vatskel" userId="629dfafe3e358558" providerId="LiveId" clId="{5B749642-38F4-487E-8FE4-F5F7C8DFED07}" dt="2024-03-25T19:11:38.385" v="66" actId="962"/>
          <ac:picMkLst>
            <pc:docMk/>
            <pc:sldMk cId="1834859961" sldId="293"/>
            <ac:picMk id="6" creationId="{079CCF73-A2E3-78A7-BA44-A1644519435D}"/>
          </ac:picMkLst>
        </pc:picChg>
      </pc:sldChg>
      <pc:sldChg chg="del">
        <pc:chgData name="Vladimir Vatskel" userId="629dfafe3e358558" providerId="LiveId" clId="{5B749642-38F4-487E-8FE4-F5F7C8DFED07}" dt="2024-03-25T19:03:48.699" v="11" actId="47"/>
        <pc:sldMkLst>
          <pc:docMk/>
          <pc:sldMk cId="2622560344" sldId="293"/>
        </pc:sldMkLst>
      </pc:sldChg>
      <pc:sldChg chg="addSp delSp modSp new mod">
        <pc:chgData name="Vladimir Vatskel" userId="629dfafe3e358558" providerId="LiveId" clId="{5B749642-38F4-487E-8FE4-F5F7C8DFED07}" dt="2024-03-25T19:13:58.147" v="79" actId="27636"/>
        <pc:sldMkLst>
          <pc:docMk/>
          <pc:sldMk cId="1133942140" sldId="294"/>
        </pc:sldMkLst>
        <pc:spChg chg="mod">
          <ac:chgData name="Vladimir Vatskel" userId="629dfafe3e358558" providerId="LiveId" clId="{5B749642-38F4-487E-8FE4-F5F7C8DFED07}" dt="2024-03-25T19:12:33.533" v="72"/>
          <ac:spMkLst>
            <pc:docMk/>
            <pc:sldMk cId="1133942140" sldId="294"/>
            <ac:spMk id="2" creationId="{04F379E5-F460-612A-C6D4-9C1887C8910E}"/>
          </ac:spMkLst>
        </pc:spChg>
        <pc:spChg chg="del mod">
          <ac:chgData name="Vladimir Vatskel" userId="629dfafe3e358558" providerId="LiveId" clId="{5B749642-38F4-487E-8FE4-F5F7C8DFED07}" dt="2024-03-25T19:13:52.644" v="75"/>
          <ac:spMkLst>
            <pc:docMk/>
            <pc:sldMk cId="1133942140" sldId="294"/>
            <ac:spMk id="3" creationId="{6A1534A7-DF74-9FDA-BD30-8011F3CE7339}"/>
          </ac:spMkLst>
        </pc:spChg>
        <pc:spChg chg="mod">
          <ac:chgData name="Vladimir Vatskel" userId="629dfafe3e358558" providerId="LiveId" clId="{5B749642-38F4-487E-8FE4-F5F7C8DFED07}" dt="2024-03-25T19:13:58.147" v="79" actId="27636"/>
          <ac:spMkLst>
            <pc:docMk/>
            <pc:sldMk cId="1133942140" sldId="294"/>
            <ac:spMk id="4" creationId="{97DFDC38-FE7D-2C66-EB12-62AB7F1DABCE}"/>
          </ac:spMkLst>
        </pc:spChg>
        <pc:picChg chg="add mod">
          <ac:chgData name="Vladimir Vatskel" userId="629dfafe3e358558" providerId="LiveId" clId="{5B749642-38F4-487E-8FE4-F5F7C8DFED07}" dt="2024-03-25T19:13:53.438" v="77" actId="962"/>
          <ac:picMkLst>
            <pc:docMk/>
            <pc:sldMk cId="1133942140" sldId="294"/>
            <ac:picMk id="6" creationId="{3A4E90BF-747A-7584-40E5-62A56672B6F4}"/>
          </ac:picMkLst>
        </pc:picChg>
      </pc:sldChg>
      <pc:sldChg chg="del">
        <pc:chgData name="Vladimir Vatskel" userId="629dfafe3e358558" providerId="LiveId" clId="{5B749642-38F4-487E-8FE4-F5F7C8DFED07}" dt="2024-03-25T19:03:48.699" v="11" actId="47"/>
        <pc:sldMkLst>
          <pc:docMk/>
          <pc:sldMk cId="2839416063" sldId="294"/>
        </pc:sldMkLst>
      </pc:sldChg>
      <pc:sldChg chg="addSp delSp modSp new mod">
        <pc:chgData name="Vladimir Vatskel" userId="629dfafe3e358558" providerId="LiveId" clId="{5B749642-38F4-487E-8FE4-F5F7C8DFED07}" dt="2024-03-25T19:14:49.248" v="87"/>
        <pc:sldMkLst>
          <pc:docMk/>
          <pc:sldMk cId="448517536" sldId="295"/>
        </pc:sldMkLst>
        <pc:spChg chg="mod">
          <ac:chgData name="Vladimir Vatskel" userId="629dfafe3e358558" providerId="LiveId" clId="{5B749642-38F4-487E-8FE4-F5F7C8DFED07}" dt="2024-03-25T19:14:13.248" v="83"/>
          <ac:spMkLst>
            <pc:docMk/>
            <pc:sldMk cId="448517536" sldId="295"/>
            <ac:spMk id="2" creationId="{0FE83177-4488-AC4D-ACA8-11CC770881AE}"/>
          </ac:spMkLst>
        </pc:spChg>
        <pc:spChg chg="del">
          <ac:chgData name="Vladimir Vatskel" userId="629dfafe3e358558" providerId="LiveId" clId="{5B749642-38F4-487E-8FE4-F5F7C8DFED07}" dt="2024-03-25T19:14:37.164" v="84"/>
          <ac:spMkLst>
            <pc:docMk/>
            <pc:sldMk cId="448517536" sldId="295"/>
            <ac:spMk id="3" creationId="{0DBCACEE-00B2-1F71-0845-F088F03200B6}"/>
          </ac:spMkLst>
        </pc:spChg>
        <pc:spChg chg="mod">
          <ac:chgData name="Vladimir Vatskel" userId="629dfafe3e358558" providerId="LiveId" clId="{5B749642-38F4-487E-8FE4-F5F7C8DFED07}" dt="2024-03-25T19:14:49.248" v="87"/>
          <ac:spMkLst>
            <pc:docMk/>
            <pc:sldMk cId="448517536" sldId="295"/>
            <ac:spMk id="4" creationId="{417CCE7D-74A6-0C72-9B8D-DC2DBD720A6F}"/>
          </ac:spMkLst>
        </pc:spChg>
        <pc:picChg chg="add mod">
          <ac:chgData name="Vladimir Vatskel" userId="629dfafe3e358558" providerId="LiveId" clId="{5B749642-38F4-487E-8FE4-F5F7C8DFED07}" dt="2024-03-25T19:14:37.565" v="86" actId="962"/>
          <ac:picMkLst>
            <pc:docMk/>
            <pc:sldMk cId="448517536" sldId="295"/>
            <ac:picMk id="6" creationId="{C90A9370-AEBC-3889-A5A4-4BC4C152F345}"/>
          </ac:picMkLst>
        </pc:picChg>
      </pc:sldChg>
      <pc:sldChg chg="del">
        <pc:chgData name="Vladimir Vatskel" userId="629dfafe3e358558" providerId="LiveId" clId="{5B749642-38F4-487E-8FE4-F5F7C8DFED07}" dt="2024-03-25T19:03:48.699" v="11" actId="47"/>
        <pc:sldMkLst>
          <pc:docMk/>
          <pc:sldMk cId="4013002604" sldId="295"/>
        </pc:sldMkLst>
      </pc:sldChg>
      <pc:sldChg chg="addSp delSp modSp new mod">
        <pc:chgData name="Vladimir Vatskel" userId="629dfafe3e358558" providerId="LiveId" clId="{5B749642-38F4-487E-8FE4-F5F7C8DFED07}" dt="2024-03-25T19:16:56.150" v="111" actId="20577"/>
        <pc:sldMkLst>
          <pc:docMk/>
          <pc:sldMk cId="3298859282" sldId="296"/>
        </pc:sldMkLst>
        <pc:spChg chg="mod">
          <ac:chgData name="Vladimir Vatskel" userId="629dfafe3e358558" providerId="LiveId" clId="{5B749642-38F4-487E-8FE4-F5F7C8DFED07}" dt="2024-03-25T19:16:56.150" v="111" actId="20577"/>
          <ac:spMkLst>
            <pc:docMk/>
            <pc:sldMk cId="3298859282" sldId="296"/>
            <ac:spMk id="2" creationId="{49A710B1-D6E4-F76C-DDC9-9678B5E62C64}"/>
          </ac:spMkLst>
        </pc:spChg>
        <pc:spChg chg="del">
          <ac:chgData name="Vladimir Vatskel" userId="629dfafe3e358558" providerId="LiveId" clId="{5B749642-38F4-487E-8FE4-F5F7C8DFED07}" dt="2024-03-25T19:15:36.620" v="89"/>
          <ac:spMkLst>
            <pc:docMk/>
            <pc:sldMk cId="3298859282" sldId="296"/>
            <ac:spMk id="3" creationId="{39CB9163-DB2C-C27B-9AF6-E3410D75C894}"/>
          </ac:spMkLst>
        </pc:spChg>
        <pc:spChg chg="mod">
          <ac:chgData name="Vladimir Vatskel" userId="629dfafe3e358558" providerId="LiveId" clId="{5B749642-38F4-487E-8FE4-F5F7C8DFED07}" dt="2024-03-25T19:15:43.647" v="92"/>
          <ac:spMkLst>
            <pc:docMk/>
            <pc:sldMk cId="3298859282" sldId="296"/>
            <ac:spMk id="4" creationId="{11616926-41E5-38C2-CDDA-03E6E2C0D9B4}"/>
          </ac:spMkLst>
        </pc:spChg>
        <pc:picChg chg="add mod">
          <ac:chgData name="Vladimir Vatskel" userId="629dfafe3e358558" providerId="LiveId" clId="{5B749642-38F4-487E-8FE4-F5F7C8DFED07}" dt="2024-03-25T19:15:37.192" v="91" actId="962"/>
          <ac:picMkLst>
            <pc:docMk/>
            <pc:sldMk cId="3298859282" sldId="296"/>
            <ac:picMk id="6" creationId="{393445F3-9F42-F386-7744-D77DD5691C4A}"/>
          </ac:picMkLst>
        </pc:picChg>
      </pc:sldChg>
      <pc:sldChg chg="addSp delSp modSp new mod">
        <pc:chgData name="Vladimir Vatskel" userId="629dfafe3e358558" providerId="LiveId" clId="{5B749642-38F4-487E-8FE4-F5F7C8DFED07}" dt="2024-03-25T19:17:06.493" v="112"/>
        <pc:sldMkLst>
          <pc:docMk/>
          <pc:sldMk cId="2412903004" sldId="297"/>
        </pc:sldMkLst>
        <pc:spChg chg="mod">
          <ac:chgData name="Vladimir Vatskel" userId="629dfafe3e358558" providerId="LiveId" clId="{5B749642-38F4-487E-8FE4-F5F7C8DFED07}" dt="2024-03-25T19:16:49.675" v="106"/>
          <ac:spMkLst>
            <pc:docMk/>
            <pc:sldMk cId="2412903004" sldId="297"/>
            <ac:spMk id="2" creationId="{8D832A59-A5D3-9B83-E8EA-D171CFB61AF4}"/>
          </ac:spMkLst>
        </pc:spChg>
        <pc:spChg chg="del">
          <ac:chgData name="Vladimir Vatskel" userId="629dfafe3e358558" providerId="LiveId" clId="{5B749642-38F4-487E-8FE4-F5F7C8DFED07}" dt="2024-03-25T19:16:34.837" v="94"/>
          <ac:spMkLst>
            <pc:docMk/>
            <pc:sldMk cId="2412903004" sldId="297"/>
            <ac:spMk id="3" creationId="{B0488444-086F-D3DE-84EA-1C4E2A1B844B}"/>
          </ac:spMkLst>
        </pc:spChg>
        <pc:spChg chg="mod">
          <ac:chgData name="Vladimir Vatskel" userId="629dfafe3e358558" providerId="LiveId" clId="{5B749642-38F4-487E-8FE4-F5F7C8DFED07}" dt="2024-03-25T19:17:06.493" v="112"/>
          <ac:spMkLst>
            <pc:docMk/>
            <pc:sldMk cId="2412903004" sldId="297"/>
            <ac:spMk id="4" creationId="{DCBC191A-CC12-DBFC-AC81-EE288D270B14}"/>
          </ac:spMkLst>
        </pc:spChg>
        <pc:spChg chg="add del">
          <ac:chgData name="Vladimir Vatskel" userId="629dfafe3e358558" providerId="LiveId" clId="{5B749642-38F4-487E-8FE4-F5F7C8DFED07}" dt="2024-03-25T19:16:47.131" v="103" actId="22"/>
          <ac:spMkLst>
            <pc:docMk/>
            <pc:sldMk cId="2412903004" sldId="297"/>
            <ac:spMk id="10" creationId="{D56F7A94-BED0-B28D-87A4-06338F326CD5}"/>
          </ac:spMkLst>
        </pc:spChg>
        <pc:picChg chg="add mod">
          <ac:chgData name="Vladimir Vatskel" userId="629dfafe3e358558" providerId="LiveId" clId="{5B749642-38F4-487E-8FE4-F5F7C8DFED07}" dt="2024-03-25T19:16:35.236" v="96" actId="962"/>
          <ac:picMkLst>
            <pc:docMk/>
            <pc:sldMk cId="2412903004" sldId="297"/>
            <ac:picMk id="6" creationId="{FE62AB95-5EE2-82B0-EDBD-FA2A1C9B103B}"/>
          </ac:picMkLst>
        </pc:picChg>
        <pc:picChg chg="add mod">
          <ac:chgData name="Vladimir Vatskel" userId="629dfafe3e358558" providerId="LiveId" clId="{5B749642-38F4-487E-8FE4-F5F7C8DFED07}" dt="2024-03-25T19:16:43.152" v="101"/>
          <ac:picMkLst>
            <pc:docMk/>
            <pc:sldMk cId="2412903004" sldId="297"/>
            <ac:picMk id="8" creationId="{13C7CC2F-D0C0-C0A9-010E-FDC5CB3C987B}"/>
          </ac:picMkLst>
        </pc:picChg>
      </pc:sldChg>
    </pc:docChg>
  </pc:docChgLst>
  <pc:docChgLst>
    <pc:chgData name="Vladimir Vatskel" userId="629dfafe3e358558" providerId="LiveId" clId="{5DB75388-F3FF-4274-92F8-C9C83D2CA6B8}"/>
    <pc:docChg chg="undo custSel addSld delSld modSld">
      <pc:chgData name="Vladimir Vatskel" userId="629dfafe3e358558" providerId="LiveId" clId="{5DB75388-F3FF-4274-92F8-C9C83D2CA6B8}" dt="2024-03-19T09:51:43.308" v="49" actId="680"/>
      <pc:docMkLst>
        <pc:docMk/>
      </pc:docMkLst>
      <pc:sldChg chg="modSp mod">
        <pc:chgData name="Vladimir Vatskel" userId="629dfafe3e358558" providerId="LiveId" clId="{5DB75388-F3FF-4274-92F8-C9C83D2CA6B8}" dt="2024-03-19T07:05:04.226" v="7" actId="20577"/>
        <pc:sldMkLst>
          <pc:docMk/>
          <pc:sldMk cId="1156948907" sldId="256"/>
        </pc:sldMkLst>
        <pc:spChg chg="mod">
          <ac:chgData name="Vladimir Vatskel" userId="629dfafe3e358558" providerId="LiveId" clId="{5DB75388-F3FF-4274-92F8-C9C83D2CA6B8}" dt="2024-03-19T07:05:04.226" v="7" actId="20577"/>
          <ac:spMkLst>
            <pc:docMk/>
            <pc:sldMk cId="1156948907" sldId="256"/>
            <ac:spMk id="3" creationId="{61AF43C6-D912-ABC3-4CAF-631456FF7A35}"/>
          </ac:spMkLst>
        </pc:spChg>
      </pc:sldChg>
      <pc:sldChg chg="addSp delSp modSp mod">
        <pc:chgData name="Vladimir Vatskel" userId="629dfafe3e358558" providerId="LiveId" clId="{5DB75388-F3FF-4274-92F8-C9C83D2CA6B8}" dt="2024-03-19T07:18:38.946" v="44" actId="962"/>
        <pc:sldMkLst>
          <pc:docMk/>
          <pc:sldMk cId="1954348279" sldId="290"/>
        </pc:sldMkLst>
        <pc:spChg chg="mod">
          <ac:chgData name="Vladimir Vatskel" userId="629dfafe3e358558" providerId="LiveId" clId="{5DB75388-F3FF-4274-92F8-C9C83D2CA6B8}" dt="2024-03-19T07:14:06.303" v="13"/>
          <ac:spMkLst>
            <pc:docMk/>
            <pc:sldMk cId="1954348279" sldId="290"/>
            <ac:spMk id="4" creationId="{00C11F3B-4E4F-DDC9-51C1-A051482EB21C}"/>
          </ac:spMkLst>
        </pc:spChg>
        <pc:spChg chg="add del mod">
          <ac:chgData name="Vladimir Vatskel" userId="629dfafe3e358558" providerId="LiveId" clId="{5DB75388-F3FF-4274-92F8-C9C83D2CA6B8}" dt="2024-03-19T07:14:02.028" v="10"/>
          <ac:spMkLst>
            <pc:docMk/>
            <pc:sldMk cId="1954348279" sldId="290"/>
            <ac:spMk id="5" creationId="{A784EC27-9E3F-C9B1-6362-49C8C81EBB54}"/>
          </ac:spMkLst>
        </pc:spChg>
        <pc:spChg chg="add del mod">
          <ac:chgData name="Vladimir Vatskel" userId="629dfafe3e358558" providerId="LiveId" clId="{5DB75388-F3FF-4274-92F8-C9C83D2CA6B8}" dt="2024-03-19T07:16:00.711" v="23"/>
          <ac:spMkLst>
            <pc:docMk/>
            <pc:sldMk cId="1954348279" sldId="290"/>
            <ac:spMk id="10" creationId="{88E5EAD6-6D62-F01A-D4AE-224B8EC7B15D}"/>
          </ac:spMkLst>
        </pc:spChg>
        <pc:spChg chg="add del mod">
          <ac:chgData name="Vladimir Vatskel" userId="629dfafe3e358558" providerId="LiveId" clId="{5DB75388-F3FF-4274-92F8-C9C83D2CA6B8}" dt="2024-03-19T07:18:37.875" v="42"/>
          <ac:spMkLst>
            <pc:docMk/>
            <pc:sldMk cId="1954348279" sldId="290"/>
            <ac:spMk id="14" creationId="{A364232F-2122-A3F8-7317-28CF33059910}"/>
          </ac:spMkLst>
        </pc:spChg>
        <pc:picChg chg="add del mod">
          <ac:chgData name="Vladimir Vatskel" userId="629dfafe3e358558" providerId="LiveId" clId="{5DB75388-F3FF-4274-92F8-C9C83D2CA6B8}" dt="2024-03-19T07:15:32.662" v="20" actId="21"/>
          <ac:picMkLst>
            <pc:docMk/>
            <pc:sldMk cId="1954348279" sldId="290"/>
            <ac:picMk id="7" creationId="{27A13F69-B9B9-0FF5-0FDC-80E995D55061}"/>
          </ac:picMkLst>
        </pc:picChg>
        <pc:picChg chg="del">
          <ac:chgData name="Vladimir Vatskel" userId="629dfafe3e358558" providerId="LiveId" clId="{5DB75388-F3FF-4274-92F8-C9C83D2CA6B8}" dt="2024-03-19T07:14:00.953" v="9" actId="478"/>
          <ac:picMkLst>
            <pc:docMk/>
            <pc:sldMk cId="1954348279" sldId="290"/>
            <ac:picMk id="8" creationId="{B1D5463B-17C8-BCDE-7CB7-6163AE24BA91}"/>
          </ac:picMkLst>
        </pc:picChg>
        <pc:picChg chg="add del mod">
          <ac:chgData name="Vladimir Vatskel" userId="629dfafe3e358558" providerId="LiveId" clId="{5DB75388-F3FF-4274-92F8-C9C83D2CA6B8}" dt="2024-03-19T07:18:36.922" v="41" actId="478"/>
          <ac:picMkLst>
            <pc:docMk/>
            <pc:sldMk cId="1954348279" sldId="290"/>
            <ac:picMk id="12" creationId="{656B8BC1-8DDD-45E0-265C-E144430E7445}"/>
          </ac:picMkLst>
        </pc:picChg>
        <pc:picChg chg="add mod">
          <ac:chgData name="Vladimir Vatskel" userId="629dfafe3e358558" providerId="LiveId" clId="{5DB75388-F3FF-4274-92F8-C9C83D2CA6B8}" dt="2024-03-19T07:18:38.946" v="44" actId="962"/>
          <ac:picMkLst>
            <pc:docMk/>
            <pc:sldMk cId="1954348279" sldId="290"/>
            <ac:picMk id="16" creationId="{AF423DEC-DA07-473E-B984-CC86EF4AC659}"/>
          </ac:picMkLst>
        </pc:picChg>
      </pc:sldChg>
      <pc:sldChg chg="modSp mod">
        <pc:chgData name="Vladimir Vatskel" userId="629dfafe3e358558" providerId="LiveId" clId="{5DB75388-F3FF-4274-92F8-C9C83D2CA6B8}" dt="2024-03-19T07:16:52.192" v="30"/>
        <pc:sldMkLst>
          <pc:docMk/>
          <pc:sldMk cId="857221074" sldId="291"/>
        </pc:sldMkLst>
        <pc:spChg chg="mod">
          <ac:chgData name="Vladimir Vatskel" userId="629dfafe3e358558" providerId="LiveId" clId="{5DB75388-F3FF-4274-92F8-C9C83D2CA6B8}" dt="2024-03-19T07:14:27.657" v="16"/>
          <ac:spMkLst>
            <pc:docMk/>
            <pc:sldMk cId="857221074" sldId="291"/>
            <ac:spMk id="2" creationId="{B1C7C742-E226-DCE7-93B8-530079D8D7D8}"/>
          </ac:spMkLst>
        </pc:spChg>
        <pc:spChg chg="mod">
          <ac:chgData name="Vladimir Vatskel" userId="629dfafe3e358558" providerId="LiveId" clId="{5DB75388-F3FF-4274-92F8-C9C83D2CA6B8}" dt="2024-03-19T07:16:52.192" v="30"/>
          <ac:spMkLst>
            <pc:docMk/>
            <pc:sldMk cId="857221074" sldId="291"/>
            <ac:spMk id="4" creationId="{F72CD0CB-AD44-C3EA-634A-B3421F00AB61}"/>
          </ac:spMkLst>
        </pc:spChg>
      </pc:sldChg>
      <pc:sldChg chg="del">
        <pc:chgData name="Vladimir Vatskel" userId="629dfafe3e358558" providerId="LiveId" clId="{5DB75388-F3FF-4274-92F8-C9C83D2CA6B8}" dt="2024-03-19T07:17:42.587" v="38" actId="47"/>
        <pc:sldMkLst>
          <pc:docMk/>
          <pc:sldMk cId="3019615648" sldId="292"/>
        </pc:sldMkLst>
      </pc:sldChg>
      <pc:sldChg chg="addSp delSp modSp mod">
        <pc:chgData name="Vladimir Vatskel" userId="629dfafe3e358558" providerId="LiveId" clId="{5DB75388-F3FF-4274-92F8-C9C83D2CA6B8}" dt="2024-03-19T07:18:03.508" v="40" actId="27636"/>
        <pc:sldMkLst>
          <pc:docMk/>
          <pc:sldMk cId="2622560344" sldId="293"/>
        </pc:sldMkLst>
        <pc:spChg chg="mod">
          <ac:chgData name="Vladimir Vatskel" userId="629dfafe3e358558" providerId="LiveId" clId="{5DB75388-F3FF-4274-92F8-C9C83D2CA6B8}" dt="2024-03-19T07:15:15.344" v="19"/>
          <ac:spMkLst>
            <pc:docMk/>
            <pc:sldMk cId="2622560344" sldId="293"/>
            <ac:spMk id="2" creationId="{9A7824E5-928A-4610-3EE5-5A9864B8BFA0}"/>
          </ac:spMkLst>
        </pc:spChg>
        <pc:spChg chg="mod">
          <ac:chgData name="Vladimir Vatskel" userId="629dfafe3e358558" providerId="LiveId" clId="{5DB75388-F3FF-4274-92F8-C9C83D2CA6B8}" dt="2024-03-19T07:18:03.508" v="40" actId="27636"/>
          <ac:spMkLst>
            <pc:docMk/>
            <pc:sldMk cId="2622560344" sldId="293"/>
            <ac:spMk id="4" creationId="{2E7804BF-3ECB-10AC-CCAF-575D9B26AA68}"/>
          </ac:spMkLst>
        </pc:spChg>
        <pc:spChg chg="add del mod">
          <ac:chgData name="Vladimir Vatskel" userId="629dfafe3e358558" providerId="LiveId" clId="{5DB75388-F3FF-4274-92F8-C9C83D2CA6B8}" dt="2024-03-19T07:15:35.736" v="22"/>
          <ac:spMkLst>
            <pc:docMk/>
            <pc:sldMk cId="2622560344" sldId="293"/>
            <ac:spMk id="5" creationId="{2E5A257B-759E-64F2-3C89-680166FF01A5}"/>
          </ac:spMkLst>
        </pc:spChg>
        <pc:picChg chg="add mod">
          <ac:chgData name="Vladimir Vatskel" userId="629dfafe3e358558" providerId="LiveId" clId="{5DB75388-F3FF-4274-92F8-C9C83D2CA6B8}" dt="2024-03-19T07:15:35.736" v="22"/>
          <ac:picMkLst>
            <pc:docMk/>
            <pc:sldMk cId="2622560344" sldId="293"/>
            <ac:picMk id="7" creationId="{27A13F69-B9B9-0FF5-0FDC-80E995D55061}"/>
          </ac:picMkLst>
        </pc:picChg>
        <pc:picChg chg="del">
          <ac:chgData name="Vladimir Vatskel" userId="629dfafe3e358558" providerId="LiveId" clId="{5DB75388-F3FF-4274-92F8-C9C83D2CA6B8}" dt="2024-03-19T07:15:34.702" v="21" actId="478"/>
          <ac:picMkLst>
            <pc:docMk/>
            <pc:sldMk cId="2622560344" sldId="293"/>
            <ac:picMk id="8" creationId="{82DF6BAE-DAD4-5A2B-DDAF-2359CC450B17}"/>
          </ac:picMkLst>
        </pc:picChg>
      </pc:sldChg>
      <pc:sldChg chg="addSp delSp modSp mod">
        <pc:chgData name="Vladimir Vatskel" userId="629dfafe3e358558" providerId="LiveId" clId="{5DB75388-F3FF-4274-92F8-C9C83D2CA6B8}" dt="2024-03-19T07:19:05.870" v="48"/>
        <pc:sldMkLst>
          <pc:docMk/>
          <pc:sldMk cId="2839416063" sldId="294"/>
        </pc:sldMkLst>
        <pc:spChg chg="mod">
          <ac:chgData name="Vladimir Vatskel" userId="629dfafe3e358558" providerId="LiveId" clId="{5DB75388-F3FF-4274-92F8-C9C83D2CA6B8}" dt="2024-03-19T07:17:31.055" v="34"/>
          <ac:spMkLst>
            <pc:docMk/>
            <pc:sldMk cId="2839416063" sldId="294"/>
            <ac:spMk id="2" creationId="{7A4E0031-55C4-07E2-3546-D6EA8F2134E9}"/>
          </ac:spMkLst>
        </pc:spChg>
        <pc:spChg chg="mod">
          <ac:chgData name="Vladimir Vatskel" userId="629dfafe3e358558" providerId="LiveId" clId="{5DB75388-F3FF-4274-92F8-C9C83D2CA6B8}" dt="2024-03-19T07:19:05.870" v="48"/>
          <ac:spMkLst>
            <pc:docMk/>
            <pc:sldMk cId="2839416063" sldId="294"/>
            <ac:spMk id="4" creationId="{91CA83AD-5853-388A-FB74-33CAD6B694DF}"/>
          </ac:spMkLst>
        </pc:spChg>
        <pc:spChg chg="add del mod">
          <ac:chgData name="Vladimir Vatskel" userId="629dfafe3e358558" providerId="LiveId" clId="{5DB75388-F3FF-4274-92F8-C9C83D2CA6B8}" dt="2024-03-19T07:18:58.264" v="45"/>
          <ac:spMkLst>
            <pc:docMk/>
            <pc:sldMk cId="2839416063" sldId="294"/>
            <ac:spMk id="5" creationId="{91114EA9-44B7-8FAC-C253-F6FC5C2F2929}"/>
          </ac:spMkLst>
        </pc:spChg>
        <pc:picChg chg="del">
          <ac:chgData name="Vladimir Vatskel" userId="629dfafe3e358558" providerId="LiveId" clId="{5DB75388-F3FF-4274-92F8-C9C83D2CA6B8}" dt="2024-03-19T07:17:33.348" v="37" actId="478"/>
          <ac:picMkLst>
            <pc:docMk/>
            <pc:sldMk cId="2839416063" sldId="294"/>
            <ac:picMk id="7" creationId="{45669A96-E4A7-6A07-A2D2-0D70A390C5EC}"/>
          </ac:picMkLst>
        </pc:picChg>
        <pc:picChg chg="add mod">
          <ac:chgData name="Vladimir Vatskel" userId="629dfafe3e358558" providerId="LiveId" clId="{5DB75388-F3FF-4274-92F8-C9C83D2CA6B8}" dt="2024-03-19T07:18:58.999" v="47" actId="962"/>
          <ac:picMkLst>
            <pc:docMk/>
            <pc:sldMk cId="2839416063" sldId="294"/>
            <ac:picMk id="8" creationId="{5094AD08-7528-1CCA-DD65-89FEFC22E32D}"/>
          </ac:picMkLst>
        </pc:picChg>
      </pc:sldChg>
      <pc:sldChg chg="del">
        <pc:chgData name="Vladimir Vatskel" userId="629dfafe3e358558" providerId="LiveId" clId="{5DB75388-F3FF-4274-92F8-C9C83D2CA6B8}" dt="2024-03-19T07:17:42.587" v="38" actId="47"/>
        <pc:sldMkLst>
          <pc:docMk/>
          <pc:sldMk cId="3286421496" sldId="295"/>
        </pc:sldMkLst>
      </pc:sldChg>
      <pc:sldChg chg="new">
        <pc:chgData name="Vladimir Vatskel" userId="629dfafe3e358558" providerId="LiveId" clId="{5DB75388-F3FF-4274-92F8-C9C83D2CA6B8}" dt="2024-03-19T09:51:43.308" v="49" actId="680"/>
        <pc:sldMkLst>
          <pc:docMk/>
          <pc:sldMk cId="4013002604" sldId="295"/>
        </pc:sldMkLst>
      </pc:sldChg>
      <pc:sldChg chg="del">
        <pc:chgData name="Vladimir Vatskel" userId="629dfafe3e358558" providerId="LiveId" clId="{5DB75388-F3FF-4274-92F8-C9C83D2CA6B8}" dt="2024-03-19T07:17:42.587" v="38" actId="47"/>
        <pc:sldMkLst>
          <pc:docMk/>
          <pc:sldMk cId="3356285201" sldId="296"/>
        </pc:sldMkLst>
      </pc:sldChg>
      <pc:sldChg chg="del">
        <pc:chgData name="Vladimir Vatskel" userId="629dfafe3e358558" providerId="LiveId" clId="{5DB75388-F3FF-4274-92F8-C9C83D2CA6B8}" dt="2024-03-19T07:17:42.587" v="38" actId="47"/>
        <pc:sldMkLst>
          <pc:docMk/>
          <pc:sldMk cId="1067866636" sldId="297"/>
        </pc:sldMkLst>
      </pc:sldChg>
      <pc:sldChg chg="del">
        <pc:chgData name="Vladimir Vatskel" userId="629dfafe3e358558" providerId="LiveId" clId="{5DB75388-F3FF-4274-92F8-C9C83D2CA6B8}" dt="2024-03-19T07:17:42.587" v="38" actId="47"/>
        <pc:sldMkLst>
          <pc:docMk/>
          <pc:sldMk cId="812756731" sldId="298"/>
        </pc:sldMkLst>
      </pc:sldChg>
    </pc:docChg>
  </pc:docChgLst>
  <pc:docChgLst>
    <pc:chgData name="Vladimir Vatskel" userId="629dfafe3e358558" providerId="LiveId" clId="{6D3D9938-2C2B-4765-98B4-5159C0968B87}"/>
    <pc:docChg chg="undo custSel addSld delSld modSld">
      <pc:chgData name="Vladimir Vatskel" userId="629dfafe3e358558" providerId="LiveId" clId="{6D3D9938-2C2B-4765-98B4-5159C0968B87}" dt="2024-02-18T22:19:36.412" v="139" actId="20577"/>
      <pc:docMkLst>
        <pc:docMk/>
      </pc:docMkLst>
      <pc:sldChg chg="modSp mod">
        <pc:chgData name="Vladimir Vatskel" userId="629dfafe3e358558" providerId="LiveId" clId="{6D3D9938-2C2B-4765-98B4-5159C0968B87}" dt="2024-02-18T21:58:13.816" v="4"/>
        <pc:sldMkLst>
          <pc:docMk/>
          <pc:sldMk cId="1156948907" sldId="256"/>
        </pc:sldMkLst>
        <pc:spChg chg="mod">
          <ac:chgData name="Vladimir Vatskel" userId="629dfafe3e358558" providerId="LiveId" clId="{6D3D9938-2C2B-4765-98B4-5159C0968B87}" dt="2024-02-18T21:58:13.816" v="4"/>
          <ac:spMkLst>
            <pc:docMk/>
            <pc:sldMk cId="1156948907" sldId="256"/>
            <ac:spMk id="3" creationId="{61AF43C6-D912-ABC3-4CAF-631456FF7A35}"/>
          </ac:spMkLst>
        </pc:spChg>
      </pc:sldChg>
      <pc:sldChg chg="addSp delSp modSp mod">
        <pc:chgData name="Vladimir Vatskel" userId="629dfafe3e358558" providerId="LiveId" clId="{6D3D9938-2C2B-4765-98B4-5159C0968B87}" dt="2024-02-18T22:02:56.377" v="33" actId="962"/>
        <pc:sldMkLst>
          <pc:docMk/>
          <pc:sldMk cId="3393729228" sldId="264"/>
        </pc:sldMkLst>
        <pc:spChg chg="mod">
          <ac:chgData name="Vladimir Vatskel" userId="629dfafe3e358558" providerId="LiveId" clId="{6D3D9938-2C2B-4765-98B4-5159C0968B87}" dt="2024-02-18T22:01:01.134" v="15" actId="20577"/>
          <ac:spMkLst>
            <pc:docMk/>
            <pc:sldMk cId="3393729228" sldId="264"/>
            <ac:spMk id="2" creationId="{E5D7175A-D827-67F4-D876-D33F0AB990CB}"/>
          </ac:spMkLst>
        </pc:spChg>
        <pc:spChg chg="mod">
          <ac:chgData name="Vladimir Vatskel" userId="629dfafe3e358558" providerId="LiveId" clId="{6D3D9938-2C2B-4765-98B4-5159C0968B87}" dt="2024-02-18T22:01:33.851" v="25" actId="20577"/>
          <ac:spMkLst>
            <pc:docMk/>
            <pc:sldMk cId="3393729228" sldId="264"/>
            <ac:spMk id="4" creationId="{2BE4E336-CDD9-7230-D301-46FCF5BC7E4B}"/>
          </ac:spMkLst>
        </pc:spChg>
        <pc:spChg chg="add del mod">
          <ac:chgData name="Vladimir Vatskel" userId="629dfafe3e358558" providerId="LiveId" clId="{6D3D9938-2C2B-4765-98B4-5159C0968B87}" dt="2024-02-18T22:02:07.520" v="27"/>
          <ac:spMkLst>
            <pc:docMk/>
            <pc:sldMk cId="3393729228" sldId="264"/>
            <ac:spMk id="5" creationId="{60A42F07-DB10-6A61-C4E1-A94FAC576222}"/>
          </ac:spMkLst>
        </pc:spChg>
        <pc:spChg chg="add del mod">
          <ac:chgData name="Vladimir Vatskel" userId="629dfafe3e358558" providerId="LiveId" clId="{6D3D9938-2C2B-4765-98B4-5159C0968B87}" dt="2024-02-18T22:02:55.686" v="31"/>
          <ac:spMkLst>
            <pc:docMk/>
            <pc:sldMk cId="3393729228" sldId="264"/>
            <ac:spMk id="12" creationId="{BB9325DF-3E47-6E52-947B-FC1FA73DD13A}"/>
          </ac:spMkLst>
        </pc:spChg>
        <pc:picChg chg="add del mod">
          <ac:chgData name="Vladimir Vatskel" userId="629dfafe3e358558" providerId="LiveId" clId="{6D3D9938-2C2B-4765-98B4-5159C0968B87}" dt="2024-02-18T22:02:54.737" v="30" actId="478"/>
          <ac:picMkLst>
            <pc:docMk/>
            <pc:sldMk cId="3393729228" sldId="264"/>
            <ac:picMk id="7" creationId="{C4C9FD3B-E7FC-DB76-4B91-6D6C2F1137AC}"/>
          </ac:picMkLst>
        </pc:picChg>
        <pc:picChg chg="del">
          <ac:chgData name="Vladimir Vatskel" userId="629dfafe3e358558" providerId="LiveId" clId="{6D3D9938-2C2B-4765-98B4-5159C0968B87}" dt="2024-02-18T22:02:06.129" v="26" actId="478"/>
          <ac:picMkLst>
            <pc:docMk/>
            <pc:sldMk cId="3393729228" sldId="264"/>
            <ac:picMk id="8" creationId="{D5ECD119-D0EA-40A1-924E-45F212BBDDD5}"/>
          </ac:picMkLst>
        </pc:picChg>
        <pc:picChg chg="add mod">
          <ac:chgData name="Vladimir Vatskel" userId="629dfafe3e358558" providerId="LiveId" clId="{6D3D9938-2C2B-4765-98B4-5159C0968B87}" dt="2024-02-18T22:02:52.745" v="29"/>
          <ac:picMkLst>
            <pc:docMk/>
            <pc:sldMk cId="3393729228" sldId="264"/>
            <ac:picMk id="10" creationId="{DD392275-9219-69DC-1D92-0B30894B958F}"/>
          </ac:picMkLst>
        </pc:picChg>
        <pc:picChg chg="add mod">
          <ac:chgData name="Vladimir Vatskel" userId="629dfafe3e358558" providerId="LiveId" clId="{6D3D9938-2C2B-4765-98B4-5159C0968B87}" dt="2024-02-18T22:02:56.377" v="33" actId="962"/>
          <ac:picMkLst>
            <pc:docMk/>
            <pc:sldMk cId="3393729228" sldId="264"/>
            <ac:picMk id="14" creationId="{44EFB313-B803-2103-3C19-8659EE3F54E2}"/>
          </ac:picMkLst>
        </pc:picChg>
      </pc:sldChg>
      <pc:sldChg chg="modSp mod">
        <pc:chgData name="Vladimir Vatskel" userId="629dfafe3e358558" providerId="LiveId" clId="{6D3D9938-2C2B-4765-98B4-5159C0968B87}" dt="2024-02-18T22:19:36.412" v="139" actId="20577"/>
        <pc:sldMkLst>
          <pc:docMk/>
          <pc:sldMk cId="1035946105" sldId="282"/>
        </pc:sldMkLst>
        <pc:spChg chg="mod">
          <ac:chgData name="Vladimir Vatskel" userId="629dfafe3e358558" providerId="LiveId" clId="{6D3D9938-2C2B-4765-98B4-5159C0968B87}" dt="2024-02-18T22:19:36.412" v="139" actId="20577"/>
          <ac:spMkLst>
            <pc:docMk/>
            <pc:sldMk cId="1035946105" sldId="282"/>
            <ac:spMk id="4" creationId="{BB75B652-F3D8-5BFE-BA2A-1162DC7E54BA}"/>
          </ac:spMkLst>
        </pc:spChg>
      </pc:sldChg>
      <pc:sldChg chg="del">
        <pc:chgData name="Vladimir Vatskel" userId="629dfafe3e358558" providerId="LiveId" clId="{6D3D9938-2C2B-4765-98B4-5159C0968B87}" dt="2024-02-18T21:58:19.766" v="5" actId="47"/>
        <pc:sldMkLst>
          <pc:docMk/>
          <pc:sldMk cId="1548321952" sldId="283"/>
        </pc:sldMkLst>
      </pc:sldChg>
      <pc:sldChg chg="addSp delSp modSp new mod">
        <pc:chgData name="Vladimir Vatskel" userId="629dfafe3e358558" providerId="LiveId" clId="{6D3D9938-2C2B-4765-98B4-5159C0968B87}" dt="2024-02-18T22:11:47.095" v="62" actId="27614"/>
        <pc:sldMkLst>
          <pc:docMk/>
          <pc:sldMk cId="3622976547" sldId="283"/>
        </pc:sldMkLst>
        <pc:spChg chg="mod">
          <ac:chgData name="Vladimir Vatskel" userId="629dfafe3e358558" providerId="LiveId" clId="{6D3D9938-2C2B-4765-98B4-5159C0968B87}" dt="2024-02-18T22:03:14.969" v="37"/>
          <ac:spMkLst>
            <pc:docMk/>
            <pc:sldMk cId="3622976547" sldId="283"/>
            <ac:spMk id="2" creationId="{E279F2E5-CEDD-DA68-7ECD-9396C209520E}"/>
          </ac:spMkLst>
        </pc:spChg>
        <pc:spChg chg="del">
          <ac:chgData name="Vladimir Vatskel" userId="629dfafe3e358558" providerId="LiveId" clId="{6D3D9938-2C2B-4765-98B4-5159C0968B87}" dt="2024-02-18T22:11:46.043" v="61"/>
          <ac:spMkLst>
            <pc:docMk/>
            <pc:sldMk cId="3622976547" sldId="283"/>
            <ac:spMk id="3" creationId="{9BFE6DB2-590C-DED6-C0AE-13C15623A4C6}"/>
          </ac:spMkLst>
        </pc:spChg>
        <pc:spChg chg="mod">
          <ac:chgData name="Vladimir Vatskel" userId="629dfafe3e358558" providerId="LiveId" clId="{6D3D9938-2C2B-4765-98B4-5159C0968B87}" dt="2024-02-18T22:04:06.824" v="44" actId="20577"/>
          <ac:spMkLst>
            <pc:docMk/>
            <pc:sldMk cId="3622976547" sldId="283"/>
            <ac:spMk id="4" creationId="{0C8986C4-1506-5298-CC72-3404F30A3B84}"/>
          </ac:spMkLst>
        </pc:spChg>
        <pc:picChg chg="add mod">
          <ac:chgData name="Vladimir Vatskel" userId="629dfafe3e358558" providerId="LiveId" clId="{6D3D9938-2C2B-4765-98B4-5159C0968B87}" dt="2024-02-18T22:11:47.095" v="62" actId="27614"/>
          <ac:picMkLst>
            <pc:docMk/>
            <pc:sldMk cId="3622976547" sldId="283"/>
            <ac:picMk id="6" creationId="{D0B5C689-E5C4-26DE-85C2-315958F9B4FB}"/>
          </ac:picMkLst>
        </pc:picChg>
      </pc:sldChg>
      <pc:sldChg chg="del">
        <pc:chgData name="Vladimir Vatskel" userId="629dfafe3e358558" providerId="LiveId" clId="{6D3D9938-2C2B-4765-98B4-5159C0968B87}" dt="2024-02-18T21:58:19.766" v="5" actId="47"/>
        <pc:sldMkLst>
          <pc:docMk/>
          <pc:sldMk cId="616260692" sldId="284"/>
        </pc:sldMkLst>
      </pc:sldChg>
      <pc:sldChg chg="addSp delSp modSp new mod">
        <pc:chgData name="Vladimir Vatskel" userId="629dfafe3e358558" providerId="LiveId" clId="{6D3D9938-2C2B-4765-98B4-5159C0968B87}" dt="2024-02-18T22:07:29.975" v="53" actId="962"/>
        <pc:sldMkLst>
          <pc:docMk/>
          <pc:sldMk cId="3461394565" sldId="284"/>
        </pc:sldMkLst>
        <pc:spChg chg="mod">
          <ac:chgData name="Vladimir Vatskel" userId="629dfafe3e358558" providerId="LiveId" clId="{6D3D9938-2C2B-4765-98B4-5159C0968B87}" dt="2024-02-18T22:05:36.013" v="48"/>
          <ac:spMkLst>
            <pc:docMk/>
            <pc:sldMk cId="3461394565" sldId="284"/>
            <ac:spMk id="2" creationId="{1282A3F1-7811-1B11-8BFF-F9C8A34F2F0C}"/>
          </ac:spMkLst>
        </pc:spChg>
        <pc:spChg chg="del">
          <ac:chgData name="Vladimir Vatskel" userId="629dfafe3e358558" providerId="LiveId" clId="{6D3D9938-2C2B-4765-98B4-5159C0968B87}" dt="2024-02-18T22:07:29.098" v="51"/>
          <ac:spMkLst>
            <pc:docMk/>
            <pc:sldMk cId="3461394565" sldId="284"/>
            <ac:spMk id="3" creationId="{8CC8FA4B-276F-8159-45D3-2B6C48317D50}"/>
          </ac:spMkLst>
        </pc:spChg>
        <pc:spChg chg="mod">
          <ac:chgData name="Vladimir Vatskel" userId="629dfafe3e358558" providerId="LiveId" clId="{6D3D9938-2C2B-4765-98B4-5159C0968B87}" dt="2024-02-18T22:06:35.949" v="50" actId="27636"/>
          <ac:spMkLst>
            <pc:docMk/>
            <pc:sldMk cId="3461394565" sldId="284"/>
            <ac:spMk id="4" creationId="{B7E869D1-5249-DD14-7036-4AFE9B0B881F}"/>
          </ac:spMkLst>
        </pc:spChg>
        <pc:picChg chg="add mod">
          <ac:chgData name="Vladimir Vatskel" userId="629dfafe3e358558" providerId="LiveId" clId="{6D3D9938-2C2B-4765-98B4-5159C0968B87}" dt="2024-02-18T22:07:29.975" v="53" actId="962"/>
          <ac:picMkLst>
            <pc:docMk/>
            <pc:sldMk cId="3461394565" sldId="284"/>
            <ac:picMk id="6" creationId="{149E30A1-C735-07D3-11C4-500D4F604DA9}"/>
          </ac:picMkLst>
        </pc:picChg>
      </pc:sldChg>
      <pc:sldChg chg="addSp delSp modSp new mod">
        <pc:chgData name="Vladimir Vatskel" userId="629dfafe3e358558" providerId="LiveId" clId="{6D3D9938-2C2B-4765-98B4-5159C0968B87}" dt="2024-02-18T22:15:29.379" v="119" actId="962"/>
        <pc:sldMkLst>
          <pc:docMk/>
          <pc:sldMk cId="3755268063" sldId="285"/>
        </pc:sldMkLst>
        <pc:spChg chg="mod">
          <ac:chgData name="Vladimir Vatskel" userId="629dfafe3e358558" providerId="LiveId" clId="{6D3D9938-2C2B-4765-98B4-5159C0968B87}" dt="2024-02-18T22:07:41.863" v="57"/>
          <ac:spMkLst>
            <pc:docMk/>
            <pc:sldMk cId="3755268063" sldId="285"/>
            <ac:spMk id="2" creationId="{27DF5695-5B91-4E35-1980-DF9CFA9C06CD}"/>
          </ac:spMkLst>
        </pc:spChg>
        <pc:spChg chg="add del">
          <ac:chgData name="Vladimir Vatskel" userId="629dfafe3e358558" providerId="LiveId" clId="{6D3D9938-2C2B-4765-98B4-5159C0968B87}" dt="2024-02-18T22:15:28.495" v="117"/>
          <ac:spMkLst>
            <pc:docMk/>
            <pc:sldMk cId="3755268063" sldId="285"/>
            <ac:spMk id="3" creationId="{02245B2D-6F62-5C17-3683-45B7F4FE56D1}"/>
          </ac:spMkLst>
        </pc:spChg>
        <pc:spChg chg="mod">
          <ac:chgData name="Vladimir Vatskel" userId="629dfafe3e358558" providerId="LiveId" clId="{6D3D9938-2C2B-4765-98B4-5159C0968B87}" dt="2024-02-18T22:13:18.100" v="107" actId="113"/>
          <ac:spMkLst>
            <pc:docMk/>
            <pc:sldMk cId="3755268063" sldId="285"/>
            <ac:spMk id="4" creationId="{4A7A3515-C160-5DD9-6CB0-F52B6115E746}"/>
          </ac:spMkLst>
        </pc:spChg>
        <pc:picChg chg="add mod">
          <ac:chgData name="Vladimir Vatskel" userId="629dfafe3e358558" providerId="LiveId" clId="{6D3D9938-2C2B-4765-98B4-5159C0968B87}" dt="2024-02-18T22:14:50.821" v="116"/>
          <ac:picMkLst>
            <pc:docMk/>
            <pc:sldMk cId="3755268063" sldId="285"/>
            <ac:picMk id="6" creationId="{39A48F44-69B7-69DE-E473-A7615A2EDCCB}"/>
          </ac:picMkLst>
        </pc:picChg>
        <pc:picChg chg="add mod">
          <ac:chgData name="Vladimir Vatskel" userId="629dfafe3e358558" providerId="LiveId" clId="{6D3D9938-2C2B-4765-98B4-5159C0968B87}" dt="2024-02-18T22:15:29.379" v="119" actId="962"/>
          <ac:picMkLst>
            <pc:docMk/>
            <pc:sldMk cId="3755268063" sldId="285"/>
            <ac:picMk id="8" creationId="{D2E3709E-D3B4-AD2E-6D75-4C09DA2224EA}"/>
          </ac:picMkLst>
        </pc:picChg>
      </pc:sldChg>
      <pc:sldChg chg="del">
        <pc:chgData name="Vladimir Vatskel" userId="629dfafe3e358558" providerId="LiveId" clId="{6D3D9938-2C2B-4765-98B4-5159C0968B87}" dt="2024-02-18T21:58:19.766" v="5" actId="47"/>
        <pc:sldMkLst>
          <pc:docMk/>
          <pc:sldMk cId="3965135922" sldId="285"/>
        </pc:sldMkLst>
      </pc:sldChg>
      <pc:sldChg chg="del">
        <pc:chgData name="Vladimir Vatskel" userId="629dfafe3e358558" providerId="LiveId" clId="{6D3D9938-2C2B-4765-98B4-5159C0968B87}" dt="2024-02-18T21:58:19.766" v="5" actId="47"/>
        <pc:sldMkLst>
          <pc:docMk/>
          <pc:sldMk cId="1319612263" sldId="286"/>
        </pc:sldMkLst>
      </pc:sldChg>
      <pc:sldChg chg="addSp delSp modSp new mod">
        <pc:chgData name="Vladimir Vatskel" userId="629dfafe3e358558" providerId="LiveId" clId="{6D3D9938-2C2B-4765-98B4-5159C0968B87}" dt="2024-02-18T22:16:01.976" v="129" actId="962"/>
        <pc:sldMkLst>
          <pc:docMk/>
          <pc:sldMk cId="2795619152" sldId="286"/>
        </pc:sldMkLst>
        <pc:spChg chg="mod">
          <ac:chgData name="Vladimir Vatskel" userId="629dfafe3e358558" providerId="LiveId" clId="{6D3D9938-2C2B-4765-98B4-5159C0968B87}" dt="2024-02-18T22:13:55.978" v="111"/>
          <ac:spMkLst>
            <pc:docMk/>
            <pc:sldMk cId="2795619152" sldId="286"/>
            <ac:spMk id="2" creationId="{2FC79B6F-764C-3AB6-343F-E37441A5F7BE}"/>
          </ac:spMkLst>
        </pc:spChg>
        <pc:spChg chg="del">
          <ac:chgData name="Vladimir Vatskel" userId="629dfafe3e358558" providerId="LiveId" clId="{6D3D9938-2C2B-4765-98B4-5159C0968B87}" dt="2024-02-18T22:16:01.184" v="127"/>
          <ac:spMkLst>
            <pc:docMk/>
            <pc:sldMk cId="2795619152" sldId="286"/>
            <ac:spMk id="3" creationId="{F174A908-9759-1BE8-7ACB-1C5762E475B5}"/>
          </ac:spMkLst>
        </pc:spChg>
        <pc:spChg chg="mod">
          <ac:chgData name="Vladimir Vatskel" userId="629dfafe3e358558" providerId="LiveId" clId="{6D3D9938-2C2B-4765-98B4-5159C0968B87}" dt="2024-02-18T22:15:41.212" v="126" actId="20577"/>
          <ac:spMkLst>
            <pc:docMk/>
            <pc:sldMk cId="2795619152" sldId="286"/>
            <ac:spMk id="4" creationId="{D17F105A-DEB9-2817-CF45-3C887C8AFD0B}"/>
          </ac:spMkLst>
        </pc:spChg>
        <pc:picChg chg="add mod">
          <ac:chgData name="Vladimir Vatskel" userId="629dfafe3e358558" providerId="LiveId" clId="{6D3D9938-2C2B-4765-98B4-5159C0968B87}" dt="2024-02-18T22:16:01.976" v="129" actId="962"/>
          <ac:picMkLst>
            <pc:docMk/>
            <pc:sldMk cId="2795619152" sldId="286"/>
            <ac:picMk id="6" creationId="{8029554F-F1E3-5B48-E683-1FD542EC508F}"/>
          </ac:picMkLst>
        </pc:picChg>
      </pc:sldChg>
      <pc:sldChg chg="del">
        <pc:chgData name="Vladimir Vatskel" userId="629dfafe3e358558" providerId="LiveId" clId="{6D3D9938-2C2B-4765-98B4-5159C0968B87}" dt="2024-02-18T21:58:19.766" v="5" actId="47"/>
        <pc:sldMkLst>
          <pc:docMk/>
          <pc:sldMk cId="1418126138" sldId="287"/>
        </pc:sldMkLst>
      </pc:sldChg>
      <pc:sldChg chg="del">
        <pc:chgData name="Vladimir Vatskel" userId="629dfafe3e358558" providerId="LiveId" clId="{6D3D9938-2C2B-4765-98B4-5159C0968B87}" dt="2024-02-18T21:58:19.766" v="5" actId="47"/>
        <pc:sldMkLst>
          <pc:docMk/>
          <pc:sldMk cId="2952891093" sldId="288"/>
        </pc:sldMkLst>
      </pc:sldChg>
      <pc:sldChg chg="del">
        <pc:chgData name="Vladimir Vatskel" userId="629dfafe3e358558" providerId="LiveId" clId="{6D3D9938-2C2B-4765-98B4-5159C0968B87}" dt="2024-02-18T21:58:19.766" v="5" actId="47"/>
        <pc:sldMkLst>
          <pc:docMk/>
          <pc:sldMk cId="3351165426" sldId="289"/>
        </pc:sldMkLst>
      </pc:sldChg>
    </pc:docChg>
  </pc:docChgLst>
  <pc:docChgLst>
    <pc:chgData name="Vladimir Vatskel" userId="629dfafe3e358558" providerId="LiveId" clId="{B0DF4C48-F83C-407A-9C73-A89538B424B8}"/>
    <pc:docChg chg="undo custSel addSld delSld modSld">
      <pc:chgData name="Vladimir Vatskel" userId="629dfafe3e358558" providerId="LiveId" clId="{B0DF4C48-F83C-407A-9C73-A89538B424B8}" dt="2023-09-04T17:43:06.984" v="728" actId="2696"/>
      <pc:docMkLst>
        <pc:docMk/>
      </pc:docMkLst>
      <pc:sldChg chg="modSp mod">
        <pc:chgData name="Vladimir Vatskel" userId="629dfafe3e358558" providerId="LiveId" clId="{B0DF4C48-F83C-407A-9C73-A89538B424B8}" dt="2023-09-04T17:10:56.886" v="206" actId="20577"/>
        <pc:sldMkLst>
          <pc:docMk/>
          <pc:sldMk cId="1156948907" sldId="256"/>
        </pc:sldMkLst>
        <pc:spChg chg="mod">
          <ac:chgData name="Vladimir Vatskel" userId="629dfafe3e358558" providerId="LiveId" clId="{B0DF4C48-F83C-407A-9C73-A89538B424B8}" dt="2023-09-04T17:10:56.886" v="206" actId="20577"/>
          <ac:spMkLst>
            <pc:docMk/>
            <pc:sldMk cId="1156948907" sldId="256"/>
            <ac:spMk id="3" creationId="{61AF43C6-D912-ABC3-4CAF-631456FF7A35}"/>
          </ac:spMkLst>
        </pc:spChg>
      </pc:sldChg>
      <pc:sldChg chg="modSp new mod">
        <pc:chgData name="Vladimir Vatskel" userId="629dfafe3e358558" providerId="LiveId" clId="{B0DF4C48-F83C-407A-9C73-A89538B424B8}" dt="2023-09-04T17:13:58.269" v="236" actId="20577"/>
        <pc:sldMkLst>
          <pc:docMk/>
          <pc:sldMk cId="3025983569" sldId="257"/>
        </pc:sldMkLst>
        <pc:spChg chg="mod">
          <ac:chgData name="Vladimir Vatskel" userId="629dfafe3e358558" providerId="LiveId" clId="{B0DF4C48-F83C-407A-9C73-A89538B424B8}" dt="2023-09-04T16:45:17.143" v="3"/>
          <ac:spMkLst>
            <pc:docMk/>
            <pc:sldMk cId="3025983569" sldId="257"/>
            <ac:spMk id="2" creationId="{677B2EE0-DE6F-2DEE-AAF9-A90A34E0D874}"/>
          </ac:spMkLst>
        </pc:spChg>
        <pc:spChg chg="mod">
          <ac:chgData name="Vladimir Vatskel" userId="629dfafe3e358558" providerId="LiveId" clId="{B0DF4C48-F83C-407A-9C73-A89538B424B8}" dt="2023-09-04T17:13:58.269" v="236" actId="20577"/>
          <ac:spMkLst>
            <pc:docMk/>
            <pc:sldMk cId="3025983569" sldId="257"/>
            <ac:spMk id="3" creationId="{D0593AFE-D345-520E-46D3-F17EB06DAC63}"/>
          </ac:spMkLst>
        </pc:spChg>
      </pc:sldChg>
      <pc:sldChg chg="modSp new mod">
        <pc:chgData name="Vladimir Vatskel" userId="629dfafe3e358558" providerId="LiveId" clId="{B0DF4C48-F83C-407A-9C73-A89538B424B8}" dt="2023-09-04T16:58:15.335" v="64" actId="113"/>
        <pc:sldMkLst>
          <pc:docMk/>
          <pc:sldMk cId="2229595647" sldId="258"/>
        </pc:sldMkLst>
        <pc:spChg chg="mod">
          <ac:chgData name="Vladimir Vatskel" userId="629dfafe3e358558" providerId="LiveId" clId="{B0DF4C48-F83C-407A-9C73-A89538B424B8}" dt="2023-09-04T16:52:39.944" v="14"/>
          <ac:spMkLst>
            <pc:docMk/>
            <pc:sldMk cId="2229595647" sldId="258"/>
            <ac:spMk id="2" creationId="{79B2C7E9-A82D-F6A9-8CCD-A9A3C8EB32CA}"/>
          </ac:spMkLst>
        </pc:spChg>
        <pc:spChg chg="mod">
          <ac:chgData name="Vladimir Vatskel" userId="629dfafe3e358558" providerId="LiveId" clId="{B0DF4C48-F83C-407A-9C73-A89538B424B8}" dt="2023-09-04T16:58:15.335" v="64" actId="113"/>
          <ac:spMkLst>
            <pc:docMk/>
            <pc:sldMk cId="2229595647" sldId="258"/>
            <ac:spMk id="3" creationId="{C0F8B757-5523-03F5-70FB-7D3547581281}"/>
          </ac:spMkLst>
        </pc:spChg>
      </pc:sldChg>
      <pc:sldChg chg="modSp new mod">
        <pc:chgData name="Vladimir Vatskel" userId="629dfafe3e358558" providerId="LiveId" clId="{B0DF4C48-F83C-407A-9C73-A89538B424B8}" dt="2023-09-04T17:42:55.809" v="727" actId="6549"/>
        <pc:sldMkLst>
          <pc:docMk/>
          <pc:sldMk cId="1171470251" sldId="259"/>
        </pc:sldMkLst>
        <pc:spChg chg="mod">
          <ac:chgData name="Vladimir Vatskel" userId="629dfafe3e358558" providerId="LiveId" clId="{B0DF4C48-F83C-407A-9C73-A89538B424B8}" dt="2023-09-04T16:57:09.355" v="44"/>
          <ac:spMkLst>
            <pc:docMk/>
            <pc:sldMk cId="1171470251" sldId="259"/>
            <ac:spMk id="2" creationId="{51FC83AC-372F-F157-918E-3A2442A380FE}"/>
          </ac:spMkLst>
        </pc:spChg>
        <pc:spChg chg="mod">
          <ac:chgData name="Vladimir Vatskel" userId="629dfafe3e358558" providerId="LiveId" clId="{B0DF4C48-F83C-407A-9C73-A89538B424B8}" dt="2023-09-04T17:42:55.809" v="727" actId="6549"/>
          <ac:spMkLst>
            <pc:docMk/>
            <pc:sldMk cId="1171470251" sldId="259"/>
            <ac:spMk id="3" creationId="{BC05A3BF-B76A-9A23-CD21-1B48E48ECAB1}"/>
          </ac:spMkLst>
        </pc:spChg>
      </pc:sldChg>
      <pc:sldChg chg="modSp new mod">
        <pc:chgData name="Vladimir Vatskel" userId="629dfafe3e358558" providerId="LiveId" clId="{B0DF4C48-F83C-407A-9C73-A89538B424B8}" dt="2023-09-04T17:37:21.647" v="683" actId="20577"/>
        <pc:sldMkLst>
          <pc:docMk/>
          <pc:sldMk cId="1183688187" sldId="260"/>
        </pc:sldMkLst>
        <pc:spChg chg="mod">
          <ac:chgData name="Vladimir Vatskel" userId="629dfafe3e358558" providerId="LiveId" clId="{B0DF4C48-F83C-407A-9C73-A89538B424B8}" dt="2023-09-04T16:58:26.925" v="68"/>
          <ac:spMkLst>
            <pc:docMk/>
            <pc:sldMk cId="1183688187" sldId="260"/>
            <ac:spMk id="2" creationId="{A48BA472-AF98-4ED5-8358-7D8938D2ECC7}"/>
          </ac:spMkLst>
        </pc:spChg>
        <pc:spChg chg="mod">
          <ac:chgData name="Vladimir Vatskel" userId="629dfafe3e358558" providerId="LiveId" clId="{B0DF4C48-F83C-407A-9C73-A89538B424B8}" dt="2023-09-04T17:37:21.647" v="683" actId="20577"/>
          <ac:spMkLst>
            <pc:docMk/>
            <pc:sldMk cId="1183688187" sldId="260"/>
            <ac:spMk id="3" creationId="{2BF2B0CF-E31F-9C61-B898-3D098ED06740}"/>
          </ac:spMkLst>
        </pc:spChg>
      </pc:sldChg>
      <pc:sldChg chg="modSp new mod">
        <pc:chgData name="Vladimir Vatskel" userId="629dfafe3e358558" providerId="LiveId" clId="{B0DF4C48-F83C-407A-9C73-A89538B424B8}" dt="2023-09-04T17:29:32.806" v="526" actId="20577"/>
        <pc:sldMkLst>
          <pc:docMk/>
          <pc:sldMk cId="252740859" sldId="261"/>
        </pc:sldMkLst>
        <pc:spChg chg="mod">
          <ac:chgData name="Vladimir Vatskel" userId="629dfafe3e358558" providerId="LiveId" clId="{B0DF4C48-F83C-407A-9C73-A89538B424B8}" dt="2023-09-04T17:07:05.805" v="178" actId="790"/>
          <ac:spMkLst>
            <pc:docMk/>
            <pc:sldMk cId="252740859" sldId="261"/>
            <ac:spMk id="2" creationId="{766F5368-A6FD-14EB-DEF6-C24D70B88EDD}"/>
          </ac:spMkLst>
        </pc:spChg>
        <pc:spChg chg="mod">
          <ac:chgData name="Vladimir Vatskel" userId="629dfafe3e358558" providerId="LiveId" clId="{B0DF4C48-F83C-407A-9C73-A89538B424B8}" dt="2023-09-04T17:29:32.806" v="526" actId="20577"/>
          <ac:spMkLst>
            <pc:docMk/>
            <pc:sldMk cId="252740859" sldId="261"/>
            <ac:spMk id="3" creationId="{866D83C1-CC9C-2A11-E994-E11A9F3E55FA}"/>
          </ac:spMkLst>
        </pc:spChg>
      </pc:sldChg>
      <pc:sldChg chg="modSp new mod">
        <pc:chgData name="Vladimir Vatskel" userId="629dfafe3e358558" providerId="LiveId" clId="{B0DF4C48-F83C-407A-9C73-A89538B424B8}" dt="2023-09-04T17:29:22.746" v="524" actId="27636"/>
        <pc:sldMkLst>
          <pc:docMk/>
          <pc:sldMk cId="1682051636" sldId="262"/>
        </pc:sldMkLst>
        <pc:spChg chg="mod">
          <ac:chgData name="Vladimir Vatskel" userId="629dfafe3e358558" providerId="LiveId" clId="{B0DF4C48-F83C-407A-9C73-A89538B424B8}" dt="2023-09-04T17:09:57.906" v="200"/>
          <ac:spMkLst>
            <pc:docMk/>
            <pc:sldMk cId="1682051636" sldId="262"/>
            <ac:spMk id="2" creationId="{00E926F5-F9C4-27CA-0BF6-AF0CCEF5E936}"/>
          </ac:spMkLst>
        </pc:spChg>
        <pc:spChg chg="mod">
          <ac:chgData name="Vladimir Vatskel" userId="629dfafe3e358558" providerId="LiveId" clId="{B0DF4C48-F83C-407A-9C73-A89538B424B8}" dt="2023-09-04T17:29:22.746" v="524" actId="27636"/>
          <ac:spMkLst>
            <pc:docMk/>
            <pc:sldMk cId="1682051636" sldId="262"/>
            <ac:spMk id="3" creationId="{BE443EDB-0F5F-CFDC-0700-C129E3355F3A}"/>
          </ac:spMkLst>
        </pc:spChg>
      </pc:sldChg>
      <pc:sldChg chg="modSp new mod">
        <pc:chgData name="Vladimir Vatskel" userId="629dfafe3e358558" providerId="LiveId" clId="{B0DF4C48-F83C-407A-9C73-A89538B424B8}" dt="2023-09-04T17:29:08.550" v="522" actId="20577"/>
        <pc:sldMkLst>
          <pc:docMk/>
          <pc:sldMk cId="3099901222" sldId="263"/>
        </pc:sldMkLst>
        <pc:spChg chg="mod">
          <ac:chgData name="Vladimir Vatskel" userId="629dfafe3e358558" providerId="LiveId" clId="{B0DF4C48-F83C-407A-9C73-A89538B424B8}" dt="2023-09-04T17:25:40.196" v="468"/>
          <ac:spMkLst>
            <pc:docMk/>
            <pc:sldMk cId="3099901222" sldId="263"/>
            <ac:spMk id="2" creationId="{23703F63-9E70-4E24-F9B6-A9F27BF180EC}"/>
          </ac:spMkLst>
        </pc:spChg>
        <pc:spChg chg="mod">
          <ac:chgData name="Vladimir Vatskel" userId="629dfafe3e358558" providerId="LiveId" clId="{B0DF4C48-F83C-407A-9C73-A89538B424B8}" dt="2023-09-04T17:29:08.550" v="522" actId="20577"/>
          <ac:spMkLst>
            <pc:docMk/>
            <pc:sldMk cId="3099901222" sldId="263"/>
            <ac:spMk id="3" creationId="{3E928C04-5FD7-3D8F-4AE3-67D1CEF16811}"/>
          </ac:spMkLst>
        </pc:spChg>
      </pc:sldChg>
      <pc:sldChg chg="modSp new del mod">
        <pc:chgData name="Vladimir Vatskel" userId="629dfafe3e358558" providerId="LiveId" clId="{B0DF4C48-F83C-407A-9C73-A89538B424B8}" dt="2023-09-04T17:43:06.984" v="728" actId="2696"/>
        <pc:sldMkLst>
          <pc:docMk/>
          <pc:sldMk cId="2907210715" sldId="264"/>
        </pc:sldMkLst>
        <pc:spChg chg="mod">
          <ac:chgData name="Vladimir Vatskel" userId="629dfafe3e358558" providerId="LiveId" clId="{B0DF4C48-F83C-407A-9C73-A89538B424B8}" dt="2023-09-04T17:38:30.905" v="685"/>
          <ac:spMkLst>
            <pc:docMk/>
            <pc:sldMk cId="2907210715" sldId="264"/>
            <ac:spMk id="2" creationId="{4437ECB0-AA03-93CD-3514-ED0B5B165FCC}"/>
          </ac:spMkLst>
        </pc:spChg>
        <pc:spChg chg="mod">
          <ac:chgData name="Vladimir Vatskel" userId="629dfafe3e358558" providerId="LiveId" clId="{B0DF4C48-F83C-407A-9C73-A89538B424B8}" dt="2023-09-04T17:40:12.449" v="715" actId="20577"/>
          <ac:spMkLst>
            <pc:docMk/>
            <pc:sldMk cId="2907210715" sldId="264"/>
            <ac:spMk id="3" creationId="{DB4410CF-68C9-DFA5-5F2E-CE492EC7C69D}"/>
          </ac:spMkLst>
        </pc:spChg>
      </pc:sldChg>
    </pc:docChg>
  </pc:docChgLst>
  <pc:docChgLst>
    <pc:chgData name="Vladimir Vatskel" userId="629dfafe3e358558" providerId="LiveId" clId="{55265512-C95D-4DD0-ACC6-B3E7687540F7}"/>
    <pc:docChg chg="undo custSel addSld delSld modSld">
      <pc:chgData name="Vladimir Vatskel" userId="629dfafe3e358558" providerId="LiveId" clId="{55265512-C95D-4DD0-ACC6-B3E7687540F7}" dt="2024-02-14T21:53:42.642" v="99" actId="20577"/>
      <pc:docMkLst>
        <pc:docMk/>
      </pc:docMkLst>
      <pc:sldChg chg="modSp mod">
        <pc:chgData name="Vladimir Vatskel" userId="629dfafe3e358558" providerId="LiveId" clId="{55265512-C95D-4DD0-ACC6-B3E7687540F7}" dt="2024-02-14T21:44:35.857" v="37" actId="20577"/>
        <pc:sldMkLst>
          <pc:docMk/>
          <pc:sldMk cId="1156948907" sldId="256"/>
        </pc:sldMkLst>
        <pc:spChg chg="mod">
          <ac:chgData name="Vladimir Vatskel" userId="629dfafe3e358558" providerId="LiveId" clId="{55265512-C95D-4DD0-ACC6-B3E7687540F7}" dt="2024-02-14T21:44:24.186" v="31" actId="790"/>
          <ac:spMkLst>
            <pc:docMk/>
            <pc:sldMk cId="1156948907" sldId="256"/>
            <ac:spMk id="2" creationId="{7C11E836-3832-B8F3-F376-A17B80E9CA7C}"/>
          </ac:spMkLst>
        </pc:spChg>
        <pc:spChg chg="mod">
          <ac:chgData name="Vladimir Vatskel" userId="629dfafe3e358558" providerId="LiveId" clId="{55265512-C95D-4DD0-ACC6-B3E7687540F7}" dt="2024-02-14T21:44:35.857" v="37" actId="20577"/>
          <ac:spMkLst>
            <pc:docMk/>
            <pc:sldMk cId="1156948907" sldId="256"/>
            <ac:spMk id="3" creationId="{61AF43C6-D912-ABC3-4CAF-631456FF7A35}"/>
          </ac:spMkLst>
        </pc:spChg>
      </pc:sldChg>
      <pc:sldChg chg="addSp delSp modSp mod">
        <pc:chgData name="Vladimir Vatskel" userId="629dfafe3e358558" providerId="LiveId" clId="{55265512-C95D-4DD0-ACC6-B3E7687540F7}" dt="2024-02-14T21:51:17.994" v="76" actId="27614"/>
        <pc:sldMkLst>
          <pc:docMk/>
          <pc:sldMk cId="3393729228" sldId="264"/>
        </pc:sldMkLst>
        <pc:spChg chg="mod">
          <ac:chgData name="Vladimir Vatskel" userId="629dfafe3e358558" providerId="LiveId" clId="{55265512-C95D-4DD0-ACC6-B3E7687540F7}" dt="2024-02-14T21:45:10.629" v="57" actId="20577"/>
          <ac:spMkLst>
            <pc:docMk/>
            <pc:sldMk cId="3393729228" sldId="264"/>
            <ac:spMk id="2" creationId="{E5D7175A-D827-67F4-D876-D33F0AB990CB}"/>
          </ac:spMkLst>
        </pc:spChg>
        <pc:spChg chg="mod">
          <ac:chgData name="Vladimir Vatskel" userId="629dfafe3e358558" providerId="LiveId" clId="{55265512-C95D-4DD0-ACC6-B3E7687540F7}" dt="2024-02-14T21:46:49.341" v="73" actId="20577"/>
          <ac:spMkLst>
            <pc:docMk/>
            <pc:sldMk cId="3393729228" sldId="264"/>
            <ac:spMk id="4" creationId="{2BE4E336-CDD9-7230-D301-46FCF5BC7E4B}"/>
          </ac:spMkLst>
        </pc:spChg>
        <pc:spChg chg="add del mod">
          <ac:chgData name="Vladimir Vatskel" userId="629dfafe3e358558" providerId="LiveId" clId="{55265512-C95D-4DD0-ACC6-B3E7687540F7}" dt="2024-02-14T21:51:15.995" v="75"/>
          <ac:spMkLst>
            <pc:docMk/>
            <pc:sldMk cId="3393729228" sldId="264"/>
            <ac:spMk id="5" creationId="{E7F005D1-91E1-45D6-B514-EC9A66C12157}"/>
          </ac:spMkLst>
        </pc:spChg>
        <pc:picChg chg="add mod">
          <ac:chgData name="Vladimir Vatskel" userId="629dfafe3e358558" providerId="LiveId" clId="{55265512-C95D-4DD0-ACC6-B3E7687540F7}" dt="2024-02-14T21:51:17.994" v="76" actId="27614"/>
          <ac:picMkLst>
            <pc:docMk/>
            <pc:sldMk cId="3393729228" sldId="264"/>
            <ac:picMk id="7" creationId="{C95985C9-B923-5997-31BA-4345BDB7BE07}"/>
          </ac:picMkLst>
        </pc:picChg>
        <pc:picChg chg="del">
          <ac:chgData name="Vladimir Vatskel" userId="629dfafe3e358558" providerId="LiveId" clId="{55265512-C95D-4DD0-ACC6-B3E7687540F7}" dt="2024-02-14T21:51:14.537" v="74" actId="478"/>
          <ac:picMkLst>
            <pc:docMk/>
            <pc:sldMk cId="3393729228" sldId="264"/>
            <ac:picMk id="8" creationId="{6AE59189-CE39-FBB9-BFB2-7F26278425B1}"/>
          </ac:picMkLst>
        </pc:picChg>
      </pc:sldChg>
      <pc:sldChg chg="del">
        <pc:chgData name="Vladimir Vatskel" userId="629dfafe3e358558" providerId="LiveId" clId="{55265512-C95D-4DD0-ACC6-B3E7687540F7}" dt="2024-02-14T21:45:01.342" v="38" actId="47"/>
        <pc:sldMkLst>
          <pc:docMk/>
          <pc:sldMk cId="1684392883" sldId="265"/>
        </pc:sldMkLst>
      </pc:sldChg>
      <pc:sldChg chg="del">
        <pc:chgData name="Vladimir Vatskel" userId="629dfafe3e358558" providerId="LiveId" clId="{55265512-C95D-4DD0-ACC6-B3E7687540F7}" dt="2024-02-14T21:45:01.342" v="38" actId="47"/>
        <pc:sldMkLst>
          <pc:docMk/>
          <pc:sldMk cId="3809924930" sldId="266"/>
        </pc:sldMkLst>
      </pc:sldChg>
      <pc:sldChg chg="del">
        <pc:chgData name="Vladimir Vatskel" userId="629dfafe3e358558" providerId="LiveId" clId="{55265512-C95D-4DD0-ACC6-B3E7687540F7}" dt="2024-02-14T21:45:01.342" v="38" actId="47"/>
        <pc:sldMkLst>
          <pc:docMk/>
          <pc:sldMk cId="133409172" sldId="267"/>
        </pc:sldMkLst>
      </pc:sldChg>
      <pc:sldChg chg="del">
        <pc:chgData name="Vladimir Vatskel" userId="629dfafe3e358558" providerId="LiveId" clId="{55265512-C95D-4DD0-ACC6-B3E7687540F7}" dt="2024-02-14T21:45:01.342" v="38" actId="47"/>
        <pc:sldMkLst>
          <pc:docMk/>
          <pc:sldMk cId="584272886" sldId="268"/>
        </pc:sldMkLst>
      </pc:sldChg>
      <pc:sldChg chg="del">
        <pc:chgData name="Vladimir Vatskel" userId="629dfafe3e358558" providerId="LiveId" clId="{55265512-C95D-4DD0-ACC6-B3E7687540F7}" dt="2024-02-14T21:45:01.342" v="38" actId="47"/>
        <pc:sldMkLst>
          <pc:docMk/>
          <pc:sldMk cId="952474941" sldId="269"/>
        </pc:sldMkLst>
      </pc:sldChg>
      <pc:sldChg chg="del">
        <pc:chgData name="Vladimir Vatskel" userId="629dfafe3e358558" providerId="LiveId" clId="{55265512-C95D-4DD0-ACC6-B3E7687540F7}" dt="2024-02-14T21:45:01.342" v="38" actId="47"/>
        <pc:sldMkLst>
          <pc:docMk/>
          <pc:sldMk cId="1880151884" sldId="270"/>
        </pc:sldMkLst>
      </pc:sldChg>
      <pc:sldChg chg="del">
        <pc:chgData name="Vladimir Vatskel" userId="629dfafe3e358558" providerId="LiveId" clId="{55265512-C95D-4DD0-ACC6-B3E7687540F7}" dt="2024-02-14T21:45:01.342" v="38" actId="47"/>
        <pc:sldMkLst>
          <pc:docMk/>
          <pc:sldMk cId="63742856" sldId="271"/>
        </pc:sldMkLst>
      </pc:sldChg>
      <pc:sldChg chg="del">
        <pc:chgData name="Vladimir Vatskel" userId="629dfafe3e358558" providerId="LiveId" clId="{55265512-C95D-4DD0-ACC6-B3E7687540F7}" dt="2024-02-14T21:45:01.342" v="38" actId="47"/>
        <pc:sldMkLst>
          <pc:docMk/>
          <pc:sldMk cId="3148174449" sldId="272"/>
        </pc:sldMkLst>
      </pc:sldChg>
      <pc:sldChg chg="del">
        <pc:chgData name="Vladimir Vatskel" userId="629dfafe3e358558" providerId="LiveId" clId="{55265512-C95D-4DD0-ACC6-B3E7687540F7}" dt="2024-02-14T21:45:01.342" v="38" actId="47"/>
        <pc:sldMkLst>
          <pc:docMk/>
          <pc:sldMk cId="1463328207" sldId="273"/>
        </pc:sldMkLst>
      </pc:sldChg>
      <pc:sldChg chg="del">
        <pc:chgData name="Vladimir Vatskel" userId="629dfafe3e358558" providerId="LiveId" clId="{55265512-C95D-4DD0-ACC6-B3E7687540F7}" dt="2024-02-14T21:45:01.342" v="38" actId="47"/>
        <pc:sldMkLst>
          <pc:docMk/>
          <pc:sldMk cId="4185445326" sldId="274"/>
        </pc:sldMkLst>
      </pc:sldChg>
      <pc:sldChg chg="del">
        <pc:chgData name="Vladimir Vatskel" userId="629dfafe3e358558" providerId="LiveId" clId="{55265512-C95D-4DD0-ACC6-B3E7687540F7}" dt="2024-02-14T21:45:01.342" v="38" actId="47"/>
        <pc:sldMkLst>
          <pc:docMk/>
          <pc:sldMk cId="3465430598" sldId="275"/>
        </pc:sldMkLst>
      </pc:sldChg>
      <pc:sldChg chg="del">
        <pc:chgData name="Vladimir Vatskel" userId="629dfafe3e358558" providerId="LiveId" clId="{55265512-C95D-4DD0-ACC6-B3E7687540F7}" dt="2024-02-14T21:45:01.342" v="38" actId="47"/>
        <pc:sldMkLst>
          <pc:docMk/>
          <pc:sldMk cId="1868295731" sldId="276"/>
        </pc:sldMkLst>
      </pc:sldChg>
      <pc:sldChg chg="del">
        <pc:chgData name="Vladimir Vatskel" userId="629dfafe3e358558" providerId="LiveId" clId="{55265512-C95D-4DD0-ACC6-B3E7687540F7}" dt="2024-02-14T21:45:01.342" v="38" actId="47"/>
        <pc:sldMkLst>
          <pc:docMk/>
          <pc:sldMk cId="4264367810" sldId="277"/>
        </pc:sldMkLst>
      </pc:sldChg>
      <pc:sldChg chg="del">
        <pc:chgData name="Vladimir Vatskel" userId="629dfafe3e358558" providerId="LiveId" clId="{55265512-C95D-4DD0-ACC6-B3E7687540F7}" dt="2024-02-14T21:45:01.342" v="38" actId="47"/>
        <pc:sldMkLst>
          <pc:docMk/>
          <pc:sldMk cId="674918782" sldId="278"/>
        </pc:sldMkLst>
      </pc:sldChg>
      <pc:sldChg chg="del">
        <pc:chgData name="Vladimir Vatskel" userId="629dfafe3e358558" providerId="LiveId" clId="{55265512-C95D-4DD0-ACC6-B3E7687540F7}" dt="2024-02-14T21:45:01.342" v="38" actId="47"/>
        <pc:sldMkLst>
          <pc:docMk/>
          <pc:sldMk cId="1958039943" sldId="279"/>
        </pc:sldMkLst>
      </pc:sldChg>
      <pc:sldChg chg="del">
        <pc:chgData name="Vladimir Vatskel" userId="629dfafe3e358558" providerId="LiveId" clId="{55265512-C95D-4DD0-ACC6-B3E7687540F7}" dt="2024-02-14T21:45:01.342" v="38" actId="47"/>
        <pc:sldMkLst>
          <pc:docMk/>
          <pc:sldMk cId="3968643434" sldId="280"/>
        </pc:sldMkLst>
      </pc:sldChg>
      <pc:sldChg chg="del">
        <pc:chgData name="Vladimir Vatskel" userId="629dfafe3e358558" providerId="LiveId" clId="{55265512-C95D-4DD0-ACC6-B3E7687540F7}" dt="2024-02-14T21:45:01.342" v="38" actId="47"/>
        <pc:sldMkLst>
          <pc:docMk/>
          <pc:sldMk cId="610327489" sldId="281"/>
        </pc:sldMkLst>
      </pc:sldChg>
      <pc:sldChg chg="addSp delSp modSp new mod">
        <pc:chgData name="Vladimir Vatskel" userId="629dfafe3e358558" providerId="LiveId" clId="{55265512-C95D-4DD0-ACC6-B3E7687540F7}" dt="2024-02-14T21:53:42.642" v="99" actId="20577"/>
        <pc:sldMkLst>
          <pc:docMk/>
          <pc:sldMk cId="1548321952" sldId="283"/>
        </pc:sldMkLst>
        <pc:spChg chg="del">
          <ac:chgData name="Vladimir Vatskel" userId="629dfafe3e358558" providerId="LiveId" clId="{55265512-C95D-4DD0-ACC6-B3E7687540F7}" dt="2024-02-14T21:52:51.672" v="78"/>
          <ac:spMkLst>
            <pc:docMk/>
            <pc:sldMk cId="1548321952" sldId="283"/>
            <ac:spMk id="3" creationId="{0079F045-FE11-AD00-52A3-58073704A38A}"/>
          </ac:spMkLst>
        </pc:spChg>
        <pc:spChg chg="mod">
          <ac:chgData name="Vladimir Vatskel" userId="629dfafe3e358558" providerId="LiveId" clId="{55265512-C95D-4DD0-ACC6-B3E7687540F7}" dt="2024-02-14T21:53:42.642" v="99" actId="20577"/>
          <ac:spMkLst>
            <pc:docMk/>
            <pc:sldMk cId="1548321952" sldId="283"/>
            <ac:spMk id="4" creationId="{FB8CCDAE-0E8A-BEE5-B868-380E393B8D12}"/>
          </ac:spMkLst>
        </pc:spChg>
        <pc:picChg chg="add mod">
          <ac:chgData name="Vladimir Vatskel" userId="629dfafe3e358558" providerId="LiveId" clId="{55265512-C95D-4DD0-ACC6-B3E7687540F7}" dt="2024-02-14T21:52:52.442" v="80" actId="962"/>
          <ac:picMkLst>
            <pc:docMk/>
            <pc:sldMk cId="1548321952" sldId="283"/>
            <ac:picMk id="6" creationId="{30F4E9FF-575E-0C26-6F92-5C937EF15DFB}"/>
          </ac:picMkLst>
        </pc:picChg>
      </pc:sldChg>
      <pc:sldChg chg="del">
        <pc:chgData name="Vladimir Vatskel" userId="629dfafe3e358558" providerId="LiveId" clId="{55265512-C95D-4DD0-ACC6-B3E7687540F7}" dt="2024-02-14T21:45:01.342" v="38" actId="47"/>
        <pc:sldMkLst>
          <pc:docMk/>
          <pc:sldMk cId="1640339033" sldId="283"/>
        </pc:sldMkLst>
      </pc:sldChg>
    </pc:docChg>
  </pc:docChgLst>
  <pc:docChgLst>
    <pc:chgData name="Vladimir Vatskel" userId="629dfafe3e358558" providerId="LiveId" clId="{81ED2D83-B432-469D-9495-B95589AAA634}"/>
    <pc:docChg chg="undo custSel addSld delSld modSld sldOrd">
      <pc:chgData name="Vladimir Vatskel" userId="629dfafe3e358558" providerId="LiveId" clId="{81ED2D83-B432-469D-9495-B95589AAA634}" dt="2024-04-01T18:11:45.449" v="76"/>
      <pc:docMkLst>
        <pc:docMk/>
      </pc:docMkLst>
      <pc:sldChg chg="modSp mod">
        <pc:chgData name="Vladimir Vatskel" userId="629dfafe3e358558" providerId="LiveId" clId="{81ED2D83-B432-469D-9495-B95589AAA634}" dt="2024-04-01T17:56:29.977" v="12" actId="20577"/>
        <pc:sldMkLst>
          <pc:docMk/>
          <pc:sldMk cId="1156948907" sldId="256"/>
        </pc:sldMkLst>
        <pc:spChg chg="mod">
          <ac:chgData name="Vladimir Vatskel" userId="629dfafe3e358558" providerId="LiveId" clId="{81ED2D83-B432-469D-9495-B95589AAA634}" dt="2024-04-01T17:56:29.977" v="12" actId="20577"/>
          <ac:spMkLst>
            <pc:docMk/>
            <pc:sldMk cId="1156948907" sldId="256"/>
            <ac:spMk id="3" creationId="{61AF43C6-D912-ABC3-4CAF-631456FF7A35}"/>
          </ac:spMkLst>
        </pc:spChg>
      </pc:sldChg>
      <pc:sldChg chg="modSp mod ord">
        <pc:chgData name="Vladimir Vatskel" userId="629dfafe3e358558" providerId="LiveId" clId="{81ED2D83-B432-469D-9495-B95589AAA634}" dt="2024-04-01T18:11:45.449" v="76"/>
        <pc:sldMkLst>
          <pc:docMk/>
          <pc:sldMk cId="1035946105" sldId="282"/>
        </pc:sldMkLst>
        <pc:spChg chg="mod">
          <ac:chgData name="Vladimir Vatskel" userId="629dfafe3e358558" providerId="LiveId" clId="{81ED2D83-B432-469D-9495-B95589AAA634}" dt="2024-04-01T18:11:45.449" v="76"/>
          <ac:spMkLst>
            <pc:docMk/>
            <pc:sldMk cId="1035946105" sldId="282"/>
            <ac:spMk id="4" creationId="{BB75B652-F3D8-5BFE-BA2A-1162DC7E54BA}"/>
          </ac:spMkLst>
        </pc:spChg>
      </pc:sldChg>
      <pc:sldChg chg="addSp delSp modSp new mod">
        <pc:chgData name="Vladimir Vatskel" userId="629dfafe3e358558" providerId="LiveId" clId="{81ED2D83-B432-469D-9495-B95589AAA634}" dt="2024-04-01T18:00:37.413" v="21" actId="27614"/>
        <pc:sldMkLst>
          <pc:docMk/>
          <pc:sldMk cId="4254516230" sldId="283"/>
        </pc:sldMkLst>
        <pc:spChg chg="mod">
          <ac:chgData name="Vladimir Vatskel" userId="629dfafe3e358558" providerId="LiveId" clId="{81ED2D83-B432-469D-9495-B95589AAA634}" dt="2024-04-01T17:58:42.573" v="17"/>
          <ac:spMkLst>
            <pc:docMk/>
            <pc:sldMk cId="4254516230" sldId="283"/>
            <ac:spMk id="2" creationId="{CC9F242D-29AD-4FB0-A536-0BB32528D65C}"/>
          </ac:spMkLst>
        </pc:spChg>
        <pc:spChg chg="del">
          <ac:chgData name="Vladimir Vatskel" userId="629dfafe3e358558" providerId="LiveId" clId="{81ED2D83-B432-469D-9495-B95589AAA634}" dt="2024-04-01T18:00:35.224" v="20"/>
          <ac:spMkLst>
            <pc:docMk/>
            <pc:sldMk cId="4254516230" sldId="283"/>
            <ac:spMk id="3" creationId="{8B1B4DD0-8EA8-6CD3-C9A3-EA0FFAB3A2C7}"/>
          </ac:spMkLst>
        </pc:spChg>
        <pc:spChg chg="mod">
          <ac:chgData name="Vladimir Vatskel" userId="629dfafe3e358558" providerId="LiveId" clId="{81ED2D83-B432-469D-9495-B95589AAA634}" dt="2024-04-01T17:59:50.652" v="19" actId="27636"/>
          <ac:spMkLst>
            <pc:docMk/>
            <pc:sldMk cId="4254516230" sldId="283"/>
            <ac:spMk id="4" creationId="{DB99CB38-F1C0-AE00-29F1-B1E74876EC54}"/>
          </ac:spMkLst>
        </pc:spChg>
        <pc:picChg chg="add mod">
          <ac:chgData name="Vladimir Vatskel" userId="629dfafe3e358558" providerId="LiveId" clId="{81ED2D83-B432-469D-9495-B95589AAA634}" dt="2024-04-01T18:00:37.413" v="21" actId="27614"/>
          <ac:picMkLst>
            <pc:docMk/>
            <pc:sldMk cId="4254516230" sldId="283"/>
            <ac:picMk id="6" creationId="{A5D7B897-475B-4CD6-85AE-8C5427C670D1}"/>
          </ac:picMkLst>
        </pc:picChg>
      </pc:sldChg>
      <pc:sldChg chg="addSp delSp modSp new mod">
        <pc:chgData name="Vladimir Vatskel" userId="629dfafe3e358558" providerId="LiveId" clId="{81ED2D83-B432-469D-9495-B95589AAA634}" dt="2024-04-01T18:02:50.158" v="34" actId="27636"/>
        <pc:sldMkLst>
          <pc:docMk/>
          <pc:sldMk cId="3696997422" sldId="284"/>
        </pc:sldMkLst>
        <pc:spChg chg="mod">
          <ac:chgData name="Vladimir Vatskel" userId="629dfafe3e358558" providerId="LiveId" clId="{81ED2D83-B432-469D-9495-B95589AAA634}" dt="2024-04-01T18:00:56.524" v="29"/>
          <ac:spMkLst>
            <pc:docMk/>
            <pc:sldMk cId="3696997422" sldId="284"/>
            <ac:spMk id="2" creationId="{53020B99-5D90-87B8-2D02-8A041BD8BC70}"/>
          </ac:spMkLst>
        </pc:spChg>
        <pc:spChg chg="del">
          <ac:chgData name="Vladimir Vatskel" userId="629dfafe3e358558" providerId="LiveId" clId="{81ED2D83-B432-469D-9495-B95589AAA634}" dt="2024-04-01T18:02:40.614" v="30"/>
          <ac:spMkLst>
            <pc:docMk/>
            <pc:sldMk cId="3696997422" sldId="284"/>
            <ac:spMk id="3" creationId="{B6D71FA9-F121-8627-798B-95F07AEE6306}"/>
          </ac:spMkLst>
        </pc:spChg>
        <pc:spChg chg="mod">
          <ac:chgData name="Vladimir Vatskel" userId="629dfafe3e358558" providerId="LiveId" clId="{81ED2D83-B432-469D-9495-B95589AAA634}" dt="2024-04-01T18:02:50.158" v="34" actId="27636"/>
          <ac:spMkLst>
            <pc:docMk/>
            <pc:sldMk cId="3696997422" sldId="284"/>
            <ac:spMk id="4" creationId="{CB2D01BD-E737-630C-07AC-2A3D3969634F}"/>
          </ac:spMkLst>
        </pc:spChg>
        <pc:picChg chg="add mod">
          <ac:chgData name="Vladimir Vatskel" userId="629dfafe3e358558" providerId="LiveId" clId="{81ED2D83-B432-469D-9495-B95589AAA634}" dt="2024-04-01T18:02:41.845" v="32" actId="962"/>
          <ac:picMkLst>
            <pc:docMk/>
            <pc:sldMk cId="3696997422" sldId="284"/>
            <ac:picMk id="6" creationId="{5FEBFFDA-592C-B71D-6676-6E453EF0DAE5}"/>
          </ac:picMkLst>
        </pc:picChg>
      </pc:sldChg>
      <pc:sldChg chg="addSp delSp modSp new mod">
        <pc:chgData name="Vladimir Vatskel" userId="629dfafe3e358558" providerId="LiveId" clId="{81ED2D83-B432-469D-9495-B95589AAA634}" dt="2024-04-01T18:06:46.988" v="54"/>
        <pc:sldMkLst>
          <pc:docMk/>
          <pc:sldMk cId="2236565938" sldId="285"/>
        </pc:sldMkLst>
        <pc:spChg chg="mod">
          <ac:chgData name="Vladimir Vatskel" userId="629dfafe3e358558" providerId="LiveId" clId="{81ED2D83-B432-469D-9495-B95589AAA634}" dt="2024-04-01T18:04:15.906" v="53" actId="20577"/>
          <ac:spMkLst>
            <pc:docMk/>
            <pc:sldMk cId="2236565938" sldId="285"/>
            <ac:spMk id="2" creationId="{34C8F71B-EC04-1492-E2A7-A2415E692557}"/>
          </ac:spMkLst>
        </pc:spChg>
        <pc:spChg chg="del">
          <ac:chgData name="Vladimir Vatskel" userId="629dfafe3e358558" providerId="LiveId" clId="{81ED2D83-B432-469D-9495-B95589AAA634}" dt="2024-04-01T18:04:00.959" v="41"/>
          <ac:spMkLst>
            <pc:docMk/>
            <pc:sldMk cId="2236565938" sldId="285"/>
            <ac:spMk id="3" creationId="{0EEB81E8-4041-CB20-BEC8-40BC72E1C19F}"/>
          </ac:spMkLst>
        </pc:spChg>
        <pc:spChg chg="mod">
          <ac:chgData name="Vladimir Vatskel" userId="629dfafe3e358558" providerId="LiveId" clId="{81ED2D83-B432-469D-9495-B95589AAA634}" dt="2024-04-01T18:06:46.988" v="54"/>
          <ac:spMkLst>
            <pc:docMk/>
            <pc:sldMk cId="2236565938" sldId="285"/>
            <ac:spMk id="4" creationId="{5E142B44-315A-836D-D2E5-0B80D0B0013C}"/>
          </ac:spMkLst>
        </pc:spChg>
        <pc:picChg chg="add mod">
          <ac:chgData name="Vladimir Vatskel" userId="629dfafe3e358558" providerId="LiveId" clId="{81ED2D83-B432-469D-9495-B95589AAA634}" dt="2024-04-01T18:04:01.562" v="43" actId="962"/>
          <ac:picMkLst>
            <pc:docMk/>
            <pc:sldMk cId="2236565938" sldId="285"/>
            <ac:picMk id="6" creationId="{C86199E8-9460-C7EE-3EF2-61860ED91291}"/>
          </ac:picMkLst>
        </pc:picChg>
      </pc:sldChg>
      <pc:sldChg chg="addSp delSp modSp new mod">
        <pc:chgData name="Vladimir Vatskel" userId="629dfafe3e358558" providerId="LiveId" clId="{81ED2D83-B432-469D-9495-B95589AAA634}" dt="2024-04-01T18:10:45.519" v="73" actId="962"/>
        <pc:sldMkLst>
          <pc:docMk/>
          <pc:sldMk cId="2320468602" sldId="286"/>
        </pc:sldMkLst>
        <pc:spChg chg="mod">
          <ac:chgData name="Vladimir Vatskel" userId="629dfafe3e358558" providerId="LiveId" clId="{81ED2D83-B432-469D-9495-B95589AAA634}" dt="2024-04-01T18:06:56.969" v="60" actId="27636"/>
          <ac:spMkLst>
            <pc:docMk/>
            <pc:sldMk cId="2320468602" sldId="286"/>
            <ac:spMk id="2" creationId="{59B9AEA6-DF25-04B5-FF89-056CF8ADA1B0}"/>
          </ac:spMkLst>
        </pc:spChg>
        <pc:spChg chg="add del">
          <ac:chgData name="Vladimir Vatskel" userId="629dfafe3e358558" providerId="LiveId" clId="{81ED2D83-B432-469D-9495-B95589AAA634}" dt="2024-04-01T18:07:54.596" v="66"/>
          <ac:spMkLst>
            <pc:docMk/>
            <pc:sldMk cId="2320468602" sldId="286"/>
            <ac:spMk id="3" creationId="{1CFF0E38-8A40-5E4B-FAE8-C1E46BEF2A5B}"/>
          </ac:spMkLst>
        </pc:spChg>
        <pc:spChg chg="mod">
          <ac:chgData name="Vladimir Vatskel" userId="629dfafe3e358558" providerId="LiveId" clId="{81ED2D83-B432-469D-9495-B95589AAA634}" dt="2024-04-01T18:10:09.123" v="69"/>
          <ac:spMkLst>
            <pc:docMk/>
            <pc:sldMk cId="2320468602" sldId="286"/>
            <ac:spMk id="4" creationId="{6C3050D6-8F79-5C7A-8DC8-FA74CF1331DB}"/>
          </ac:spMkLst>
        </pc:spChg>
        <pc:spChg chg="add del mod">
          <ac:chgData name="Vladimir Vatskel" userId="629dfafe3e358558" providerId="LiveId" clId="{81ED2D83-B432-469D-9495-B95589AAA634}" dt="2024-04-01T18:10:44.816" v="71"/>
          <ac:spMkLst>
            <pc:docMk/>
            <pc:sldMk cId="2320468602" sldId="286"/>
            <ac:spMk id="10" creationId="{7659E07F-F900-1F92-028F-89BD767B1CE6}"/>
          </ac:spMkLst>
        </pc:spChg>
        <pc:picChg chg="add mod">
          <ac:chgData name="Vladimir Vatskel" userId="629dfafe3e358558" providerId="LiveId" clId="{81ED2D83-B432-469D-9495-B95589AAA634}" dt="2024-04-01T18:07:54.056" v="65"/>
          <ac:picMkLst>
            <pc:docMk/>
            <pc:sldMk cId="2320468602" sldId="286"/>
            <ac:picMk id="6" creationId="{A3CB2F9E-75D3-5880-0E22-42043B9FA929}"/>
          </ac:picMkLst>
        </pc:picChg>
        <pc:picChg chg="add del mod">
          <ac:chgData name="Vladimir Vatskel" userId="629dfafe3e358558" providerId="LiveId" clId="{81ED2D83-B432-469D-9495-B95589AAA634}" dt="2024-04-01T18:10:43.901" v="70" actId="478"/>
          <ac:picMkLst>
            <pc:docMk/>
            <pc:sldMk cId="2320468602" sldId="286"/>
            <ac:picMk id="8" creationId="{BF9CEE13-9DCB-16A3-4AB7-310197650CFD}"/>
          </ac:picMkLst>
        </pc:picChg>
        <pc:picChg chg="add mod">
          <ac:chgData name="Vladimir Vatskel" userId="629dfafe3e358558" providerId="LiveId" clId="{81ED2D83-B432-469D-9495-B95589AAA634}" dt="2024-04-01T18:10:45.519" v="73" actId="962"/>
          <ac:picMkLst>
            <pc:docMk/>
            <pc:sldMk cId="2320468602" sldId="286"/>
            <ac:picMk id="12" creationId="{08BE4162-A0AE-C0D7-482E-BDFB1A9FA973}"/>
          </ac:picMkLst>
        </pc:picChg>
      </pc:sldChg>
      <pc:sldChg chg="new del">
        <pc:chgData name="Vladimir Vatskel" userId="629dfafe3e358558" providerId="LiveId" clId="{81ED2D83-B432-469D-9495-B95589AAA634}" dt="2024-04-01T18:11:22.214" v="75" actId="47"/>
        <pc:sldMkLst>
          <pc:docMk/>
          <pc:sldMk cId="554669834" sldId="287"/>
        </pc:sldMkLst>
      </pc:sldChg>
      <pc:sldChg chg="del">
        <pc:chgData name="Vladimir Vatskel" userId="629dfafe3e358558" providerId="LiveId" clId="{81ED2D83-B432-469D-9495-B95589AAA634}" dt="2024-04-01T17:58:36.450" v="13" actId="47"/>
        <pc:sldMkLst>
          <pc:docMk/>
          <pc:sldMk cId="1954348279" sldId="290"/>
        </pc:sldMkLst>
      </pc:sldChg>
      <pc:sldChg chg="del">
        <pc:chgData name="Vladimir Vatskel" userId="629dfafe3e358558" providerId="LiveId" clId="{81ED2D83-B432-469D-9495-B95589AAA634}" dt="2024-04-01T17:58:36.450" v="13" actId="47"/>
        <pc:sldMkLst>
          <pc:docMk/>
          <pc:sldMk cId="3364347449" sldId="291"/>
        </pc:sldMkLst>
      </pc:sldChg>
      <pc:sldChg chg="del">
        <pc:chgData name="Vladimir Vatskel" userId="629dfafe3e358558" providerId="LiveId" clId="{81ED2D83-B432-469D-9495-B95589AAA634}" dt="2024-04-01T17:58:36.450" v="13" actId="47"/>
        <pc:sldMkLst>
          <pc:docMk/>
          <pc:sldMk cId="2338224175" sldId="292"/>
        </pc:sldMkLst>
      </pc:sldChg>
      <pc:sldChg chg="del">
        <pc:chgData name="Vladimir Vatskel" userId="629dfafe3e358558" providerId="LiveId" clId="{81ED2D83-B432-469D-9495-B95589AAA634}" dt="2024-04-01T17:58:36.450" v="13" actId="47"/>
        <pc:sldMkLst>
          <pc:docMk/>
          <pc:sldMk cId="1834859961" sldId="293"/>
        </pc:sldMkLst>
      </pc:sldChg>
      <pc:sldChg chg="del">
        <pc:chgData name="Vladimir Vatskel" userId="629dfafe3e358558" providerId="LiveId" clId="{81ED2D83-B432-469D-9495-B95589AAA634}" dt="2024-04-01T17:58:36.450" v="13" actId="47"/>
        <pc:sldMkLst>
          <pc:docMk/>
          <pc:sldMk cId="1133942140" sldId="294"/>
        </pc:sldMkLst>
      </pc:sldChg>
      <pc:sldChg chg="del">
        <pc:chgData name="Vladimir Vatskel" userId="629dfafe3e358558" providerId="LiveId" clId="{81ED2D83-B432-469D-9495-B95589AAA634}" dt="2024-04-01T17:58:36.450" v="13" actId="47"/>
        <pc:sldMkLst>
          <pc:docMk/>
          <pc:sldMk cId="448517536" sldId="295"/>
        </pc:sldMkLst>
      </pc:sldChg>
      <pc:sldChg chg="del">
        <pc:chgData name="Vladimir Vatskel" userId="629dfafe3e358558" providerId="LiveId" clId="{81ED2D83-B432-469D-9495-B95589AAA634}" dt="2024-04-01T17:58:36.450" v="13" actId="47"/>
        <pc:sldMkLst>
          <pc:docMk/>
          <pc:sldMk cId="3298859282" sldId="296"/>
        </pc:sldMkLst>
      </pc:sldChg>
      <pc:sldChg chg="del">
        <pc:chgData name="Vladimir Vatskel" userId="629dfafe3e358558" providerId="LiveId" clId="{81ED2D83-B432-469D-9495-B95589AAA634}" dt="2024-04-01T17:58:36.450" v="13" actId="47"/>
        <pc:sldMkLst>
          <pc:docMk/>
          <pc:sldMk cId="2412903004" sldId="297"/>
        </pc:sldMkLst>
      </pc:sldChg>
    </pc:docChg>
  </pc:docChgLst>
  <pc:docChgLst>
    <pc:chgData name="Vladimir Vatskel" userId="629dfafe3e358558" providerId="LiveId" clId="{6FA89425-6394-41A6-BAFF-56CA10009E0A}"/>
    <pc:docChg chg="undo redo custSel addSld delSld modSld">
      <pc:chgData name="Vladimir Vatskel" userId="629dfafe3e358558" providerId="LiveId" clId="{6FA89425-6394-41A6-BAFF-56CA10009E0A}" dt="2024-02-26T19:38:42.875" v="76" actId="27636"/>
      <pc:docMkLst>
        <pc:docMk/>
      </pc:docMkLst>
      <pc:sldChg chg="modSp mod">
        <pc:chgData name="Vladimir Vatskel" userId="629dfafe3e358558" providerId="LiveId" clId="{6FA89425-6394-41A6-BAFF-56CA10009E0A}" dt="2024-02-26T19:38:42.875" v="76" actId="27636"/>
        <pc:sldMkLst>
          <pc:docMk/>
          <pc:sldMk cId="1035946105" sldId="282"/>
        </pc:sldMkLst>
        <pc:spChg chg="mod">
          <ac:chgData name="Vladimir Vatskel" userId="629dfafe3e358558" providerId="LiveId" clId="{6FA89425-6394-41A6-BAFF-56CA10009E0A}" dt="2024-02-26T19:38:42.875" v="76" actId="27636"/>
          <ac:spMkLst>
            <pc:docMk/>
            <pc:sldMk cId="1035946105" sldId="282"/>
            <ac:spMk id="4" creationId="{BB75B652-F3D8-5BFE-BA2A-1162DC7E54BA}"/>
          </ac:spMkLst>
        </pc:spChg>
      </pc:sldChg>
      <pc:sldChg chg="addSp delSp modSp new add del mod">
        <pc:chgData name="Vladimir Vatskel" userId="629dfafe3e358558" providerId="LiveId" clId="{6FA89425-6394-41A6-BAFF-56CA10009E0A}" dt="2024-02-26T18:26:08.523" v="12"/>
        <pc:sldMkLst>
          <pc:docMk/>
          <pc:sldMk cId="336982125" sldId="284"/>
        </pc:sldMkLst>
        <pc:spChg chg="mod">
          <ac:chgData name="Vladimir Vatskel" userId="629dfafe3e358558" providerId="LiveId" clId="{6FA89425-6394-41A6-BAFF-56CA10009E0A}" dt="2024-02-26T18:23:59.505" v="9"/>
          <ac:spMkLst>
            <pc:docMk/>
            <pc:sldMk cId="336982125" sldId="284"/>
            <ac:spMk id="2" creationId="{3778C474-0BDF-FF73-25A6-51033B4BC2AA}"/>
          </ac:spMkLst>
        </pc:spChg>
        <pc:spChg chg="del">
          <ac:chgData name="Vladimir Vatskel" userId="629dfafe3e358558" providerId="LiveId" clId="{6FA89425-6394-41A6-BAFF-56CA10009E0A}" dt="2024-02-26T18:25:55.178" v="10"/>
          <ac:spMkLst>
            <pc:docMk/>
            <pc:sldMk cId="336982125" sldId="284"/>
            <ac:spMk id="3" creationId="{E88DDC41-79C5-6DE2-0309-F5FF0B946699}"/>
          </ac:spMkLst>
        </pc:spChg>
        <pc:spChg chg="mod">
          <ac:chgData name="Vladimir Vatskel" userId="629dfafe3e358558" providerId="LiveId" clId="{6FA89425-6394-41A6-BAFF-56CA10009E0A}" dt="2024-02-26T18:26:08.523" v="12"/>
          <ac:spMkLst>
            <pc:docMk/>
            <pc:sldMk cId="336982125" sldId="284"/>
            <ac:spMk id="4" creationId="{149E7B62-D120-C714-36E5-21BE66E0B54C}"/>
          </ac:spMkLst>
        </pc:spChg>
        <pc:picChg chg="add del">
          <ac:chgData name="Vladimir Vatskel" userId="629dfafe3e358558" providerId="LiveId" clId="{6FA89425-6394-41A6-BAFF-56CA10009E0A}" dt="2024-02-26T18:23:54.519" v="4" actId="22"/>
          <ac:picMkLst>
            <pc:docMk/>
            <pc:sldMk cId="336982125" sldId="284"/>
            <ac:picMk id="6" creationId="{989A5593-D0C6-0386-BCE5-80ED4F52167E}"/>
          </ac:picMkLst>
        </pc:picChg>
        <pc:picChg chg="add mod">
          <ac:chgData name="Vladimir Vatskel" userId="629dfafe3e358558" providerId="LiveId" clId="{6FA89425-6394-41A6-BAFF-56CA10009E0A}" dt="2024-02-26T18:25:56.681" v="11" actId="27614"/>
          <ac:picMkLst>
            <pc:docMk/>
            <pc:sldMk cId="336982125" sldId="284"/>
            <ac:picMk id="8" creationId="{74374CE3-8323-D4EA-4250-8AD82B6C2984}"/>
          </ac:picMkLst>
        </pc:picChg>
      </pc:sldChg>
      <pc:sldChg chg="addSp delSp modSp new mod">
        <pc:chgData name="Vladimir Vatskel" userId="629dfafe3e358558" providerId="LiveId" clId="{6FA89425-6394-41A6-BAFF-56CA10009E0A}" dt="2024-02-26T18:28:57.320" v="28" actId="6549"/>
        <pc:sldMkLst>
          <pc:docMk/>
          <pc:sldMk cId="2437159828" sldId="285"/>
        </pc:sldMkLst>
        <pc:spChg chg="mod">
          <ac:chgData name="Vladimir Vatskel" userId="629dfafe3e358558" providerId="LiveId" clId="{6FA89425-6394-41A6-BAFF-56CA10009E0A}" dt="2024-02-26T18:28:57.320" v="28" actId="6549"/>
          <ac:spMkLst>
            <pc:docMk/>
            <pc:sldMk cId="2437159828" sldId="285"/>
            <ac:spMk id="2" creationId="{E391DA4E-4DBD-05DA-C271-847ED779B22E}"/>
          </ac:spMkLst>
        </pc:spChg>
        <pc:spChg chg="del">
          <ac:chgData name="Vladimir Vatskel" userId="629dfafe3e358558" providerId="LiveId" clId="{6FA89425-6394-41A6-BAFF-56CA10009E0A}" dt="2024-02-26T18:27:59.420" v="17"/>
          <ac:spMkLst>
            <pc:docMk/>
            <pc:sldMk cId="2437159828" sldId="285"/>
            <ac:spMk id="3" creationId="{3B076B21-9425-75A1-CCA1-89CDA36E9BA3}"/>
          </ac:spMkLst>
        </pc:spChg>
        <pc:spChg chg="mod">
          <ac:chgData name="Vladimir Vatskel" userId="629dfafe3e358558" providerId="LiveId" clId="{6FA89425-6394-41A6-BAFF-56CA10009E0A}" dt="2024-02-26T18:28:10.039" v="19"/>
          <ac:spMkLst>
            <pc:docMk/>
            <pc:sldMk cId="2437159828" sldId="285"/>
            <ac:spMk id="4" creationId="{55A48D22-CDAC-E32C-236A-EB5905F978B1}"/>
          </ac:spMkLst>
        </pc:spChg>
        <pc:spChg chg="add del mod">
          <ac:chgData name="Vladimir Vatskel" userId="629dfafe3e358558" providerId="LiveId" clId="{6FA89425-6394-41A6-BAFF-56CA10009E0A}" dt="2024-02-26T18:28:40.215" v="21"/>
          <ac:spMkLst>
            <pc:docMk/>
            <pc:sldMk cId="2437159828" sldId="285"/>
            <ac:spMk id="8" creationId="{3DE81AEF-E643-A07B-6A3F-16EEEB800B94}"/>
          </ac:spMkLst>
        </pc:spChg>
        <pc:picChg chg="add del mod">
          <ac:chgData name="Vladimir Vatskel" userId="629dfafe3e358558" providerId="LiveId" clId="{6FA89425-6394-41A6-BAFF-56CA10009E0A}" dt="2024-02-26T18:28:39.343" v="20" actId="478"/>
          <ac:picMkLst>
            <pc:docMk/>
            <pc:sldMk cId="2437159828" sldId="285"/>
            <ac:picMk id="6" creationId="{F0FA6AD6-4DEB-C809-2A81-0D806443739E}"/>
          </ac:picMkLst>
        </pc:picChg>
        <pc:picChg chg="add mod">
          <ac:chgData name="Vladimir Vatskel" userId="629dfafe3e358558" providerId="LiveId" clId="{6FA89425-6394-41A6-BAFF-56CA10009E0A}" dt="2024-02-26T18:28:41.593" v="22" actId="27614"/>
          <ac:picMkLst>
            <pc:docMk/>
            <pc:sldMk cId="2437159828" sldId="285"/>
            <ac:picMk id="10" creationId="{B0F62F5E-DFB1-CAC0-1BA9-D69C7CB7B7E7}"/>
          </ac:picMkLst>
        </pc:picChg>
      </pc:sldChg>
      <pc:sldChg chg="addSp delSp modSp new mod">
        <pc:chgData name="Vladimir Vatskel" userId="629dfafe3e358558" providerId="LiveId" clId="{6FA89425-6394-41A6-BAFF-56CA10009E0A}" dt="2024-02-26T18:31:42.531" v="49" actId="27614"/>
        <pc:sldMkLst>
          <pc:docMk/>
          <pc:sldMk cId="776234861" sldId="286"/>
        </pc:sldMkLst>
        <pc:spChg chg="mod">
          <ac:chgData name="Vladimir Vatskel" userId="629dfafe3e358558" providerId="LiveId" clId="{6FA89425-6394-41A6-BAFF-56CA10009E0A}" dt="2024-02-26T18:28:53.476" v="27" actId="6549"/>
          <ac:spMkLst>
            <pc:docMk/>
            <pc:sldMk cId="776234861" sldId="286"/>
            <ac:spMk id="2" creationId="{981D7A34-DEFE-BFF2-8ACE-6AD4372E3E5F}"/>
          </ac:spMkLst>
        </pc:spChg>
        <pc:spChg chg="del">
          <ac:chgData name="Vladimir Vatskel" userId="629dfafe3e358558" providerId="LiveId" clId="{6FA89425-6394-41A6-BAFF-56CA10009E0A}" dt="2024-02-26T18:31:41.731" v="48"/>
          <ac:spMkLst>
            <pc:docMk/>
            <pc:sldMk cId="776234861" sldId="286"/>
            <ac:spMk id="3" creationId="{DC241C0F-C8EA-A77C-29BC-9509476FF8FE}"/>
          </ac:spMkLst>
        </pc:spChg>
        <pc:spChg chg="mod">
          <ac:chgData name="Vladimir Vatskel" userId="629dfafe3e358558" providerId="LiveId" clId="{6FA89425-6394-41A6-BAFF-56CA10009E0A}" dt="2024-02-26T18:30:38.909" v="47" actId="6549"/>
          <ac:spMkLst>
            <pc:docMk/>
            <pc:sldMk cId="776234861" sldId="286"/>
            <ac:spMk id="4" creationId="{9E820110-2BD7-C6AA-B7A1-EFAB8C7F15BB}"/>
          </ac:spMkLst>
        </pc:spChg>
        <pc:picChg chg="add mod">
          <ac:chgData name="Vladimir Vatskel" userId="629dfafe3e358558" providerId="LiveId" clId="{6FA89425-6394-41A6-BAFF-56CA10009E0A}" dt="2024-02-26T18:31:42.531" v="49" actId="27614"/>
          <ac:picMkLst>
            <pc:docMk/>
            <pc:sldMk cId="776234861" sldId="286"/>
            <ac:picMk id="6" creationId="{890C7A93-3616-3404-B221-3DB8E87B4D68}"/>
          </ac:picMkLst>
        </pc:picChg>
      </pc:sldChg>
      <pc:sldChg chg="addSp delSp modSp new mod">
        <pc:chgData name="Vladimir Vatskel" userId="629dfafe3e358558" providerId="LiveId" clId="{6FA89425-6394-41A6-BAFF-56CA10009E0A}" dt="2024-02-26T19:05:14.512" v="55" actId="22"/>
        <pc:sldMkLst>
          <pc:docMk/>
          <pc:sldMk cId="33591028" sldId="287"/>
        </pc:sldMkLst>
        <pc:spChg chg="mod">
          <ac:chgData name="Vladimir Vatskel" userId="629dfafe3e358558" providerId="LiveId" clId="{6FA89425-6394-41A6-BAFF-56CA10009E0A}" dt="2024-02-26T18:31:55.536" v="53"/>
          <ac:spMkLst>
            <pc:docMk/>
            <pc:sldMk cId="33591028" sldId="287"/>
            <ac:spMk id="2" creationId="{7C3A6F0C-52E2-0C47-7BB2-60EE96FA3221}"/>
          </ac:spMkLst>
        </pc:spChg>
        <pc:spChg chg="del">
          <ac:chgData name="Vladimir Vatskel" userId="629dfafe3e358558" providerId="LiveId" clId="{6FA89425-6394-41A6-BAFF-56CA10009E0A}" dt="2024-02-26T19:05:14.512" v="55" actId="22"/>
          <ac:spMkLst>
            <pc:docMk/>
            <pc:sldMk cId="33591028" sldId="287"/>
            <ac:spMk id="3" creationId="{150290AD-0DD1-504D-B931-EDCECA46144B}"/>
          </ac:spMkLst>
        </pc:spChg>
        <pc:spChg chg="mod">
          <ac:chgData name="Vladimir Vatskel" userId="629dfafe3e358558" providerId="LiveId" clId="{6FA89425-6394-41A6-BAFF-56CA10009E0A}" dt="2024-02-26T18:33:40.316" v="54"/>
          <ac:spMkLst>
            <pc:docMk/>
            <pc:sldMk cId="33591028" sldId="287"/>
            <ac:spMk id="4" creationId="{873A9CF0-E51B-00F2-41EF-D1803FF044BC}"/>
          </ac:spMkLst>
        </pc:spChg>
        <pc:picChg chg="add mod ord">
          <ac:chgData name="Vladimir Vatskel" userId="629dfafe3e358558" providerId="LiveId" clId="{6FA89425-6394-41A6-BAFF-56CA10009E0A}" dt="2024-02-26T19:05:14.512" v="55" actId="22"/>
          <ac:picMkLst>
            <pc:docMk/>
            <pc:sldMk cId="33591028" sldId="287"/>
            <ac:picMk id="6" creationId="{1BA95C6A-B43A-426A-D84E-2C3A731B516A}"/>
          </ac:picMkLst>
        </pc:picChg>
      </pc:sldChg>
      <pc:sldChg chg="addSp delSp modSp new mod">
        <pc:chgData name="Vladimir Vatskel" userId="629dfafe3e358558" providerId="LiveId" clId="{6FA89425-6394-41A6-BAFF-56CA10009E0A}" dt="2024-02-26T19:33:56.183" v="63" actId="962"/>
        <pc:sldMkLst>
          <pc:docMk/>
          <pc:sldMk cId="4179127578" sldId="288"/>
        </pc:sldMkLst>
        <pc:spChg chg="mod">
          <ac:chgData name="Vladimir Vatskel" userId="629dfafe3e358558" providerId="LiveId" clId="{6FA89425-6394-41A6-BAFF-56CA10009E0A}" dt="2024-02-26T19:29:25.305" v="59"/>
          <ac:spMkLst>
            <pc:docMk/>
            <pc:sldMk cId="4179127578" sldId="288"/>
            <ac:spMk id="2" creationId="{ABAAA1E9-524D-2A73-0B09-3F8AB2C301B5}"/>
          </ac:spMkLst>
        </pc:spChg>
        <pc:spChg chg="del">
          <ac:chgData name="Vladimir Vatskel" userId="629dfafe3e358558" providerId="LiveId" clId="{6FA89425-6394-41A6-BAFF-56CA10009E0A}" dt="2024-02-26T19:33:55.478" v="61"/>
          <ac:spMkLst>
            <pc:docMk/>
            <pc:sldMk cId="4179127578" sldId="288"/>
            <ac:spMk id="3" creationId="{3F9D3F6D-EE5A-2D02-7DA5-D236109190D7}"/>
          </ac:spMkLst>
        </pc:spChg>
        <pc:spChg chg="mod">
          <ac:chgData name="Vladimir Vatskel" userId="629dfafe3e358558" providerId="LiveId" clId="{6FA89425-6394-41A6-BAFF-56CA10009E0A}" dt="2024-02-26T19:31:30.072" v="60"/>
          <ac:spMkLst>
            <pc:docMk/>
            <pc:sldMk cId="4179127578" sldId="288"/>
            <ac:spMk id="4" creationId="{91181660-A0E8-40CE-72D9-C890B67A7764}"/>
          </ac:spMkLst>
        </pc:spChg>
        <pc:picChg chg="add mod">
          <ac:chgData name="Vladimir Vatskel" userId="629dfafe3e358558" providerId="LiveId" clId="{6FA89425-6394-41A6-BAFF-56CA10009E0A}" dt="2024-02-26T19:33:56.183" v="63" actId="962"/>
          <ac:picMkLst>
            <pc:docMk/>
            <pc:sldMk cId="4179127578" sldId="288"/>
            <ac:picMk id="6" creationId="{542708F8-3486-7E24-EE81-594126B3F5DB}"/>
          </ac:picMkLst>
        </pc:picChg>
      </pc:sldChg>
      <pc:sldChg chg="addSp delSp modSp new mod">
        <pc:chgData name="Vladimir Vatskel" userId="629dfafe3e358558" providerId="LiveId" clId="{6FA89425-6394-41A6-BAFF-56CA10009E0A}" dt="2024-02-26T19:35:51.172" v="74" actId="20577"/>
        <pc:sldMkLst>
          <pc:docMk/>
          <pc:sldMk cId="3661329064" sldId="289"/>
        </pc:sldMkLst>
        <pc:spChg chg="mod">
          <ac:chgData name="Vladimir Vatskel" userId="629dfafe3e358558" providerId="LiveId" clId="{6FA89425-6394-41A6-BAFF-56CA10009E0A}" dt="2024-02-26T19:34:19.945" v="69" actId="27636"/>
          <ac:spMkLst>
            <pc:docMk/>
            <pc:sldMk cId="3661329064" sldId="289"/>
            <ac:spMk id="2" creationId="{AC46F61A-A61F-A808-D13B-DF9DA7BFE321}"/>
          </ac:spMkLst>
        </pc:spChg>
        <pc:spChg chg="del">
          <ac:chgData name="Vladimir Vatskel" userId="629dfafe3e358558" providerId="LiveId" clId="{6FA89425-6394-41A6-BAFF-56CA10009E0A}" dt="2024-02-26T19:35:30.740" v="70"/>
          <ac:spMkLst>
            <pc:docMk/>
            <pc:sldMk cId="3661329064" sldId="289"/>
            <ac:spMk id="3" creationId="{1B2C8C19-7549-23FB-CF74-D4BFF10AFCD2}"/>
          </ac:spMkLst>
        </pc:spChg>
        <pc:spChg chg="mod">
          <ac:chgData name="Vladimir Vatskel" userId="629dfafe3e358558" providerId="LiveId" clId="{6FA89425-6394-41A6-BAFF-56CA10009E0A}" dt="2024-02-26T19:35:51.172" v="74" actId="20577"/>
          <ac:spMkLst>
            <pc:docMk/>
            <pc:sldMk cId="3661329064" sldId="289"/>
            <ac:spMk id="4" creationId="{AFFA33B3-C60A-0C97-B1C8-B594E3AB64EB}"/>
          </ac:spMkLst>
        </pc:spChg>
        <pc:picChg chg="add mod">
          <ac:chgData name="Vladimir Vatskel" userId="629dfafe3e358558" providerId="LiveId" clId="{6FA89425-6394-41A6-BAFF-56CA10009E0A}" dt="2024-02-26T19:35:32.543" v="71" actId="27614"/>
          <ac:picMkLst>
            <pc:docMk/>
            <pc:sldMk cId="3661329064" sldId="289"/>
            <ac:picMk id="6" creationId="{52FA1E10-A67A-7F63-FD6A-CD6C12BD041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68014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53830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6209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83148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141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90427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22153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3130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1609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01.04.2024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297712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5978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0AC7C9C-7DA2-436D-B997-ED381725A209}" type="datetimeFigureOut">
              <a:rPr lang="uk-UA" smtClean="0"/>
              <a:t>01.04.2024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00354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0AC7C9C-7DA2-436D-B997-ED381725A209}" type="datetimeFigureOut">
              <a:rPr lang="uk-UA" smtClean="0"/>
              <a:t>01.04.2024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99510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C7C9C-7DA2-436D-B997-ED381725A209}" type="datetimeFigureOut">
              <a:rPr lang="uk-UA" smtClean="0"/>
              <a:t>01.04.2024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7844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6659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01.04.2024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41300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AC7C9C-7DA2-436D-B997-ED381725A209}" type="datetimeFigureOut">
              <a:rPr lang="uk-UA" smtClean="0"/>
              <a:t>01.04.2024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00DB4F-AB7E-4C0E-ABAC-4AA23E8510AD}" type="slidenum">
              <a:rPr lang="uk-UA" smtClean="0"/>
              <a:t>‹№›</a:t>
            </a:fld>
            <a:endParaRPr lang="uk-UA"/>
          </a:p>
        </p:txBody>
      </p:sp>
    </p:spTree>
    <p:extLst>
      <p:ext uri="{BB962C8B-B14F-4D97-AF65-F5344CB8AC3E}">
        <p14:creationId xmlns:p14="http://schemas.microsoft.com/office/powerpoint/2010/main" val="39655523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1E836-3832-B8F3-F376-A17B80E9CA7C}"/>
              </a:ext>
            </a:extLst>
          </p:cNvPr>
          <p:cNvSpPr>
            <a:spLocks noGrp="1"/>
          </p:cNvSpPr>
          <p:nvPr>
            <p:ph type="ctrTitle"/>
          </p:nvPr>
        </p:nvSpPr>
        <p:spPr/>
        <p:txBody>
          <a:bodyPr>
            <a:normAutofit fontScale="90000"/>
          </a:bodyPr>
          <a:lstStyle/>
          <a:p>
            <a:r>
              <a:rPr lang="uk-UA" dirty="0"/>
              <a:t>Інструментальні засоби розробки програмних систем</a:t>
            </a:r>
          </a:p>
        </p:txBody>
      </p:sp>
      <p:sp>
        <p:nvSpPr>
          <p:cNvPr id="3" name="Підзаголовок 2">
            <a:extLst>
              <a:ext uri="{FF2B5EF4-FFF2-40B4-BE49-F238E27FC236}">
                <a16:creationId xmlns:a16="http://schemas.microsoft.com/office/drawing/2014/main" id="{61AF43C6-D912-ABC3-4CAF-631456FF7A35}"/>
              </a:ext>
            </a:extLst>
          </p:cNvPr>
          <p:cNvSpPr>
            <a:spLocks noGrp="1"/>
          </p:cNvSpPr>
          <p:nvPr>
            <p:ph type="subTitle" idx="1"/>
          </p:nvPr>
        </p:nvSpPr>
        <p:spPr/>
        <p:txBody>
          <a:bodyPr/>
          <a:lstStyle/>
          <a:p>
            <a:r>
              <a:rPr lang="ru-RU" b="1" dirty="0" err="1"/>
              <a:t>Лекція</a:t>
            </a:r>
            <a:r>
              <a:rPr lang="ru-RU" b="1" dirty="0"/>
              <a:t> </a:t>
            </a:r>
            <a:r>
              <a:rPr lang="en-US" b="1" dirty="0"/>
              <a:t>8</a:t>
            </a:r>
            <a:r>
              <a:rPr lang="ru-RU" b="1" dirty="0"/>
              <a:t>. </a:t>
            </a:r>
            <a:r>
              <a:rPr lang="ru-RU" b="1" dirty="0" err="1"/>
              <a:t>Тестування</a:t>
            </a:r>
            <a:r>
              <a:rPr lang="ru-RU" b="1" dirty="0"/>
              <a:t> </a:t>
            </a:r>
            <a:r>
              <a:rPr lang="ru-RU" b="1" dirty="0" err="1"/>
              <a:t>програмного</a:t>
            </a:r>
            <a:r>
              <a:rPr lang="ru-RU" b="1" dirty="0"/>
              <a:t> </a:t>
            </a:r>
            <a:r>
              <a:rPr lang="ru-RU" b="1" dirty="0" err="1"/>
              <a:t>забезпечення</a:t>
            </a:r>
            <a:r>
              <a:rPr lang="en-US" b="1" dirty="0"/>
              <a:t>. </a:t>
            </a:r>
            <a:r>
              <a:rPr lang="uk-UA" b="1"/>
              <a:t>Частина 2</a:t>
            </a:r>
            <a:endParaRPr lang="uk-UA" b="1" dirty="0"/>
          </a:p>
        </p:txBody>
      </p:sp>
    </p:spTree>
    <p:extLst>
      <p:ext uri="{BB962C8B-B14F-4D97-AF65-F5344CB8AC3E}">
        <p14:creationId xmlns:p14="http://schemas.microsoft.com/office/powerpoint/2010/main" val="115694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9F242D-29AD-4FB0-A536-0BB32528D65C}"/>
              </a:ext>
            </a:extLst>
          </p:cNvPr>
          <p:cNvSpPr>
            <a:spLocks noGrp="1"/>
          </p:cNvSpPr>
          <p:nvPr>
            <p:ph type="title"/>
          </p:nvPr>
        </p:nvSpPr>
        <p:spPr/>
        <p:txBody>
          <a:bodyPr/>
          <a:lstStyle/>
          <a:p>
            <a:r>
              <a:rPr lang="uk-UA" dirty="0"/>
              <a:t>Інструменти для інтеграційного тестування</a:t>
            </a:r>
          </a:p>
        </p:txBody>
      </p:sp>
      <p:pic>
        <p:nvPicPr>
          <p:cNvPr id="6" name="Місце для вмісту 5" descr="Зображення, що містить логотип, Графіка, Шрифт, символ&#10;&#10;Автоматично згенерований опис">
            <a:extLst>
              <a:ext uri="{FF2B5EF4-FFF2-40B4-BE49-F238E27FC236}">
                <a16:creationId xmlns:a16="http://schemas.microsoft.com/office/drawing/2014/main" id="{A5D7B897-475B-4CD6-85AE-8C5427C670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240363"/>
            <a:ext cx="5181600" cy="3826412"/>
          </a:xfrm>
        </p:spPr>
      </p:pic>
      <p:sp>
        <p:nvSpPr>
          <p:cNvPr id="4" name="Місце для тексту 3">
            <a:extLst>
              <a:ext uri="{FF2B5EF4-FFF2-40B4-BE49-F238E27FC236}">
                <a16:creationId xmlns:a16="http://schemas.microsoft.com/office/drawing/2014/main" id="{DB99CB38-F1C0-AE00-29F1-B1E74876EC54}"/>
              </a:ext>
            </a:extLst>
          </p:cNvPr>
          <p:cNvSpPr>
            <a:spLocks noGrp="1"/>
          </p:cNvSpPr>
          <p:nvPr>
            <p:ph type="body" sz="half" idx="2"/>
          </p:nvPr>
        </p:nvSpPr>
        <p:spPr/>
        <p:txBody>
          <a:bodyPr>
            <a:normAutofit lnSpcReduction="10000"/>
          </a:bodyPr>
          <a:lstStyle/>
          <a:p>
            <a:r>
              <a:rPr lang="uk-UA" dirty="0"/>
              <a:t>Використання інструментів як </a:t>
            </a:r>
            <a:r>
              <a:rPr lang="en-US" dirty="0" err="1"/>
              <a:t>TestServer</a:t>
            </a:r>
            <a:r>
              <a:rPr lang="en-US" dirty="0"/>
              <a:t> </a:t>
            </a:r>
            <a:r>
              <a:rPr lang="uk-UA" dirty="0"/>
              <a:t>і </a:t>
            </a:r>
            <a:r>
              <a:rPr lang="en-US" dirty="0" err="1"/>
              <a:t>SpecFlow</a:t>
            </a:r>
            <a:r>
              <a:rPr lang="en-US" dirty="0"/>
              <a:t> </a:t>
            </a:r>
            <a:r>
              <a:rPr lang="uk-UA" dirty="0"/>
              <a:t>може значно підвищити ефективність інтеграційного тестування в проектах </a:t>
            </a:r>
            <a:r>
              <a:rPr lang="en-US" dirty="0"/>
              <a:t>ASP.NET Core </a:t>
            </a:r>
            <a:r>
              <a:rPr lang="uk-UA" dirty="0"/>
              <a:t>та інших .</a:t>
            </a:r>
            <a:r>
              <a:rPr lang="en-US" dirty="0"/>
              <a:t>NET-</a:t>
            </a:r>
            <a:r>
              <a:rPr lang="uk-UA" dirty="0"/>
              <a:t>додатках. </a:t>
            </a:r>
            <a:r>
              <a:rPr lang="en-US" dirty="0" err="1"/>
              <a:t>TestServer</a:t>
            </a:r>
            <a:r>
              <a:rPr lang="en-US" dirty="0"/>
              <a:t> </a:t>
            </a:r>
            <a:r>
              <a:rPr lang="uk-UA" dirty="0"/>
              <a:t>дозволяє імітувати реальне середовище сервера, спрощуючи процес тестування без необхідності його фактичного запуску, в той час як </a:t>
            </a:r>
            <a:r>
              <a:rPr lang="en-US" dirty="0" err="1"/>
              <a:t>SpecFlow</a:t>
            </a:r>
            <a:r>
              <a:rPr lang="en-US" dirty="0"/>
              <a:t> </a:t>
            </a:r>
            <a:r>
              <a:rPr lang="uk-UA" dirty="0"/>
              <a:t>пропонує потужний підхід до розробки через поведінку, покращуючи співпрацю між розробниками, </a:t>
            </a:r>
            <a:r>
              <a:rPr lang="uk-UA" dirty="0" err="1"/>
              <a:t>тестувальниками</a:t>
            </a:r>
            <a:r>
              <a:rPr lang="uk-UA" dirty="0"/>
              <a:t> та бізнес-аналітиками. Обидва інструменти разом створюють потужну основу для розробки високоякісного програмного забезпечення, що відповідає потребам бізнесу та кінцевих користувачів.</a:t>
            </a:r>
          </a:p>
        </p:txBody>
      </p:sp>
    </p:spTree>
    <p:extLst>
      <p:ext uri="{BB962C8B-B14F-4D97-AF65-F5344CB8AC3E}">
        <p14:creationId xmlns:p14="http://schemas.microsoft.com/office/powerpoint/2010/main" val="425451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020B99-5D90-87B8-2D02-8A041BD8BC70}"/>
              </a:ext>
            </a:extLst>
          </p:cNvPr>
          <p:cNvSpPr>
            <a:spLocks noGrp="1"/>
          </p:cNvSpPr>
          <p:nvPr>
            <p:ph type="title"/>
          </p:nvPr>
        </p:nvSpPr>
        <p:spPr/>
        <p:txBody>
          <a:bodyPr/>
          <a:lstStyle/>
          <a:p>
            <a:r>
              <a:rPr lang="uk-UA" dirty="0"/>
              <a:t>Інструменти для системного тестування</a:t>
            </a:r>
          </a:p>
        </p:txBody>
      </p:sp>
      <p:pic>
        <p:nvPicPr>
          <p:cNvPr id="6" name="Місце для вмісту 5" descr="Зображення, що містить текст, знімок екрана, графічний дизайн, Графіка&#10;&#10;Автоматично згенерований опис">
            <a:extLst>
              <a:ext uri="{FF2B5EF4-FFF2-40B4-BE49-F238E27FC236}">
                <a16:creationId xmlns:a16="http://schemas.microsoft.com/office/drawing/2014/main" id="{5FEBFFDA-592C-B71D-6676-6E453EF0DA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1650" y="772319"/>
            <a:ext cx="4124325" cy="4762500"/>
          </a:xfrm>
        </p:spPr>
      </p:pic>
      <p:sp>
        <p:nvSpPr>
          <p:cNvPr id="4" name="Місце для тексту 3">
            <a:extLst>
              <a:ext uri="{FF2B5EF4-FFF2-40B4-BE49-F238E27FC236}">
                <a16:creationId xmlns:a16="http://schemas.microsoft.com/office/drawing/2014/main" id="{CB2D01BD-E737-630C-07AC-2A3D3969634F}"/>
              </a:ext>
            </a:extLst>
          </p:cNvPr>
          <p:cNvSpPr>
            <a:spLocks noGrp="1"/>
          </p:cNvSpPr>
          <p:nvPr>
            <p:ph type="body" sz="half" idx="2"/>
          </p:nvPr>
        </p:nvSpPr>
        <p:spPr/>
        <p:txBody>
          <a:bodyPr>
            <a:normAutofit fontScale="92500"/>
          </a:bodyPr>
          <a:lstStyle/>
          <a:p>
            <a:r>
              <a:rPr lang="en-US" dirty="0"/>
              <a:t>Selenium </a:t>
            </a:r>
            <a:r>
              <a:rPr lang="uk-UA" dirty="0"/>
              <a:t>і </a:t>
            </a:r>
            <a:r>
              <a:rPr lang="en-US" dirty="0"/>
              <a:t>Postman </a:t>
            </a:r>
            <a:r>
              <a:rPr lang="uk-UA" dirty="0"/>
              <a:t>представляють собою два потужні інструменти для системного тестування, кожен з яких має свої унікальні можливості та переваги. </a:t>
            </a:r>
            <a:r>
              <a:rPr lang="en-US" dirty="0"/>
              <a:t>Selenium </a:t>
            </a:r>
            <a:r>
              <a:rPr lang="uk-UA" dirty="0"/>
              <a:t>є ідеальним вибором для автоматизації тестування веб-інтерфейсів, дозволяючи імітувати дії користувача в різних веб-браузерах і забезпечуючи високий рівень сумісності та гнучкості. З іншого боку, </a:t>
            </a:r>
            <a:r>
              <a:rPr lang="en-US" dirty="0"/>
              <a:t>Postman </a:t>
            </a:r>
            <a:r>
              <a:rPr lang="uk-UA" dirty="0"/>
              <a:t>спрощує процес розробки і тестування </a:t>
            </a:r>
            <a:r>
              <a:rPr lang="en-US" dirty="0"/>
              <a:t>API, </a:t>
            </a:r>
            <a:r>
              <a:rPr lang="uk-UA" dirty="0"/>
              <a:t>надаючи інтуїтивно зрозумілий інтерфейс та розширені можливості для відправлення запитів та аналізу відповідей від веб-сервісів. Обидва інструменти разом забезпечують широкий спектр можливостей для ефективного системного тестування, допомагаючи забезпечити високу якість та надійність веб-застосунків.</a:t>
            </a:r>
          </a:p>
        </p:txBody>
      </p:sp>
    </p:spTree>
    <p:extLst>
      <p:ext uri="{BB962C8B-B14F-4D97-AF65-F5344CB8AC3E}">
        <p14:creationId xmlns:p14="http://schemas.microsoft.com/office/powerpoint/2010/main" val="369699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C8F71B-EC04-1492-E2A7-A2415E692557}"/>
              </a:ext>
            </a:extLst>
          </p:cNvPr>
          <p:cNvSpPr>
            <a:spLocks noGrp="1"/>
          </p:cNvSpPr>
          <p:nvPr>
            <p:ph type="title"/>
          </p:nvPr>
        </p:nvSpPr>
        <p:spPr/>
        <p:txBody>
          <a:bodyPr>
            <a:normAutofit fontScale="90000"/>
          </a:bodyPr>
          <a:lstStyle/>
          <a:p>
            <a:r>
              <a:rPr lang="uk-UA" dirty="0"/>
              <a:t>А</a:t>
            </a:r>
            <a:r>
              <a:rPr lang="ru-RU" dirty="0" err="1"/>
              <a:t>втоматизоване</a:t>
            </a:r>
            <a:r>
              <a:rPr lang="ru-RU" dirty="0"/>
              <a:t> </a:t>
            </a:r>
            <a:r>
              <a:rPr lang="ru-RU" dirty="0" err="1"/>
              <a:t>тестування</a:t>
            </a:r>
            <a:r>
              <a:rPr lang="ru-RU" dirty="0"/>
              <a:t> у </a:t>
            </a:r>
            <a:r>
              <a:rPr lang="ru-RU" dirty="0" err="1"/>
              <a:t>процесі</a:t>
            </a:r>
            <a:r>
              <a:rPr lang="ru-RU" dirty="0"/>
              <a:t> </a:t>
            </a:r>
            <a:r>
              <a:rPr lang="ru-RU" dirty="0" err="1"/>
              <a:t>неперервної</a:t>
            </a:r>
            <a:r>
              <a:rPr lang="ru-RU" dirty="0"/>
              <a:t> </a:t>
            </a:r>
            <a:r>
              <a:rPr lang="ru-RU" dirty="0" err="1"/>
              <a:t>інтеграції</a:t>
            </a:r>
            <a:endParaRPr lang="uk-UA" dirty="0"/>
          </a:p>
        </p:txBody>
      </p:sp>
      <p:pic>
        <p:nvPicPr>
          <p:cNvPr id="6" name="Місце для вмісту 5" descr="Зображення, що містить текст, коло, знімок екрана, Шрифт&#10;&#10;Автоматично згенерований опис">
            <a:extLst>
              <a:ext uri="{FF2B5EF4-FFF2-40B4-BE49-F238E27FC236}">
                <a16:creationId xmlns:a16="http://schemas.microsoft.com/office/drawing/2014/main" id="{C86199E8-9460-C7EE-3EF2-61860ED912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213143"/>
            <a:ext cx="5181600" cy="3880851"/>
          </a:xfrm>
        </p:spPr>
      </p:pic>
      <p:sp>
        <p:nvSpPr>
          <p:cNvPr id="4" name="Місце для тексту 3">
            <a:extLst>
              <a:ext uri="{FF2B5EF4-FFF2-40B4-BE49-F238E27FC236}">
                <a16:creationId xmlns:a16="http://schemas.microsoft.com/office/drawing/2014/main" id="{5E142B44-315A-836D-D2E5-0B80D0B0013C}"/>
              </a:ext>
            </a:extLst>
          </p:cNvPr>
          <p:cNvSpPr>
            <a:spLocks noGrp="1"/>
          </p:cNvSpPr>
          <p:nvPr>
            <p:ph type="body" sz="half" idx="2"/>
          </p:nvPr>
        </p:nvSpPr>
        <p:spPr/>
        <p:txBody>
          <a:bodyPr/>
          <a:lstStyle/>
          <a:p>
            <a:r>
              <a:rPr lang="uk-UA" dirty="0"/>
              <a:t>Використання неперервної інтеграції та автоматизації тестування через </a:t>
            </a:r>
            <a:r>
              <a:rPr lang="en-US" dirty="0"/>
              <a:t>GitHub Actions </a:t>
            </a:r>
            <a:r>
              <a:rPr lang="uk-UA" dirty="0"/>
              <a:t>значно підвищує якість програмного продукту і ефективність розробки. Це дозволяє командам швидко ідентифікувати помилки, автоматизувати тести для різних середовищ та підвищити продуктивність, одночасно забезпечуючи постійне оновлення продукту. Такий підхід зміцнює співпрацю в команді та забезпечує високу задоволеність користувачів.</a:t>
            </a:r>
          </a:p>
        </p:txBody>
      </p:sp>
    </p:spTree>
    <p:extLst>
      <p:ext uri="{BB962C8B-B14F-4D97-AF65-F5344CB8AC3E}">
        <p14:creationId xmlns:p14="http://schemas.microsoft.com/office/powerpoint/2010/main" val="223656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B9AEA6-DF25-04B5-FF89-056CF8ADA1B0}"/>
              </a:ext>
            </a:extLst>
          </p:cNvPr>
          <p:cNvSpPr>
            <a:spLocks noGrp="1"/>
          </p:cNvSpPr>
          <p:nvPr>
            <p:ph type="title"/>
          </p:nvPr>
        </p:nvSpPr>
        <p:spPr/>
        <p:txBody>
          <a:bodyPr>
            <a:normAutofit fontScale="90000"/>
          </a:bodyPr>
          <a:lstStyle/>
          <a:p>
            <a:r>
              <a:rPr lang="uk-UA" dirty="0"/>
              <a:t>Кращі практики автоматизованого тестування</a:t>
            </a:r>
          </a:p>
        </p:txBody>
      </p:sp>
      <p:sp>
        <p:nvSpPr>
          <p:cNvPr id="4" name="Місце для тексту 3">
            <a:extLst>
              <a:ext uri="{FF2B5EF4-FFF2-40B4-BE49-F238E27FC236}">
                <a16:creationId xmlns:a16="http://schemas.microsoft.com/office/drawing/2014/main" id="{6C3050D6-8F79-5C7A-8DC8-FA74CF1331DB}"/>
              </a:ext>
            </a:extLst>
          </p:cNvPr>
          <p:cNvSpPr>
            <a:spLocks noGrp="1"/>
          </p:cNvSpPr>
          <p:nvPr>
            <p:ph type="body" sz="half" idx="2"/>
          </p:nvPr>
        </p:nvSpPr>
        <p:spPr/>
        <p:txBody>
          <a:bodyPr/>
          <a:lstStyle/>
          <a:p>
            <a:r>
              <a:rPr lang="uk-UA" dirty="0"/>
              <a:t>Ефективна структура тестових сценаріїв забезпечує легкість у розумінні та підтримці коду, сприяючи ефективному виявленню помилок. Використання описових назв та шаблонів, як </a:t>
            </a:r>
            <a:r>
              <a:rPr lang="en-US" dirty="0"/>
              <a:t>AAA </a:t>
            </a:r>
            <a:r>
              <a:rPr lang="uk-UA" dirty="0"/>
              <a:t>чи </a:t>
            </a:r>
            <a:r>
              <a:rPr lang="en-US" dirty="0"/>
              <a:t>GWT, </a:t>
            </a:r>
            <a:r>
              <a:rPr lang="uk-UA" dirty="0"/>
              <a:t>допомагає чітко організувати тести. Гнучке управління </a:t>
            </a:r>
            <a:r>
              <a:rPr lang="uk-UA" dirty="0" err="1"/>
              <a:t>залежностями</a:t>
            </a:r>
            <a:r>
              <a:rPr lang="uk-UA" dirty="0"/>
              <a:t> та </a:t>
            </a:r>
            <a:r>
              <a:rPr lang="uk-UA" dirty="0" err="1"/>
              <a:t>фікстурами</a:t>
            </a:r>
            <a:r>
              <a:rPr lang="uk-UA" dirty="0"/>
              <a:t> ізолює тести, підвищуючи їхню надійність та швидкість виконання, тоді як </a:t>
            </a:r>
            <a:r>
              <a:rPr lang="uk-UA" dirty="0" err="1"/>
              <a:t>моки</a:t>
            </a:r>
            <a:r>
              <a:rPr lang="uk-UA" dirty="0"/>
              <a:t> та </a:t>
            </a:r>
            <a:r>
              <a:rPr lang="uk-UA" dirty="0" err="1"/>
              <a:t>стаби</a:t>
            </a:r>
            <a:r>
              <a:rPr lang="uk-UA" dirty="0"/>
              <a:t> забезпечують точну імітацію взаємодій з зовнішніми системами, дозволяючи глибше тестування програмного забезпечення.</a:t>
            </a:r>
          </a:p>
        </p:txBody>
      </p:sp>
      <p:pic>
        <p:nvPicPr>
          <p:cNvPr id="12" name="Місце для вмісту 11" descr="Зображення, що містить текст, знімок екрана, коло, Шрифт&#10;&#10;Автоматично згенерований опис">
            <a:extLst>
              <a:ext uri="{FF2B5EF4-FFF2-40B4-BE49-F238E27FC236}">
                <a16:creationId xmlns:a16="http://schemas.microsoft.com/office/drawing/2014/main" id="{08BE4162-A0AE-C0D7-482E-BDFB1A9FA9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426369"/>
            <a:ext cx="5181600" cy="3454400"/>
          </a:xfrm>
        </p:spPr>
      </p:pic>
    </p:spTree>
    <p:extLst>
      <p:ext uri="{BB962C8B-B14F-4D97-AF65-F5344CB8AC3E}">
        <p14:creationId xmlns:p14="http://schemas.microsoft.com/office/powerpoint/2010/main" val="232046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37388-6978-5ED2-441A-17D049576678}"/>
              </a:ext>
            </a:extLst>
          </p:cNvPr>
          <p:cNvSpPr>
            <a:spLocks noGrp="1"/>
          </p:cNvSpPr>
          <p:nvPr>
            <p:ph type="title"/>
          </p:nvPr>
        </p:nvSpPr>
        <p:spPr/>
        <p:txBody>
          <a:bodyPr/>
          <a:lstStyle/>
          <a:p>
            <a:r>
              <a:rPr lang="uk-UA" dirty="0"/>
              <a:t>Підсумки</a:t>
            </a:r>
          </a:p>
        </p:txBody>
      </p:sp>
      <p:pic>
        <p:nvPicPr>
          <p:cNvPr id="10" name="Місце для вмісту 9" descr="Зображення, що містить візерунок, коло, Симетрія, чорно-білий&#10;&#10;Автоматично згенерований опис">
            <a:extLst>
              <a:ext uri="{FF2B5EF4-FFF2-40B4-BE49-F238E27FC236}">
                <a16:creationId xmlns:a16="http://schemas.microsoft.com/office/drawing/2014/main" id="{906F151B-9C06-B0BC-95A3-96F0A23EF5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694949"/>
            <a:ext cx="5181600" cy="2917240"/>
          </a:xfrm>
        </p:spPr>
      </p:pic>
      <p:sp>
        <p:nvSpPr>
          <p:cNvPr id="4" name="Місце для тексту 3">
            <a:extLst>
              <a:ext uri="{FF2B5EF4-FFF2-40B4-BE49-F238E27FC236}">
                <a16:creationId xmlns:a16="http://schemas.microsoft.com/office/drawing/2014/main" id="{BB75B652-F3D8-5BFE-BA2A-1162DC7E54BA}"/>
              </a:ext>
            </a:extLst>
          </p:cNvPr>
          <p:cNvSpPr>
            <a:spLocks noGrp="1"/>
          </p:cNvSpPr>
          <p:nvPr>
            <p:ph type="body" sz="half" idx="2"/>
          </p:nvPr>
        </p:nvSpPr>
        <p:spPr/>
        <p:txBody>
          <a:bodyPr>
            <a:normAutofit/>
          </a:bodyPr>
          <a:lstStyle/>
          <a:p>
            <a:r>
              <a:rPr lang="uk-UA" dirty="0"/>
              <a:t>Автоматизоване тестування критично важливе для якості програмного продукту, підвищуючи ефективність розробки та співпрацю команд. Воно дозволяє швидко ідентифікувати помилки, забезпечує високий рівень якості на всіх етапах, та оптимізує використання ресурсів. Вибір правильних інструментів, навчання команди, поетапне впровадження, та неперервний моніторинг є ключовими для успіху автоматизації тестування.</a:t>
            </a:r>
          </a:p>
        </p:txBody>
      </p:sp>
    </p:spTree>
    <p:extLst>
      <p:ext uri="{BB962C8B-B14F-4D97-AF65-F5344CB8AC3E}">
        <p14:creationId xmlns:p14="http://schemas.microsoft.com/office/powerpoint/2010/main" val="1035946105"/>
      </p:ext>
    </p:extLst>
  </p:cSld>
  <p:clrMapOvr>
    <a:masterClrMapping/>
  </p:clrMapOvr>
</p:sld>
</file>

<file path=ppt/theme/theme1.xml><?xml version="1.0" encoding="utf-8"?>
<a:theme xmlns:a="http://schemas.openxmlformats.org/drawingml/2006/main" name="Віхоть">
  <a:themeElements>
    <a:clrScheme name="Оранжево-червона">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432</TotalTime>
  <Words>384</Words>
  <Application>Microsoft Office PowerPoint</Application>
  <PresentationFormat>Широкий екран</PresentationFormat>
  <Paragraphs>12</Paragraphs>
  <Slides>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6</vt:i4>
      </vt:variant>
    </vt:vector>
  </HeadingPairs>
  <TitlesOfParts>
    <vt:vector size="10" baseType="lpstr">
      <vt:lpstr>Arial</vt:lpstr>
      <vt:lpstr>Century Gothic</vt:lpstr>
      <vt:lpstr>Wingdings 3</vt:lpstr>
      <vt:lpstr>Віхоть</vt:lpstr>
      <vt:lpstr>Інструментальні засоби розробки програмних систем</vt:lpstr>
      <vt:lpstr>Інструменти для інтеграційного тестування</vt:lpstr>
      <vt:lpstr>Інструменти для системного тестування</vt:lpstr>
      <vt:lpstr>Автоматизоване тестування у процесі неперервної інтеграції</vt:lpstr>
      <vt:lpstr>Кращі практики автоматизованого тестування</vt:lpstr>
      <vt:lpstr>Підсумки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та технології проектування комп'ютерних ігор Game design &amp; development</dc:title>
  <dc:creator>Vladimir Vatskel</dc:creator>
  <cp:lastModifiedBy>Vladimir Vatskel</cp:lastModifiedBy>
  <cp:revision>1</cp:revision>
  <dcterms:created xsi:type="dcterms:W3CDTF">2023-09-04T16:40:03Z</dcterms:created>
  <dcterms:modified xsi:type="dcterms:W3CDTF">2024-04-01T18:11:47Z</dcterms:modified>
</cp:coreProperties>
</file>