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90" r:id="rId3"/>
    <p:sldId id="291" r:id="rId4"/>
    <p:sldId id="292" r:id="rId5"/>
    <p:sldId id="293" r:id="rId6"/>
    <p:sldId id="294" r:id="rId7"/>
    <p:sldId id="295" r:id="rId8"/>
    <p:sldId id="296" r:id="rId9"/>
    <p:sldId id="297" r:id="rId10"/>
    <p:sldId id="28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749642-38F4-487E-8FE4-F5F7C8DFED07}" v="13" dt="2024-03-25T19:16:43.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dimir Vatskel" userId="629dfafe3e358558" providerId="LiveId" clId="{5C6C0F77-0486-4365-88E7-961312CC7DD8}"/>
    <pc:docChg chg="custSel addSld delSld modSld">
      <pc:chgData name="Vladimir Vatskel" userId="629dfafe3e358558" providerId="LiveId" clId="{5C6C0F77-0486-4365-88E7-961312CC7DD8}" dt="2024-02-25T21:30:11.141" v="14"/>
      <pc:docMkLst>
        <pc:docMk/>
      </pc:docMkLst>
      <pc:sldChg chg="modSp mod">
        <pc:chgData name="Vladimir Vatskel" userId="629dfafe3e358558" providerId="LiveId" clId="{5C6C0F77-0486-4365-88E7-961312CC7DD8}" dt="2024-02-25T21:28:55.033" v="2"/>
        <pc:sldMkLst>
          <pc:docMk/>
          <pc:sldMk cId="1156948907" sldId="256"/>
        </pc:sldMkLst>
        <pc:spChg chg="mod">
          <ac:chgData name="Vladimir Vatskel" userId="629dfafe3e358558" providerId="LiveId" clId="{5C6C0F77-0486-4365-88E7-961312CC7DD8}" dt="2024-02-25T21:28:55.033" v="2"/>
          <ac:spMkLst>
            <pc:docMk/>
            <pc:sldMk cId="1156948907" sldId="256"/>
            <ac:spMk id="3" creationId="{61AF43C6-D912-ABC3-4CAF-631456FF7A35}"/>
          </ac:spMkLst>
        </pc:spChg>
      </pc:sldChg>
      <pc:sldChg chg="modSp mod">
        <pc:chgData name="Vladimir Vatskel" userId="629dfafe3e358558" providerId="LiveId" clId="{5C6C0F77-0486-4365-88E7-961312CC7DD8}" dt="2024-02-25T21:29:02.518" v="5" actId="27636"/>
        <pc:sldMkLst>
          <pc:docMk/>
          <pc:sldMk cId="1035946105" sldId="282"/>
        </pc:sldMkLst>
        <pc:spChg chg="mod">
          <ac:chgData name="Vladimir Vatskel" userId="629dfafe3e358558" providerId="LiveId" clId="{5C6C0F77-0486-4365-88E7-961312CC7DD8}" dt="2024-02-25T21:29:02.518" v="5" actId="27636"/>
          <ac:spMkLst>
            <pc:docMk/>
            <pc:sldMk cId="1035946105" sldId="282"/>
            <ac:spMk id="4" creationId="{BB75B652-F3D8-5BFE-BA2A-1162DC7E54BA}"/>
          </ac:spMkLst>
        </pc:spChg>
      </pc:sldChg>
      <pc:sldChg chg="addSp delSp modSp new mod">
        <pc:chgData name="Vladimir Vatskel" userId="629dfafe3e358558" providerId="LiveId" clId="{5C6C0F77-0486-4365-88E7-961312CC7DD8}" dt="2024-02-25T21:30:11.141" v="14"/>
        <pc:sldMkLst>
          <pc:docMk/>
          <pc:sldMk cId="1485312630" sldId="283"/>
        </pc:sldMkLst>
        <pc:spChg chg="mod">
          <ac:chgData name="Vladimir Vatskel" userId="629dfafe3e358558" providerId="LiveId" clId="{5C6C0F77-0486-4365-88E7-961312CC7DD8}" dt="2024-02-25T21:30:03.368" v="13" actId="20577"/>
          <ac:spMkLst>
            <pc:docMk/>
            <pc:sldMk cId="1485312630" sldId="283"/>
            <ac:spMk id="2" creationId="{14DE966F-2FE3-D651-93EB-AE470D86FEA6}"/>
          </ac:spMkLst>
        </pc:spChg>
        <pc:spChg chg="del">
          <ac:chgData name="Vladimir Vatskel" userId="629dfafe3e358558" providerId="LiveId" clId="{5C6C0F77-0486-4365-88E7-961312CC7DD8}" dt="2024-02-25T21:29:50.407" v="7"/>
          <ac:spMkLst>
            <pc:docMk/>
            <pc:sldMk cId="1485312630" sldId="283"/>
            <ac:spMk id="3" creationId="{3CED636A-E142-6CC8-6EBC-87FD242BC43B}"/>
          </ac:spMkLst>
        </pc:spChg>
        <pc:spChg chg="mod">
          <ac:chgData name="Vladimir Vatskel" userId="629dfafe3e358558" providerId="LiveId" clId="{5C6C0F77-0486-4365-88E7-961312CC7DD8}" dt="2024-02-25T21:30:11.141" v="14"/>
          <ac:spMkLst>
            <pc:docMk/>
            <pc:sldMk cId="1485312630" sldId="283"/>
            <ac:spMk id="4" creationId="{7B8CB1D7-1392-F737-F004-ADD16F5BBC79}"/>
          </ac:spMkLst>
        </pc:spChg>
        <pc:picChg chg="add mod">
          <ac:chgData name="Vladimir Vatskel" userId="629dfafe3e358558" providerId="LiveId" clId="{5C6C0F77-0486-4365-88E7-961312CC7DD8}" dt="2024-02-25T21:29:52.166" v="8" actId="27614"/>
          <ac:picMkLst>
            <pc:docMk/>
            <pc:sldMk cId="1485312630" sldId="283"/>
            <ac:picMk id="6" creationId="{78AADEDC-4E0E-A56D-0985-06A177A9D3FA}"/>
          </ac:picMkLst>
        </pc:picChg>
      </pc:sldChg>
      <pc:sldChg chg="del">
        <pc:chgData name="Vladimir Vatskel" userId="629dfafe3e358558" providerId="LiveId" clId="{5C6C0F77-0486-4365-88E7-961312CC7DD8}" dt="2024-02-25T21:29:00.036" v="3" actId="47"/>
        <pc:sldMkLst>
          <pc:docMk/>
          <pc:sldMk cId="2277172431" sldId="283"/>
        </pc:sldMkLst>
      </pc:sldChg>
      <pc:sldChg chg="del">
        <pc:chgData name="Vladimir Vatskel" userId="629dfafe3e358558" providerId="LiveId" clId="{5C6C0F77-0486-4365-88E7-961312CC7DD8}" dt="2024-02-25T21:29:00.036" v="3" actId="47"/>
        <pc:sldMkLst>
          <pc:docMk/>
          <pc:sldMk cId="937449475" sldId="284"/>
        </pc:sldMkLst>
      </pc:sldChg>
      <pc:sldChg chg="del">
        <pc:chgData name="Vladimir Vatskel" userId="629dfafe3e358558" providerId="LiveId" clId="{5C6C0F77-0486-4365-88E7-961312CC7DD8}" dt="2024-02-25T21:29:00.036" v="3" actId="47"/>
        <pc:sldMkLst>
          <pc:docMk/>
          <pc:sldMk cId="3430669661" sldId="285"/>
        </pc:sldMkLst>
      </pc:sldChg>
      <pc:sldChg chg="del">
        <pc:chgData name="Vladimir Vatskel" userId="629dfafe3e358558" providerId="LiveId" clId="{5C6C0F77-0486-4365-88E7-961312CC7DD8}" dt="2024-02-25T21:29:00.036" v="3" actId="47"/>
        <pc:sldMkLst>
          <pc:docMk/>
          <pc:sldMk cId="2785684920" sldId="286"/>
        </pc:sldMkLst>
      </pc:sldChg>
      <pc:sldChg chg="del">
        <pc:chgData name="Vladimir Vatskel" userId="629dfafe3e358558" providerId="LiveId" clId="{5C6C0F77-0486-4365-88E7-961312CC7DD8}" dt="2024-02-25T21:29:00.036" v="3" actId="47"/>
        <pc:sldMkLst>
          <pc:docMk/>
          <pc:sldMk cId="2475003962" sldId="287"/>
        </pc:sldMkLst>
      </pc:sldChg>
    </pc:docChg>
  </pc:docChgLst>
  <pc:docChgLst>
    <pc:chgData name="Vladimir Vatskel" userId="629dfafe3e358558" providerId="LiveId" clId="{310A731E-8486-44DC-9C69-CFA3CF574837}"/>
    <pc:docChg chg="undo custSel modSld">
      <pc:chgData name="Vladimir Vatskel" userId="629dfafe3e358558" providerId="LiveId" clId="{310A731E-8486-44DC-9C69-CFA3CF574837}" dt="2024-03-19T09:56:58.185" v="11" actId="27636"/>
      <pc:docMkLst>
        <pc:docMk/>
      </pc:docMkLst>
      <pc:sldChg chg="modSp mod">
        <pc:chgData name="Vladimir Vatskel" userId="629dfafe3e358558" providerId="LiveId" clId="{310A731E-8486-44DC-9C69-CFA3CF574837}" dt="2024-03-19T09:56:58.185" v="11" actId="27636"/>
        <pc:sldMkLst>
          <pc:docMk/>
          <pc:sldMk cId="1035946105" sldId="282"/>
        </pc:sldMkLst>
        <pc:spChg chg="mod">
          <ac:chgData name="Vladimir Vatskel" userId="629dfafe3e358558" providerId="LiveId" clId="{310A731E-8486-44DC-9C69-CFA3CF574837}" dt="2024-03-19T09:56:58.185" v="11" actId="27636"/>
          <ac:spMkLst>
            <pc:docMk/>
            <pc:sldMk cId="1035946105" sldId="282"/>
            <ac:spMk id="4" creationId="{BB75B652-F3D8-5BFE-BA2A-1162DC7E54BA}"/>
          </ac:spMkLst>
        </pc:spChg>
      </pc:sldChg>
      <pc:sldChg chg="addSp delSp modSp mod">
        <pc:chgData name="Vladimir Vatskel" userId="629dfafe3e358558" providerId="LiveId" clId="{310A731E-8486-44DC-9C69-CFA3CF574837}" dt="2024-03-19T09:56:52.213" v="9" actId="27614"/>
        <pc:sldMkLst>
          <pc:docMk/>
          <pc:sldMk cId="4013002604" sldId="295"/>
        </pc:sldMkLst>
        <pc:spChg chg="mod">
          <ac:chgData name="Vladimir Vatskel" userId="629dfafe3e358558" providerId="LiveId" clId="{310A731E-8486-44DC-9C69-CFA3CF574837}" dt="2024-03-19T09:53:02.266" v="2"/>
          <ac:spMkLst>
            <pc:docMk/>
            <pc:sldMk cId="4013002604" sldId="295"/>
            <ac:spMk id="2" creationId="{4271C657-50CE-36C4-2CA1-C060C51C8B69}"/>
          </ac:spMkLst>
        </pc:spChg>
        <pc:spChg chg="del">
          <ac:chgData name="Vladimir Vatskel" userId="629dfafe3e358558" providerId="LiveId" clId="{310A731E-8486-44DC-9C69-CFA3CF574837}" dt="2024-03-19T09:56:50.621" v="8"/>
          <ac:spMkLst>
            <pc:docMk/>
            <pc:sldMk cId="4013002604" sldId="295"/>
            <ac:spMk id="3" creationId="{86594D76-DE1B-F3BA-8528-D7E83DA5A6C3}"/>
          </ac:spMkLst>
        </pc:spChg>
        <pc:spChg chg="mod">
          <ac:chgData name="Vladimir Vatskel" userId="629dfafe3e358558" providerId="LiveId" clId="{310A731E-8486-44DC-9C69-CFA3CF574837}" dt="2024-03-19T09:55:29.450" v="4" actId="27636"/>
          <ac:spMkLst>
            <pc:docMk/>
            <pc:sldMk cId="4013002604" sldId="295"/>
            <ac:spMk id="4" creationId="{2C1B0714-A12D-8832-87BC-6707EB0694F8}"/>
          </ac:spMkLst>
        </pc:spChg>
        <pc:picChg chg="add mod">
          <ac:chgData name="Vladimir Vatskel" userId="629dfafe3e358558" providerId="LiveId" clId="{310A731E-8486-44DC-9C69-CFA3CF574837}" dt="2024-03-19T09:56:52.213" v="9" actId="27614"/>
          <ac:picMkLst>
            <pc:docMk/>
            <pc:sldMk cId="4013002604" sldId="295"/>
            <ac:picMk id="6" creationId="{86580750-ADFB-E3E5-563D-128A9CB2C445}"/>
          </ac:picMkLst>
        </pc:picChg>
      </pc:sldChg>
    </pc:docChg>
  </pc:docChgLst>
  <pc:docChgLst>
    <pc:chgData name="Vladimir Vatskel" userId="629dfafe3e358558" providerId="LiveId" clId="{5917E82C-C410-457A-8DBE-5D7DD19A12FA}"/>
    <pc:docChg chg="undo custSel addSld modSld">
      <pc:chgData name="Vladimir Vatskel" userId="629dfafe3e358558" providerId="LiveId" clId="{5917E82C-C410-457A-8DBE-5D7DD19A12FA}" dt="2024-02-14T22:24:12.336" v="88"/>
      <pc:docMkLst>
        <pc:docMk/>
      </pc:docMkLst>
      <pc:sldChg chg="addSp delSp modSp mod">
        <pc:chgData name="Vladimir Vatskel" userId="629dfafe3e358558" providerId="LiveId" clId="{5917E82C-C410-457A-8DBE-5D7DD19A12FA}" dt="2024-02-14T22:02:49.750" v="46" actId="962"/>
        <pc:sldMkLst>
          <pc:docMk/>
          <pc:sldMk cId="3393729228" sldId="264"/>
        </pc:sldMkLst>
        <pc:spChg chg="add del mod">
          <ac:chgData name="Vladimir Vatskel" userId="629dfafe3e358558" providerId="LiveId" clId="{5917E82C-C410-457A-8DBE-5D7DD19A12FA}" dt="2024-02-14T22:02:48.819" v="44"/>
          <ac:spMkLst>
            <pc:docMk/>
            <pc:sldMk cId="3393729228" sldId="264"/>
            <ac:spMk id="5" creationId="{E11CBEDB-D32A-5B90-5BE3-DBC61C743717}"/>
          </ac:spMkLst>
        </pc:spChg>
        <pc:picChg chg="del">
          <ac:chgData name="Vladimir Vatskel" userId="629dfafe3e358558" providerId="LiveId" clId="{5917E82C-C410-457A-8DBE-5D7DD19A12FA}" dt="2024-02-14T22:02:30.726" v="41" actId="21"/>
          <ac:picMkLst>
            <pc:docMk/>
            <pc:sldMk cId="3393729228" sldId="264"/>
            <ac:picMk id="7" creationId="{C95985C9-B923-5997-31BA-4345BDB7BE07}"/>
          </ac:picMkLst>
        </pc:picChg>
        <pc:picChg chg="add mod">
          <ac:chgData name="Vladimir Vatskel" userId="629dfafe3e358558" providerId="LiveId" clId="{5917E82C-C410-457A-8DBE-5D7DD19A12FA}" dt="2024-02-14T22:02:49.750" v="46" actId="962"/>
          <ac:picMkLst>
            <pc:docMk/>
            <pc:sldMk cId="3393729228" sldId="264"/>
            <ac:picMk id="8" creationId="{D5ECD119-D0EA-40A1-924E-45F212BBDDD5}"/>
          </ac:picMkLst>
        </pc:picChg>
      </pc:sldChg>
      <pc:sldChg chg="modSp mod">
        <pc:chgData name="Vladimir Vatskel" userId="629dfafe3e358558" providerId="LiveId" clId="{5917E82C-C410-457A-8DBE-5D7DD19A12FA}" dt="2024-02-14T22:24:12.336" v="88"/>
        <pc:sldMkLst>
          <pc:docMk/>
          <pc:sldMk cId="1035946105" sldId="282"/>
        </pc:sldMkLst>
        <pc:spChg chg="mod">
          <ac:chgData name="Vladimir Vatskel" userId="629dfafe3e358558" providerId="LiveId" clId="{5917E82C-C410-457A-8DBE-5D7DD19A12FA}" dt="2024-02-14T22:24:12.336" v="88"/>
          <ac:spMkLst>
            <pc:docMk/>
            <pc:sldMk cId="1035946105" sldId="282"/>
            <ac:spMk id="4" creationId="{BB75B652-F3D8-5BFE-BA2A-1162DC7E54BA}"/>
          </ac:spMkLst>
        </pc:spChg>
      </pc:sldChg>
      <pc:sldChg chg="modSp mod">
        <pc:chgData name="Vladimir Vatskel" userId="629dfafe3e358558" providerId="LiveId" clId="{5917E82C-C410-457A-8DBE-5D7DD19A12FA}" dt="2024-02-14T21:56:06.054" v="3"/>
        <pc:sldMkLst>
          <pc:docMk/>
          <pc:sldMk cId="1548321952" sldId="283"/>
        </pc:sldMkLst>
        <pc:spChg chg="mod">
          <ac:chgData name="Vladimir Vatskel" userId="629dfafe3e358558" providerId="LiveId" clId="{5917E82C-C410-457A-8DBE-5D7DD19A12FA}" dt="2024-02-14T21:56:06.054" v="3"/>
          <ac:spMkLst>
            <pc:docMk/>
            <pc:sldMk cId="1548321952" sldId="283"/>
            <ac:spMk id="2" creationId="{2AB81FC7-C0F5-BEB2-B7C4-61FBCCB9C332}"/>
          </ac:spMkLst>
        </pc:spChg>
      </pc:sldChg>
      <pc:sldChg chg="addSp delSp modSp new mod">
        <pc:chgData name="Vladimir Vatskel" userId="629dfafe3e358558" providerId="LiveId" clId="{5917E82C-C410-457A-8DBE-5D7DD19A12FA}" dt="2024-02-14T21:57:38.582" v="18"/>
        <pc:sldMkLst>
          <pc:docMk/>
          <pc:sldMk cId="616260692" sldId="284"/>
        </pc:sldMkLst>
        <pc:spChg chg="mod">
          <ac:chgData name="Vladimir Vatskel" userId="629dfafe3e358558" providerId="LiveId" clId="{5917E82C-C410-457A-8DBE-5D7DD19A12FA}" dt="2024-02-14T21:56:23.057" v="6"/>
          <ac:spMkLst>
            <pc:docMk/>
            <pc:sldMk cId="616260692" sldId="284"/>
            <ac:spMk id="2" creationId="{5AF49EE7-36DA-87D1-9345-8D3B760CF4CA}"/>
          </ac:spMkLst>
        </pc:spChg>
        <pc:spChg chg="del">
          <ac:chgData name="Vladimir Vatskel" userId="629dfafe3e358558" providerId="LiveId" clId="{5917E82C-C410-457A-8DBE-5D7DD19A12FA}" dt="2024-02-14T21:57:38.582" v="18"/>
          <ac:spMkLst>
            <pc:docMk/>
            <pc:sldMk cId="616260692" sldId="284"/>
            <ac:spMk id="3" creationId="{0C76D6EC-D7A8-C80D-C937-1094C99D9427}"/>
          </ac:spMkLst>
        </pc:spChg>
        <pc:spChg chg="mod">
          <ac:chgData name="Vladimir Vatskel" userId="629dfafe3e358558" providerId="LiveId" clId="{5917E82C-C410-457A-8DBE-5D7DD19A12FA}" dt="2024-02-14T21:56:53.326" v="17" actId="20577"/>
          <ac:spMkLst>
            <pc:docMk/>
            <pc:sldMk cId="616260692" sldId="284"/>
            <ac:spMk id="4" creationId="{E8AFD204-133B-53DA-2B40-7C5AC1391C06}"/>
          </ac:spMkLst>
        </pc:spChg>
        <pc:picChg chg="add mod">
          <ac:chgData name="Vladimir Vatskel" userId="629dfafe3e358558" providerId="LiveId" clId="{5917E82C-C410-457A-8DBE-5D7DD19A12FA}" dt="2024-02-14T21:57:38.582" v="18"/>
          <ac:picMkLst>
            <pc:docMk/>
            <pc:sldMk cId="616260692" sldId="284"/>
            <ac:picMk id="6" creationId="{F66DFB04-C048-2C41-0CD8-16F2F2994B40}"/>
          </ac:picMkLst>
        </pc:picChg>
      </pc:sldChg>
      <pc:sldChg chg="addSp delSp modSp new mod">
        <pc:chgData name="Vladimir Vatskel" userId="629dfafe3e358558" providerId="LiveId" clId="{5917E82C-C410-457A-8DBE-5D7DD19A12FA}" dt="2024-02-14T22:00:29.323" v="35" actId="20577"/>
        <pc:sldMkLst>
          <pc:docMk/>
          <pc:sldMk cId="3965135922" sldId="285"/>
        </pc:sldMkLst>
        <pc:spChg chg="mod">
          <ac:chgData name="Vladimir Vatskel" userId="629dfafe3e358558" providerId="LiveId" clId="{5917E82C-C410-457A-8DBE-5D7DD19A12FA}" dt="2024-02-14T21:57:58.930" v="22"/>
          <ac:spMkLst>
            <pc:docMk/>
            <pc:sldMk cId="3965135922" sldId="285"/>
            <ac:spMk id="2" creationId="{CE0EACF2-103E-EAAA-C93F-8F8F358A7A05}"/>
          </ac:spMkLst>
        </pc:spChg>
        <pc:spChg chg="del">
          <ac:chgData name="Vladimir Vatskel" userId="629dfafe3e358558" providerId="LiveId" clId="{5917E82C-C410-457A-8DBE-5D7DD19A12FA}" dt="2024-02-14T22:00:11.670" v="23"/>
          <ac:spMkLst>
            <pc:docMk/>
            <pc:sldMk cId="3965135922" sldId="285"/>
            <ac:spMk id="3" creationId="{DC832401-64F3-A2E5-04E1-A7170B471769}"/>
          </ac:spMkLst>
        </pc:spChg>
        <pc:spChg chg="mod">
          <ac:chgData name="Vladimir Vatskel" userId="629dfafe3e358558" providerId="LiveId" clId="{5917E82C-C410-457A-8DBE-5D7DD19A12FA}" dt="2024-02-14T22:00:29.323" v="35" actId="20577"/>
          <ac:spMkLst>
            <pc:docMk/>
            <pc:sldMk cId="3965135922" sldId="285"/>
            <ac:spMk id="4" creationId="{98F6743D-AA73-28B9-6D2E-6218A11B2566}"/>
          </ac:spMkLst>
        </pc:spChg>
        <pc:picChg chg="add mod">
          <ac:chgData name="Vladimir Vatskel" userId="629dfafe3e358558" providerId="LiveId" clId="{5917E82C-C410-457A-8DBE-5D7DD19A12FA}" dt="2024-02-14T22:00:12.553" v="25" actId="962"/>
          <ac:picMkLst>
            <pc:docMk/>
            <pc:sldMk cId="3965135922" sldId="285"/>
            <ac:picMk id="6" creationId="{51CCBCA8-08A4-0C7F-40B7-6014DC763478}"/>
          </ac:picMkLst>
        </pc:picChg>
      </pc:sldChg>
      <pc:sldChg chg="addSp delSp modSp new mod">
        <pc:chgData name="Vladimir Vatskel" userId="629dfafe3e358558" providerId="LiveId" clId="{5917E82C-C410-457A-8DBE-5D7DD19A12FA}" dt="2024-02-14T22:03:49.220" v="64" actId="962"/>
        <pc:sldMkLst>
          <pc:docMk/>
          <pc:sldMk cId="1319612263" sldId="286"/>
        </pc:sldMkLst>
        <pc:spChg chg="mod">
          <ac:chgData name="Vladimir Vatskel" userId="629dfafe3e358558" providerId="LiveId" clId="{5917E82C-C410-457A-8DBE-5D7DD19A12FA}" dt="2024-02-14T22:02:23.080" v="40" actId="790"/>
          <ac:spMkLst>
            <pc:docMk/>
            <pc:sldMk cId="1319612263" sldId="286"/>
            <ac:spMk id="2" creationId="{12FEAABA-A6E5-C82A-0C81-E97F0EFD7FCD}"/>
          </ac:spMkLst>
        </pc:spChg>
        <pc:spChg chg="del">
          <ac:chgData name="Vladimir Vatskel" userId="629dfafe3e358558" providerId="LiveId" clId="{5917E82C-C410-457A-8DBE-5D7DD19A12FA}" dt="2024-02-14T22:03:48.514" v="62"/>
          <ac:spMkLst>
            <pc:docMk/>
            <pc:sldMk cId="1319612263" sldId="286"/>
            <ac:spMk id="3" creationId="{16B58814-7A25-F5E5-2A9C-3A0D8CCB5F95}"/>
          </ac:spMkLst>
        </pc:spChg>
        <pc:spChg chg="mod">
          <ac:chgData name="Vladimir Vatskel" userId="629dfafe3e358558" providerId="LiveId" clId="{5917E82C-C410-457A-8DBE-5D7DD19A12FA}" dt="2024-02-14T22:03:14.390" v="61" actId="20577"/>
          <ac:spMkLst>
            <pc:docMk/>
            <pc:sldMk cId="1319612263" sldId="286"/>
            <ac:spMk id="4" creationId="{1E0EDA6B-524E-21CA-24B5-E4646AAC47CE}"/>
          </ac:spMkLst>
        </pc:spChg>
        <pc:picChg chg="add mod">
          <ac:chgData name="Vladimir Vatskel" userId="629dfafe3e358558" providerId="LiveId" clId="{5917E82C-C410-457A-8DBE-5D7DD19A12FA}" dt="2024-02-14T22:03:49.220" v="64" actId="962"/>
          <ac:picMkLst>
            <pc:docMk/>
            <pc:sldMk cId="1319612263" sldId="286"/>
            <ac:picMk id="6" creationId="{668A00BC-3ED0-21F4-EE0D-E4B3473B9A49}"/>
          </ac:picMkLst>
        </pc:picChg>
      </pc:sldChg>
      <pc:sldChg chg="addSp delSp modSp new mod">
        <pc:chgData name="Vladimir Vatskel" userId="629dfafe3e358558" providerId="LiveId" clId="{5917E82C-C410-457A-8DBE-5D7DD19A12FA}" dt="2024-02-14T22:05:40.458" v="69" actId="27636"/>
        <pc:sldMkLst>
          <pc:docMk/>
          <pc:sldMk cId="1418126138" sldId="287"/>
        </pc:sldMkLst>
        <pc:spChg chg="mod">
          <ac:chgData name="Vladimir Vatskel" userId="629dfafe3e358558" providerId="LiveId" clId="{5917E82C-C410-457A-8DBE-5D7DD19A12FA}" dt="2024-02-14T22:04:02.634" v="67"/>
          <ac:spMkLst>
            <pc:docMk/>
            <pc:sldMk cId="1418126138" sldId="287"/>
            <ac:spMk id="2" creationId="{A73EEA42-6B81-24B6-4A15-ECE64302BE12}"/>
          </ac:spMkLst>
        </pc:spChg>
        <pc:spChg chg="del">
          <ac:chgData name="Vladimir Vatskel" userId="629dfafe3e358558" providerId="LiveId" clId="{5917E82C-C410-457A-8DBE-5D7DD19A12FA}" dt="2024-02-14T22:02:42.788" v="43"/>
          <ac:spMkLst>
            <pc:docMk/>
            <pc:sldMk cId="1418126138" sldId="287"/>
            <ac:spMk id="3" creationId="{A8750120-6977-907D-FBA6-DA039E86F20A}"/>
          </ac:spMkLst>
        </pc:spChg>
        <pc:spChg chg="mod">
          <ac:chgData name="Vladimir Vatskel" userId="629dfafe3e358558" providerId="LiveId" clId="{5917E82C-C410-457A-8DBE-5D7DD19A12FA}" dt="2024-02-14T22:05:40.458" v="69" actId="27636"/>
          <ac:spMkLst>
            <pc:docMk/>
            <pc:sldMk cId="1418126138" sldId="287"/>
            <ac:spMk id="4" creationId="{4CF0898F-92FF-4831-209D-F406B4C9BF2E}"/>
          </ac:spMkLst>
        </pc:spChg>
        <pc:picChg chg="add mod">
          <ac:chgData name="Vladimir Vatskel" userId="629dfafe3e358558" providerId="LiveId" clId="{5917E82C-C410-457A-8DBE-5D7DD19A12FA}" dt="2024-02-14T22:02:42.788" v="43"/>
          <ac:picMkLst>
            <pc:docMk/>
            <pc:sldMk cId="1418126138" sldId="287"/>
            <ac:picMk id="7" creationId="{C95985C9-B923-5997-31BA-4345BDB7BE07}"/>
          </ac:picMkLst>
        </pc:picChg>
      </pc:sldChg>
      <pc:sldChg chg="addSp delSp modSp new mod">
        <pc:chgData name="Vladimir Vatskel" userId="629dfafe3e358558" providerId="LiveId" clId="{5917E82C-C410-457A-8DBE-5D7DD19A12FA}" dt="2024-02-14T22:09:29.712" v="83" actId="27614"/>
        <pc:sldMkLst>
          <pc:docMk/>
          <pc:sldMk cId="2952891093" sldId="288"/>
        </pc:sldMkLst>
        <pc:spChg chg="mod">
          <ac:chgData name="Vladimir Vatskel" userId="629dfafe3e358558" providerId="LiveId" clId="{5917E82C-C410-457A-8DBE-5D7DD19A12FA}" dt="2024-02-14T22:06:11.706" v="73"/>
          <ac:spMkLst>
            <pc:docMk/>
            <pc:sldMk cId="2952891093" sldId="288"/>
            <ac:spMk id="2" creationId="{694B1325-CD4D-ED2B-FC25-5EAE8D742DDF}"/>
          </ac:spMkLst>
        </pc:spChg>
        <pc:spChg chg="del">
          <ac:chgData name="Vladimir Vatskel" userId="629dfafe3e358558" providerId="LiveId" clId="{5917E82C-C410-457A-8DBE-5D7DD19A12FA}" dt="2024-02-14T22:09:28.208" v="82"/>
          <ac:spMkLst>
            <pc:docMk/>
            <pc:sldMk cId="2952891093" sldId="288"/>
            <ac:spMk id="3" creationId="{8B43771D-1A90-6D0E-407E-E4FF3BB755ED}"/>
          </ac:spMkLst>
        </pc:spChg>
        <pc:spChg chg="mod">
          <ac:chgData name="Vladimir Vatskel" userId="629dfafe3e358558" providerId="LiveId" clId="{5917E82C-C410-457A-8DBE-5D7DD19A12FA}" dt="2024-02-14T22:07:12.248" v="81" actId="27636"/>
          <ac:spMkLst>
            <pc:docMk/>
            <pc:sldMk cId="2952891093" sldId="288"/>
            <ac:spMk id="4" creationId="{DC589AFE-90E0-6ED8-3BD4-1660C46A7C41}"/>
          </ac:spMkLst>
        </pc:spChg>
        <pc:picChg chg="add mod">
          <ac:chgData name="Vladimir Vatskel" userId="629dfafe3e358558" providerId="LiveId" clId="{5917E82C-C410-457A-8DBE-5D7DD19A12FA}" dt="2024-02-14T22:09:29.712" v="83" actId="27614"/>
          <ac:picMkLst>
            <pc:docMk/>
            <pc:sldMk cId="2952891093" sldId="288"/>
            <ac:picMk id="6" creationId="{71A57093-59C7-ABE8-8384-2E2E0DC81AB2}"/>
          </ac:picMkLst>
        </pc:picChg>
      </pc:sldChg>
      <pc:sldChg chg="addSp delSp modSp new mod">
        <pc:chgData name="Vladimir Vatskel" userId="629dfafe3e358558" providerId="LiveId" clId="{5917E82C-C410-457A-8DBE-5D7DD19A12FA}" dt="2024-02-14T22:11:59.067" v="87"/>
        <pc:sldMkLst>
          <pc:docMk/>
          <pc:sldMk cId="3351165426" sldId="289"/>
        </pc:sldMkLst>
        <pc:spChg chg="mod">
          <ac:chgData name="Vladimir Vatskel" userId="629dfafe3e358558" providerId="LiveId" clId="{5917E82C-C410-457A-8DBE-5D7DD19A12FA}" dt="2024-02-14T22:10:31.283" v="84" actId="790"/>
          <ac:spMkLst>
            <pc:docMk/>
            <pc:sldMk cId="3351165426" sldId="289"/>
            <ac:spMk id="2" creationId="{637A0247-D65C-8F6B-173D-D0183ACCC8B0}"/>
          </ac:spMkLst>
        </pc:spChg>
        <pc:spChg chg="del">
          <ac:chgData name="Vladimir Vatskel" userId="629dfafe3e358558" providerId="LiveId" clId="{5917E82C-C410-457A-8DBE-5D7DD19A12FA}" dt="2024-02-14T22:11:49.461" v="85"/>
          <ac:spMkLst>
            <pc:docMk/>
            <pc:sldMk cId="3351165426" sldId="289"/>
            <ac:spMk id="3" creationId="{F4C04F29-B618-0450-044B-2E6131681A40}"/>
          </ac:spMkLst>
        </pc:spChg>
        <pc:spChg chg="mod">
          <ac:chgData name="Vladimir Vatskel" userId="629dfafe3e358558" providerId="LiveId" clId="{5917E82C-C410-457A-8DBE-5D7DD19A12FA}" dt="2024-02-14T22:11:59.067" v="87"/>
          <ac:spMkLst>
            <pc:docMk/>
            <pc:sldMk cId="3351165426" sldId="289"/>
            <ac:spMk id="4" creationId="{3794F4CD-CFD3-DEEE-1493-09DFEFF267C7}"/>
          </ac:spMkLst>
        </pc:spChg>
        <pc:picChg chg="add mod">
          <ac:chgData name="Vladimir Vatskel" userId="629dfafe3e358558" providerId="LiveId" clId="{5917E82C-C410-457A-8DBE-5D7DD19A12FA}" dt="2024-02-14T22:11:50.576" v="86" actId="27614"/>
          <ac:picMkLst>
            <pc:docMk/>
            <pc:sldMk cId="3351165426" sldId="289"/>
            <ac:picMk id="6" creationId="{65E475BF-3A4B-3D9D-C260-E8F882D17131}"/>
          </ac:picMkLst>
        </pc:picChg>
      </pc:sldChg>
    </pc:docChg>
  </pc:docChgLst>
  <pc:docChgLst>
    <pc:chgData name="Vladimir Vatskel" userId="629dfafe3e358558" providerId="LiveId" clId="{3C3E86AD-D248-435F-BBE0-8445BC452CC3}"/>
    <pc:docChg chg="undo redo custSel addSld delSld modSld">
      <pc:chgData name="Vladimir Vatskel" userId="629dfafe3e358558" providerId="LiveId" clId="{3C3E86AD-D248-435F-BBE0-8445BC452CC3}" dt="2023-10-17T22:19:39.717" v="794" actId="20577"/>
      <pc:docMkLst>
        <pc:docMk/>
      </pc:docMkLst>
      <pc:sldChg chg="modSp mod">
        <pc:chgData name="Vladimir Vatskel" userId="629dfafe3e358558" providerId="LiveId" clId="{3C3E86AD-D248-435F-BBE0-8445BC452CC3}" dt="2023-10-17T20:20:29.695" v="55"/>
        <pc:sldMkLst>
          <pc:docMk/>
          <pc:sldMk cId="1156948907" sldId="256"/>
        </pc:sldMkLst>
        <pc:spChg chg="mod">
          <ac:chgData name="Vladimir Vatskel" userId="629dfafe3e358558" providerId="LiveId" clId="{3C3E86AD-D248-435F-BBE0-8445BC452CC3}" dt="2023-10-17T20:20:29.695" v="55"/>
          <ac:spMkLst>
            <pc:docMk/>
            <pc:sldMk cId="1156948907" sldId="256"/>
            <ac:spMk id="3" creationId="{61AF43C6-D912-ABC3-4CAF-631456FF7A35}"/>
          </ac:spMkLst>
        </pc:spChg>
      </pc:sldChg>
      <pc:sldChg chg="addSp delSp del mod">
        <pc:chgData name="Vladimir Vatskel" userId="629dfafe3e358558" providerId="LiveId" clId="{3C3E86AD-D248-435F-BBE0-8445BC452CC3}" dt="2023-10-17T20:36:17.550" v="154" actId="47"/>
        <pc:sldMkLst>
          <pc:docMk/>
          <pc:sldMk cId="3025983569" sldId="257"/>
        </pc:sldMkLst>
        <pc:spChg chg="add del">
          <ac:chgData name="Vladimir Vatskel" userId="629dfafe3e358558" providerId="LiveId" clId="{3C3E86AD-D248-435F-BBE0-8445BC452CC3}" dt="2023-10-17T20:20:56.928" v="57" actId="26606"/>
          <ac:spMkLst>
            <pc:docMk/>
            <pc:sldMk cId="3025983569" sldId="257"/>
            <ac:spMk id="3" creationId="{D0593AFE-D345-520E-46D3-F17EB06DAC63}"/>
          </ac:spMkLst>
        </pc:spChg>
        <pc:graphicFrameChg chg="add del">
          <ac:chgData name="Vladimir Vatskel" userId="629dfafe3e358558" providerId="LiveId" clId="{3C3E86AD-D248-435F-BBE0-8445BC452CC3}" dt="2023-10-17T20:20:56.928" v="57" actId="26606"/>
          <ac:graphicFrameMkLst>
            <pc:docMk/>
            <pc:sldMk cId="3025983569" sldId="257"/>
            <ac:graphicFrameMk id="5" creationId="{30150946-21CC-6E5F-D40E-A1BABC9D4EDC}"/>
          </ac:graphicFrameMkLst>
        </pc:graphicFrameChg>
      </pc:sldChg>
      <pc:sldChg chg="del">
        <pc:chgData name="Vladimir Vatskel" userId="629dfafe3e358558" providerId="LiveId" clId="{3C3E86AD-D248-435F-BBE0-8445BC452CC3}" dt="2023-10-17T20:36:17.550" v="154" actId="47"/>
        <pc:sldMkLst>
          <pc:docMk/>
          <pc:sldMk cId="2229595647" sldId="258"/>
        </pc:sldMkLst>
      </pc:sldChg>
      <pc:sldChg chg="del">
        <pc:chgData name="Vladimir Vatskel" userId="629dfafe3e358558" providerId="LiveId" clId="{3C3E86AD-D248-435F-BBE0-8445BC452CC3}" dt="2023-10-17T20:36:17.550" v="154" actId="47"/>
        <pc:sldMkLst>
          <pc:docMk/>
          <pc:sldMk cId="1171470251" sldId="259"/>
        </pc:sldMkLst>
      </pc:sldChg>
      <pc:sldChg chg="del">
        <pc:chgData name="Vladimir Vatskel" userId="629dfafe3e358558" providerId="LiveId" clId="{3C3E86AD-D248-435F-BBE0-8445BC452CC3}" dt="2023-10-17T20:36:17.550" v="154" actId="47"/>
        <pc:sldMkLst>
          <pc:docMk/>
          <pc:sldMk cId="1183688187" sldId="260"/>
        </pc:sldMkLst>
      </pc:sldChg>
      <pc:sldChg chg="del">
        <pc:chgData name="Vladimir Vatskel" userId="629dfafe3e358558" providerId="LiveId" clId="{3C3E86AD-D248-435F-BBE0-8445BC452CC3}" dt="2023-10-17T20:36:17.550" v="154" actId="47"/>
        <pc:sldMkLst>
          <pc:docMk/>
          <pc:sldMk cId="252740859" sldId="261"/>
        </pc:sldMkLst>
      </pc:sldChg>
      <pc:sldChg chg="del">
        <pc:chgData name="Vladimir Vatskel" userId="629dfafe3e358558" providerId="LiveId" clId="{3C3E86AD-D248-435F-BBE0-8445BC452CC3}" dt="2023-10-17T20:36:17.550" v="154" actId="47"/>
        <pc:sldMkLst>
          <pc:docMk/>
          <pc:sldMk cId="1682051636" sldId="262"/>
        </pc:sldMkLst>
      </pc:sldChg>
      <pc:sldChg chg="del">
        <pc:chgData name="Vladimir Vatskel" userId="629dfafe3e358558" providerId="LiveId" clId="{3C3E86AD-D248-435F-BBE0-8445BC452CC3}" dt="2023-10-17T20:36:17.550" v="154" actId="47"/>
        <pc:sldMkLst>
          <pc:docMk/>
          <pc:sldMk cId="3099901222" sldId="263"/>
        </pc:sldMkLst>
      </pc:sldChg>
      <pc:sldChg chg="addSp delSp modSp new mod">
        <pc:chgData name="Vladimir Vatskel" userId="629dfafe3e358558" providerId="LiveId" clId="{3C3E86AD-D248-435F-BBE0-8445BC452CC3}" dt="2023-10-17T20:26:50.070" v="72"/>
        <pc:sldMkLst>
          <pc:docMk/>
          <pc:sldMk cId="3393729228" sldId="264"/>
        </pc:sldMkLst>
        <pc:spChg chg="mod">
          <ac:chgData name="Vladimir Vatskel" userId="629dfafe3e358558" providerId="LiveId" clId="{3C3E86AD-D248-435F-BBE0-8445BC452CC3}" dt="2023-10-17T20:22:13.606" v="63"/>
          <ac:spMkLst>
            <pc:docMk/>
            <pc:sldMk cId="3393729228" sldId="264"/>
            <ac:spMk id="2" creationId="{E5D7175A-D827-67F4-D876-D33F0AB990CB}"/>
          </ac:spMkLst>
        </pc:spChg>
        <pc:spChg chg="add del">
          <ac:chgData name="Vladimir Vatskel" userId="629dfafe3e358558" providerId="LiveId" clId="{3C3E86AD-D248-435F-BBE0-8445BC452CC3}" dt="2023-10-17T20:26:50.070" v="72"/>
          <ac:spMkLst>
            <pc:docMk/>
            <pc:sldMk cId="3393729228" sldId="264"/>
            <ac:spMk id="3" creationId="{7A7A8460-4615-1178-A9F2-0F2F60A57CB8}"/>
          </ac:spMkLst>
        </pc:spChg>
        <pc:spChg chg="mod">
          <ac:chgData name="Vladimir Vatskel" userId="629dfafe3e358558" providerId="LiveId" clId="{3C3E86AD-D248-435F-BBE0-8445BC452CC3}" dt="2023-10-17T20:22:48.408" v="66"/>
          <ac:spMkLst>
            <pc:docMk/>
            <pc:sldMk cId="3393729228" sldId="264"/>
            <ac:spMk id="4" creationId="{2BE4E336-CDD9-7230-D301-46FCF5BC7E4B}"/>
          </ac:spMkLst>
        </pc:spChg>
        <pc:picChg chg="add del mod">
          <ac:chgData name="Vladimir Vatskel" userId="629dfafe3e358558" providerId="LiveId" clId="{3C3E86AD-D248-435F-BBE0-8445BC452CC3}" dt="2023-10-17T20:26:46.612" v="71"/>
          <ac:picMkLst>
            <pc:docMk/>
            <pc:sldMk cId="3393729228" sldId="264"/>
            <ac:picMk id="6" creationId="{C06255E0-BA4C-EB5B-A40B-AFE46BF4AD4D}"/>
          </ac:picMkLst>
        </pc:picChg>
        <pc:picChg chg="add mod">
          <ac:chgData name="Vladimir Vatskel" userId="629dfafe3e358558" providerId="LiveId" clId="{3C3E86AD-D248-435F-BBE0-8445BC452CC3}" dt="2023-10-17T20:26:50.070" v="72"/>
          <ac:picMkLst>
            <pc:docMk/>
            <pc:sldMk cId="3393729228" sldId="264"/>
            <ac:picMk id="8" creationId="{6AE59189-CE39-FBB9-BFB2-7F26278425B1}"/>
          </ac:picMkLst>
        </pc:picChg>
      </pc:sldChg>
      <pc:sldChg chg="addSp delSp modSp new mod setBg">
        <pc:chgData name="Vladimir Vatskel" userId="629dfafe3e358558" providerId="LiveId" clId="{3C3E86AD-D248-435F-BBE0-8445BC452CC3}" dt="2023-10-17T20:30:42.215" v="84" actId="26606"/>
        <pc:sldMkLst>
          <pc:docMk/>
          <pc:sldMk cId="1684392883" sldId="265"/>
        </pc:sldMkLst>
        <pc:spChg chg="mod">
          <ac:chgData name="Vladimir Vatskel" userId="629dfafe3e358558" providerId="LiveId" clId="{3C3E86AD-D248-435F-BBE0-8445BC452CC3}" dt="2023-10-17T20:30:42.215" v="84" actId="26606"/>
          <ac:spMkLst>
            <pc:docMk/>
            <pc:sldMk cId="1684392883" sldId="265"/>
            <ac:spMk id="2" creationId="{3203A8C2-9C8A-8372-05B9-D059E11D75F0}"/>
          </ac:spMkLst>
        </pc:spChg>
        <pc:spChg chg="del">
          <ac:chgData name="Vladimir Vatskel" userId="629dfafe3e358558" providerId="LiveId" clId="{3C3E86AD-D248-435F-BBE0-8445BC452CC3}" dt="2023-10-17T20:30:19.271" v="82"/>
          <ac:spMkLst>
            <pc:docMk/>
            <pc:sldMk cId="1684392883" sldId="265"/>
            <ac:spMk id="3" creationId="{F322C908-7E2B-99BB-560E-60D8F4DB89BA}"/>
          </ac:spMkLst>
        </pc:spChg>
        <pc:spChg chg="mod">
          <ac:chgData name="Vladimir Vatskel" userId="629dfafe3e358558" providerId="LiveId" clId="{3C3E86AD-D248-435F-BBE0-8445BC452CC3}" dt="2023-10-17T20:30:42.215" v="84" actId="26606"/>
          <ac:spMkLst>
            <pc:docMk/>
            <pc:sldMk cId="1684392883" sldId="265"/>
            <ac:spMk id="4" creationId="{9C05695D-79C8-EE15-20E1-0C4DA5572B17}"/>
          </ac:spMkLst>
        </pc:spChg>
        <pc:spChg chg="add del">
          <ac:chgData name="Vladimir Vatskel" userId="629dfafe3e358558" providerId="LiveId" clId="{3C3E86AD-D248-435F-BBE0-8445BC452CC3}" dt="2023-10-17T20:30:42.215" v="84" actId="26606"/>
          <ac:spMkLst>
            <pc:docMk/>
            <pc:sldMk cId="1684392883" sldId="265"/>
            <ac:spMk id="39" creationId="{FF1A843A-A6BC-4027-A46F-8EA29D26FEAA}"/>
          </ac:spMkLst>
        </pc:spChg>
        <pc:spChg chg="add del">
          <ac:chgData name="Vladimir Vatskel" userId="629dfafe3e358558" providerId="LiveId" clId="{3C3E86AD-D248-435F-BBE0-8445BC452CC3}" dt="2023-10-17T20:30:42.215" v="84" actId="26606"/>
          <ac:spMkLst>
            <pc:docMk/>
            <pc:sldMk cId="1684392883" sldId="265"/>
            <ac:spMk id="41" creationId="{12852FF2-F486-4EEC-8C4F-38380F3FBC05}"/>
          </ac:spMkLst>
        </pc:spChg>
        <pc:spChg chg="add del">
          <ac:chgData name="Vladimir Vatskel" userId="629dfafe3e358558" providerId="LiveId" clId="{3C3E86AD-D248-435F-BBE0-8445BC452CC3}" dt="2023-10-17T20:30:42.215" v="84" actId="26606"/>
          <ac:spMkLst>
            <pc:docMk/>
            <pc:sldMk cId="1684392883" sldId="265"/>
            <ac:spMk id="43" creationId="{DCC583FC-3774-47D1-9A8B-E0DBA89CBF6F}"/>
          </ac:spMkLst>
        </pc:spChg>
        <pc:spChg chg="add del">
          <ac:chgData name="Vladimir Vatskel" userId="629dfafe3e358558" providerId="LiveId" clId="{3C3E86AD-D248-435F-BBE0-8445BC452CC3}" dt="2023-10-17T20:30:42.215" v="84" actId="26606"/>
          <ac:spMkLst>
            <pc:docMk/>
            <pc:sldMk cId="1684392883" sldId="265"/>
            <ac:spMk id="73" creationId="{AECDF498-6F66-4565-9FB7-10767033377B}"/>
          </ac:spMkLst>
        </pc:spChg>
        <pc:spChg chg="add del">
          <ac:chgData name="Vladimir Vatskel" userId="629dfafe3e358558" providerId="LiveId" clId="{3C3E86AD-D248-435F-BBE0-8445BC452CC3}" dt="2023-10-17T20:30:42.215" v="84" actId="26606"/>
          <ac:spMkLst>
            <pc:docMk/>
            <pc:sldMk cId="1684392883" sldId="265"/>
            <ac:spMk id="75" creationId="{E0779346-49CA-41C2-BD0A-62F2E1903A7B}"/>
          </ac:spMkLst>
        </pc:spChg>
        <pc:grpChg chg="add del">
          <ac:chgData name="Vladimir Vatskel" userId="629dfafe3e358558" providerId="LiveId" clId="{3C3E86AD-D248-435F-BBE0-8445BC452CC3}" dt="2023-10-17T20:30:42.215" v="84" actId="26606"/>
          <ac:grpSpMkLst>
            <pc:docMk/>
            <pc:sldMk cId="1684392883" sldId="265"/>
            <ac:grpSpMk id="11" creationId="{027FE0C2-9C19-4FB7-81C0-06ECDD8C0511}"/>
          </ac:grpSpMkLst>
        </pc:grpChg>
        <pc:grpChg chg="add del">
          <ac:chgData name="Vladimir Vatskel" userId="629dfafe3e358558" providerId="LiveId" clId="{3C3E86AD-D248-435F-BBE0-8445BC452CC3}" dt="2023-10-17T20:30:42.215" v="84" actId="26606"/>
          <ac:grpSpMkLst>
            <pc:docMk/>
            <pc:sldMk cId="1684392883" sldId="265"/>
            <ac:grpSpMk id="25" creationId="{AC0D9DD5-F48B-4179-BF11-4D156DA02A0A}"/>
          </ac:grpSpMkLst>
        </pc:grpChg>
        <pc:grpChg chg="add del">
          <ac:chgData name="Vladimir Vatskel" userId="629dfafe3e358558" providerId="LiveId" clId="{3C3E86AD-D248-435F-BBE0-8445BC452CC3}" dt="2023-10-17T20:30:42.215" v="84" actId="26606"/>
          <ac:grpSpMkLst>
            <pc:docMk/>
            <pc:sldMk cId="1684392883" sldId="265"/>
            <ac:grpSpMk id="45" creationId="{E8DDDC38-A59D-4C57-BEAA-01E57BDEF44B}"/>
          </ac:grpSpMkLst>
        </pc:grpChg>
        <pc:grpChg chg="add del">
          <ac:chgData name="Vladimir Vatskel" userId="629dfafe3e358558" providerId="LiveId" clId="{3C3E86AD-D248-435F-BBE0-8445BC452CC3}" dt="2023-10-17T20:30:42.215" v="84" actId="26606"/>
          <ac:grpSpMkLst>
            <pc:docMk/>
            <pc:sldMk cId="1684392883" sldId="265"/>
            <ac:grpSpMk id="59" creationId="{44251A81-4530-41B5-B8FB-DC124AC02C24}"/>
          </ac:grpSpMkLst>
        </pc:grpChg>
        <pc:picChg chg="add mod">
          <ac:chgData name="Vladimir Vatskel" userId="629dfafe3e358558" providerId="LiveId" clId="{3C3E86AD-D248-435F-BBE0-8445BC452CC3}" dt="2023-10-17T20:30:42.215" v="84" actId="26606"/>
          <ac:picMkLst>
            <pc:docMk/>
            <pc:sldMk cId="1684392883" sldId="265"/>
            <ac:picMk id="6" creationId="{AE1A8865-0876-292C-CE37-26383FAE5B52}"/>
          </ac:picMkLst>
        </pc:picChg>
      </pc:sldChg>
      <pc:sldChg chg="addSp delSp modSp new mod">
        <pc:chgData name="Vladimir Vatskel" userId="629dfafe3e358558" providerId="LiveId" clId="{3C3E86AD-D248-435F-BBE0-8445BC452CC3}" dt="2023-10-17T20:51:19.353" v="336" actId="20577"/>
        <pc:sldMkLst>
          <pc:docMk/>
          <pc:sldMk cId="3809924930" sldId="266"/>
        </pc:sldMkLst>
        <pc:spChg chg="mod">
          <ac:chgData name="Vladimir Vatskel" userId="629dfafe3e358558" providerId="LiveId" clId="{3C3E86AD-D248-435F-BBE0-8445BC452CC3}" dt="2023-10-17T20:31:14.140" v="88"/>
          <ac:spMkLst>
            <pc:docMk/>
            <pc:sldMk cId="3809924930" sldId="266"/>
            <ac:spMk id="2" creationId="{B8B4C499-F13F-42F5-D297-79492D891378}"/>
          </ac:spMkLst>
        </pc:spChg>
        <pc:spChg chg="del">
          <ac:chgData name="Vladimir Vatskel" userId="629dfafe3e358558" providerId="LiveId" clId="{3C3E86AD-D248-435F-BBE0-8445BC452CC3}" dt="2023-10-17T20:35:43.414" v="153"/>
          <ac:spMkLst>
            <pc:docMk/>
            <pc:sldMk cId="3809924930" sldId="266"/>
            <ac:spMk id="3" creationId="{654BD055-F0D9-9653-A174-33A744D94151}"/>
          </ac:spMkLst>
        </pc:spChg>
        <pc:spChg chg="mod">
          <ac:chgData name="Vladimir Vatskel" userId="629dfafe3e358558" providerId="LiveId" clId="{3C3E86AD-D248-435F-BBE0-8445BC452CC3}" dt="2023-10-17T20:51:19.353" v="336" actId="20577"/>
          <ac:spMkLst>
            <pc:docMk/>
            <pc:sldMk cId="3809924930" sldId="266"/>
            <ac:spMk id="4" creationId="{7E9BF4D7-DE7C-5D8A-A4E7-EECE3360E4EB}"/>
          </ac:spMkLst>
        </pc:spChg>
        <pc:picChg chg="add mod">
          <ac:chgData name="Vladimir Vatskel" userId="629dfafe3e358558" providerId="LiveId" clId="{3C3E86AD-D248-435F-BBE0-8445BC452CC3}" dt="2023-10-17T20:35:43.414" v="153"/>
          <ac:picMkLst>
            <pc:docMk/>
            <pc:sldMk cId="3809924930" sldId="266"/>
            <ac:picMk id="6" creationId="{D234018E-52F6-1D70-5987-97B1A34E4E96}"/>
          </ac:picMkLst>
        </pc:picChg>
      </pc:sldChg>
      <pc:sldChg chg="addSp delSp modSp new mod">
        <pc:chgData name="Vladimir Vatskel" userId="629dfafe3e358558" providerId="LiveId" clId="{3C3E86AD-D248-435F-BBE0-8445BC452CC3}" dt="2023-10-17T20:51:15.293" v="335" actId="27636"/>
        <pc:sldMkLst>
          <pc:docMk/>
          <pc:sldMk cId="133409172" sldId="267"/>
        </pc:sldMkLst>
        <pc:spChg chg="mod">
          <ac:chgData name="Vladimir Vatskel" userId="629dfafe3e358558" providerId="LiveId" clId="{3C3E86AD-D248-435F-BBE0-8445BC452CC3}" dt="2023-10-17T20:37:02.300" v="158"/>
          <ac:spMkLst>
            <pc:docMk/>
            <pc:sldMk cId="133409172" sldId="267"/>
            <ac:spMk id="2" creationId="{5D0766BE-0022-B244-C39D-E36718910830}"/>
          </ac:spMkLst>
        </pc:spChg>
        <pc:spChg chg="del">
          <ac:chgData name="Vladimir Vatskel" userId="629dfafe3e358558" providerId="LiveId" clId="{3C3E86AD-D248-435F-BBE0-8445BC452CC3}" dt="2023-10-17T20:38:17.599" v="162"/>
          <ac:spMkLst>
            <pc:docMk/>
            <pc:sldMk cId="133409172" sldId="267"/>
            <ac:spMk id="3" creationId="{DCD65FF4-6353-E5AE-9B8E-6F121D7683CA}"/>
          </ac:spMkLst>
        </pc:spChg>
        <pc:spChg chg="mod">
          <ac:chgData name="Vladimir Vatskel" userId="629dfafe3e358558" providerId="LiveId" clId="{3C3E86AD-D248-435F-BBE0-8445BC452CC3}" dt="2023-10-17T20:51:15.293" v="335" actId="27636"/>
          <ac:spMkLst>
            <pc:docMk/>
            <pc:sldMk cId="133409172" sldId="267"/>
            <ac:spMk id="4" creationId="{5AA2D553-75F1-D51F-0CD9-7BB3471F1699}"/>
          </ac:spMkLst>
        </pc:spChg>
        <pc:picChg chg="add mod">
          <ac:chgData name="Vladimir Vatskel" userId="629dfafe3e358558" providerId="LiveId" clId="{3C3E86AD-D248-435F-BBE0-8445BC452CC3}" dt="2023-10-17T20:39:42.843" v="179" actId="1076"/>
          <ac:picMkLst>
            <pc:docMk/>
            <pc:sldMk cId="133409172" sldId="267"/>
            <ac:picMk id="6" creationId="{3D6BBFBB-9344-9DDD-F479-7DBF65A8CD9F}"/>
          </ac:picMkLst>
        </pc:picChg>
        <pc:picChg chg="add mod">
          <ac:chgData name="Vladimir Vatskel" userId="629dfafe3e358558" providerId="LiveId" clId="{3C3E86AD-D248-435F-BBE0-8445BC452CC3}" dt="2023-10-17T20:45:17.082" v="229" actId="1076"/>
          <ac:picMkLst>
            <pc:docMk/>
            <pc:sldMk cId="133409172" sldId="267"/>
            <ac:picMk id="8" creationId="{5FEEFAF7-337E-AE7E-FCF2-940F7A7AD5B2}"/>
          </ac:picMkLst>
        </pc:picChg>
        <pc:picChg chg="add mod">
          <ac:chgData name="Vladimir Vatskel" userId="629dfafe3e358558" providerId="LiveId" clId="{3C3E86AD-D248-435F-BBE0-8445BC452CC3}" dt="2023-10-17T20:45:20.894" v="230" actId="1076"/>
          <ac:picMkLst>
            <pc:docMk/>
            <pc:sldMk cId="133409172" sldId="267"/>
            <ac:picMk id="10" creationId="{20FB5AD2-1390-FD78-C35D-3E76CB167AB1}"/>
          </ac:picMkLst>
        </pc:picChg>
        <pc:picChg chg="add mod">
          <ac:chgData name="Vladimir Vatskel" userId="629dfafe3e358558" providerId="LiveId" clId="{3C3E86AD-D248-435F-BBE0-8445BC452CC3}" dt="2023-10-17T20:45:23.718" v="231" actId="1076"/>
          <ac:picMkLst>
            <pc:docMk/>
            <pc:sldMk cId="133409172" sldId="267"/>
            <ac:picMk id="12" creationId="{601E3D4F-059F-CD79-2547-3AC547DB9C7A}"/>
          </ac:picMkLst>
        </pc:picChg>
      </pc:sldChg>
      <pc:sldChg chg="addSp delSp modSp new mod">
        <pc:chgData name="Vladimir Vatskel" userId="629dfafe3e358558" providerId="LiveId" clId="{3C3E86AD-D248-435F-BBE0-8445BC452CC3}" dt="2023-10-17T20:51:33.121" v="338" actId="27636"/>
        <pc:sldMkLst>
          <pc:docMk/>
          <pc:sldMk cId="584272886" sldId="268"/>
        </pc:sldMkLst>
        <pc:spChg chg="mod">
          <ac:chgData name="Vladimir Vatskel" userId="629dfafe3e358558" providerId="LiveId" clId="{3C3E86AD-D248-435F-BBE0-8445BC452CC3}" dt="2023-10-17T20:46:20.248" v="240"/>
          <ac:spMkLst>
            <pc:docMk/>
            <pc:sldMk cId="584272886" sldId="268"/>
            <ac:spMk id="2" creationId="{35F9A288-3FF0-E325-C280-C360653D6B9E}"/>
          </ac:spMkLst>
        </pc:spChg>
        <pc:spChg chg="del">
          <ac:chgData name="Vladimir Vatskel" userId="629dfafe3e358558" providerId="LiveId" clId="{3C3E86AD-D248-435F-BBE0-8445BC452CC3}" dt="2023-10-17T20:48:48.890" v="278"/>
          <ac:spMkLst>
            <pc:docMk/>
            <pc:sldMk cId="584272886" sldId="268"/>
            <ac:spMk id="3" creationId="{07F2DC04-F66D-03DC-7205-E33C075CA412}"/>
          </ac:spMkLst>
        </pc:spChg>
        <pc:spChg chg="mod">
          <ac:chgData name="Vladimir Vatskel" userId="629dfafe3e358558" providerId="LiveId" clId="{3C3E86AD-D248-435F-BBE0-8445BC452CC3}" dt="2023-10-17T20:51:33.121" v="338" actId="27636"/>
          <ac:spMkLst>
            <pc:docMk/>
            <pc:sldMk cId="584272886" sldId="268"/>
            <ac:spMk id="4" creationId="{D3484D50-9F00-D9CA-7656-B5423326B35A}"/>
          </ac:spMkLst>
        </pc:spChg>
        <pc:picChg chg="add mod">
          <ac:chgData name="Vladimir Vatskel" userId="629dfafe3e358558" providerId="LiveId" clId="{3C3E86AD-D248-435F-BBE0-8445BC452CC3}" dt="2023-10-17T20:48:48.890" v="278"/>
          <ac:picMkLst>
            <pc:docMk/>
            <pc:sldMk cId="584272886" sldId="268"/>
            <ac:picMk id="6" creationId="{6D2DB6BF-1964-1984-4A7F-CD558FC30441}"/>
          </ac:picMkLst>
        </pc:picChg>
      </pc:sldChg>
      <pc:sldChg chg="addSp delSp modSp new mod">
        <pc:chgData name="Vladimir Vatskel" userId="629dfafe3e358558" providerId="LiveId" clId="{3C3E86AD-D248-435F-BBE0-8445BC452CC3}" dt="2023-10-17T20:53:53.556" v="339"/>
        <pc:sldMkLst>
          <pc:docMk/>
          <pc:sldMk cId="952474941" sldId="269"/>
        </pc:sldMkLst>
        <pc:spChg chg="mod">
          <ac:chgData name="Vladimir Vatskel" userId="629dfafe3e358558" providerId="LiveId" clId="{3C3E86AD-D248-435F-BBE0-8445BC452CC3}" dt="2023-10-17T20:49:47.896" v="282"/>
          <ac:spMkLst>
            <pc:docMk/>
            <pc:sldMk cId="952474941" sldId="269"/>
            <ac:spMk id="2" creationId="{4B4EE096-CA11-F29E-7C0D-10384E4B575A}"/>
          </ac:spMkLst>
        </pc:spChg>
        <pc:spChg chg="del">
          <ac:chgData name="Vladimir Vatskel" userId="629dfafe3e358558" providerId="LiveId" clId="{3C3E86AD-D248-435F-BBE0-8445BC452CC3}" dt="2023-10-17T20:53:53.556" v="339"/>
          <ac:spMkLst>
            <pc:docMk/>
            <pc:sldMk cId="952474941" sldId="269"/>
            <ac:spMk id="3" creationId="{F9D18D7E-DEFC-9730-2918-490E3C4BF90B}"/>
          </ac:spMkLst>
        </pc:spChg>
        <pc:spChg chg="mod">
          <ac:chgData name="Vladimir Vatskel" userId="629dfafe3e358558" providerId="LiveId" clId="{3C3E86AD-D248-435F-BBE0-8445BC452CC3}" dt="2023-10-17T20:51:09.496" v="333" actId="20577"/>
          <ac:spMkLst>
            <pc:docMk/>
            <pc:sldMk cId="952474941" sldId="269"/>
            <ac:spMk id="4" creationId="{3BE43898-6F0F-938F-FC7C-E0BE2CB4C909}"/>
          </ac:spMkLst>
        </pc:spChg>
        <pc:picChg chg="add mod">
          <ac:chgData name="Vladimir Vatskel" userId="629dfafe3e358558" providerId="LiveId" clId="{3C3E86AD-D248-435F-BBE0-8445BC452CC3}" dt="2023-10-17T20:53:53.556" v="339"/>
          <ac:picMkLst>
            <pc:docMk/>
            <pc:sldMk cId="952474941" sldId="269"/>
            <ac:picMk id="6" creationId="{09EEDAB2-8567-F951-65B8-70DD96AFD534}"/>
          </ac:picMkLst>
        </pc:picChg>
      </pc:sldChg>
      <pc:sldChg chg="addSp delSp modSp new mod">
        <pc:chgData name="Vladimir Vatskel" userId="629dfafe3e358558" providerId="LiveId" clId="{3C3E86AD-D248-435F-BBE0-8445BC452CC3}" dt="2023-10-17T21:03:42.185" v="446"/>
        <pc:sldMkLst>
          <pc:docMk/>
          <pc:sldMk cId="1880151884" sldId="270"/>
        </pc:sldMkLst>
        <pc:spChg chg="mod">
          <ac:chgData name="Vladimir Vatskel" userId="629dfafe3e358558" providerId="LiveId" clId="{3C3E86AD-D248-435F-BBE0-8445BC452CC3}" dt="2023-10-17T20:54:12.751" v="343"/>
          <ac:spMkLst>
            <pc:docMk/>
            <pc:sldMk cId="1880151884" sldId="270"/>
            <ac:spMk id="2" creationId="{FE5ECC23-A596-3125-7A7B-5F06954047CF}"/>
          </ac:spMkLst>
        </pc:spChg>
        <pc:spChg chg="del">
          <ac:chgData name="Vladimir Vatskel" userId="629dfafe3e358558" providerId="LiveId" clId="{3C3E86AD-D248-435F-BBE0-8445BC452CC3}" dt="2023-10-17T20:56:10.928" v="390"/>
          <ac:spMkLst>
            <pc:docMk/>
            <pc:sldMk cId="1880151884" sldId="270"/>
            <ac:spMk id="3" creationId="{5FC470AF-42D9-8F05-708B-CB34011DBEBC}"/>
          </ac:spMkLst>
        </pc:spChg>
        <pc:spChg chg="mod">
          <ac:chgData name="Vladimir Vatskel" userId="629dfafe3e358558" providerId="LiveId" clId="{3C3E86AD-D248-435F-BBE0-8445BC452CC3}" dt="2023-10-17T21:03:42.185" v="446"/>
          <ac:spMkLst>
            <pc:docMk/>
            <pc:sldMk cId="1880151884" sldId="270"/>
            <ac:spMk id="4" creationId="{BB746566-6DCC-D754-E7FB-5BE0B1B1840A}"/>
          </ac:spMkLst>
        </pc:spChg>
        <pc:picChg chg="add mod">
          <ac:chgData name="Vladimir Vatskel" userId="629dfafe3e358558" providerId="LiveId" clId="{3C3E86AD-D248-435F-BBE0-8445BC452CC3}" dt="2023-10-17T20:56:10.928" v="390"/>
          <ac:picMkLst>
            <pc:docMk/>
            <pc:sldMk cId="1880151884" sldId="270"/>
            <ac:picMk id="6" creationId="{74275B68-AF66-39B6-F917-4DF4E3B30A4C}"/>
          </ac:picMkLst>
        </pc:picChg>
      </pc:sldChg>
      <pc:sldChg chg="addSp delSp modSp new mod">
        <pc:chgData name="Vladimir Vatskel" userId="629dfafe3e358558" providerId="LiveId" clId="{3C3E86AD-D248-435F-BBE0-8445BC452CC3}" dt="2023-10-17T21:01:10.155" v="439"/>
        <pc:sldMkLst>
          <pc:docMk/>
          <pc:sldMk cId="63742856" sldId="271"/>
        </pc:sldMkLst>
        <pc:spChg chg="mod">
          <ac:chgData name="Vladimir Vatskel" userId="629dfafe3e358558" providerId="LiveId" clId="{3C3E86AD-D248-435F-BBE0-8445BC452CC3}" dt="2023-10-17T20:57:35.182" v="425"/>
          <ac:spMkLst>
            <pc:docMk/>
            <pc:sldMk cId="63742856" sldId="271"/>
            <ac:spMk id="2" creationId="{105F8551-D91B-6706-FE29-42F6C02CFD35}"/>
          </ac:spMkLst>
        </pc:spChg>
        <pc:spChg chg="del">
          <ac:chgData name="Vladimir Vatskel" userId="629dfafe3e358558" providerId="LiveId" clId="{3C3E86AD-D248-435F-BBE0-8445BC452CC3}" dt="2023-10-17T20:59:49.406" v="429"/>
          <ac:spMkLst>
            <pc:docMk/>
            <pc:sldMk cId="63742856" sldId="271"/>
            <ac:spMk id="3" creationId="{0D569CC9-CEA9-4362-4F7D-94E96F0ABA70}"/>
          </ac:spMkLst>
        </pc:spChg>
        <pc:spChg chg="mod">
          <ac:chgData name="Vladimir Vatskel" userId="629dfafe3e358558" providerId="LiveId" clId="{3C3E86AD-D248-435F-BBE0-8445BC452CC3}" dt="2023-10-17T21:01:10.155" v="439"/>
          <ac:spMkLst>
            <pc:docMk/>
            <pc:sldMk cId="63742856" sldId="271"/>
            <ac:spMk id="4" creationId="{22437207-C426-7431-276E-D2ABEF88A326}"/>
          </ac:spMkLst>
        </pc:spChg>
        <pc:picChg chg="add mod">
          <ac:chgData name="Vladimir Vatskel" userId="629dfafe3e358558" providerId="LiveId" clId="{3C3E86AD-D248-435F-BBE0-8445BC452CC3}" dt="2023-10-17T20:59:49.406" v="429"/>
          <ac:picMkLst>
            <pc:docMk/>
            <pc:sldMk cId="63742856" sldId="271"/>
            <ac:picMk id="6" creationId="{877ABC63-3B23-A4ED-FFE8-4493C304F2A3}"/>
          </ac:picMkLst>
        </pc:picChg>
      </pc:sldChg>
      <pc:sldChg chg="addSp delSp modSp new mod">
        <pc:chgData name="Vladimir Vatskel" userId="629dfafe3e358558" providerId="LiveId" clId="{3C3E86AD-D248-435F-BBE0-8445BC452CC3}" dt="2023-10-17T21:02:38.215" v="440"/>
        <pc:sldMkLst>
          <pc:docMk/>
          <pc:sldMk cId="3148174449" sldId="272"/>
        </pc:sldMkLst>
        <pc:spChg chg="mod">
          <ac:chgData name="Vladimir Vatskel" userId="629dfafe3e358558" providerId="LiveId" clId="{3C3E86AD-D248-435F-BBE0-8445BC452CC3}" dt="2023-10-17T21:00:18.528" v="433"/>
          <ac:spMkLst>
            <pc:docMk/>
            <pc:sldMk cId="3148174449" sldId="272"/>
            <ac:spMk id="2" creationId="{C2684E62-4CC5-CBA8-9F6F-D123578C476A}"/>
          </ac:spMkLst>
        </pc:spChg>
        <pc:spChg chg="del">
          <ac:chgData name="Vladimir Vatskel" userId="629dfafe3e358558" providerId="LiveId" clId="{3C3E86AD-D248-435F-BBE0-8445BC452CC3}" dt="2023-10-17T21:02:38.215" v="440"/>
          <ac:spMkLst>
            <pc:docMk/>
            <pc:sldMk cId="3148174449" sldId="272"/>
            <ac:spMk id="3" creationId="{905EBAAA-E812-9565-4EC0-CE3DC495EB17}"/>
          </ac:spMkLst>
        </pc:spChg>
        <pc:spChg chg="mod">
          <ac:chgData name="Vladimir Vatskel" userId="629dfafe3e358558" providerId="LiveId" clId="{3C3E86AD-D248-435F-BBE0-8445BC452CC3}" dt="2023-10-17T21:00:40.911" v="436"/>
          <ac:spMkLst>
            <pc:docMk/>
            <pc:sldMk cId="3148174449" sldId="272"/>
            <ac:spMk id="4" creationId="{4C495888-4D3B-778F-39DB-BDF039CA5529}"/>
          </ac:spMkLst>
        </pc:spChg>
        <pc:picChg chg="add mod">
          <ac:chgData name="Vladimir Vatskel" userId="629dfafe3e358558" providerId="LiveId" clId="{3C3E86AD-D248-435F-BBE0-8445BC452CC3}" dt="2023-10-17T21:02:38.215" v="440"/>
          <ac:picMkLst>
            <pc:docMk/>
            <pc:sldMk cId="3148174449" sldId="272"/>
            <ac:picMk id="6" creationId="{95D3FDA4-84C8-05D6-CF8D-74B1AFBE264A}"/>
          </ac:picMkLst>
        </pc:picChg>
      </pc:sldChg>
      <pc:sldChg chg="addSp delSp modSp new mod">
        <pc:chgData name="Vladimir Vatskel" userId="629dfafe3e358558" providerId="LiveId" clId="{3C3E86AD-D248-435F-BBE0-8445BC452CC3}" dt="2023-10-17T21:05:17.920" v="454"/>
        <pc:sldMkLst>
          <pc:docMk/>
          <pc:sldMk cId="1463328207" sldId="273"/>
        </pc:sldMkLst>
        <pc:spChg chg="mod">
          <ac:chgData name="Vladimir Vatskel" userId="629dfafe3e358558" providerId="LiveId" clId="{3C3E86AD-D248-435F-BBE0-8445BC452CC3}" dt="2023-10-17T21:04:03.649" v="450"/>
          <ac:spMkLst>
            <pc:docMk/>
            <pc:sldMk cId="1463328207" sldId="273"/>
            <ac:spMk id="2" creationId="{BDFB638F-C372-8880-52E2-DA7A7E8E1A1E}"/>
          </ac:spMkLst>
        </pc:spChg>
        <pc:spChg chg="del">
          <ac:chgData name="Vladimir Vatskel" userId="629dfafe3e358558" providerId="LiveId" clId="{3C3E86AD-D248-435F-BBE0-8445BC452CC3}" dt="2023-10-17T21:05:17.920" v="454"/>
          <ac:spMkLst>
            <pc:docMk/>
            <pc:sldMk cId="1463328207" sldId="273"/>
            <ac:spMk id="3" creationId="{135A680D-D0D4-2097-3854-EDD4536AEA85}"/>
          </ac:spMkLst>
        </pc:spChg>
        <pc:spChg chg="mod">
          <ac:chgData name="Vladimir Vatskel" userId="629dfafe3e358558" providerId="LiveId" clId="{3C3E86AD-D248-435F-BBE0-8445BC452CC3}" dt="2023-10-17T21:04:17.596" v="453"/>
          <ac:spMkLst>
            <pc:docMk/>
            <pc:sldMk cId="1463328207" sldId="273"/>
            <ac:spMk id="4" creationId="{85A576E9-0EB5-C0A9-1106-414F079374A7}"/>
          </ac:spMkLst>
        </pc:spChg>
        <pc:picChg chg="add mod">
          <ac:chgData name="Vladimir Vatskel" userId="629dfafe3e358558" providerId="LiveId" clId="{3C3E86AD-D248-435F-BBE0-8445BC452CC3}" dt="2023-10-17T21:05:17.920" v="454"/>
          <ac:picMkLst>
            <pc:docMk/>
            <pc:sldMk cId="1463328207" sldId="273"/>
            <ac:picMk id="6" creationId="{8DDBAF6D-0072-5C82-24B1-3A89DF140386}"/>
          </ac:picMkLst>
        </pc:picChg>
      </pc:sldChg>
      <pc:sldChg chg="addSp delSp modSp new mod">
        <pc:chgData name="Vladimir Vatskel" userId="629dfafe3e358558" providerId="LiveId" clId="{3C3E86AD-D248-435F-BBE0-8445BC452CC3}" dt="2023-10-17T21:06:59.841" v="462"/>
        <pc:sldMkLst>
          <pc:docMk/>
          <pc:sldMk cId="4185445326" sldId="274"/>
        </pc:sldMkLst>
        <pc:spChg chg="mod">
          <ac:chgData name="Vladimir Vatskel" userId="629dfafe3e358558" providerId="LiveId" clId="{3C3E86AD-D248-435F-BBE0-8445BC452CC3}" dt="2023-10-17T21:05:34.178" v="458"/>
          <ac:spMkLst>
            <pc:docMk/>
            <pc:sldMk cId="4185445326" sldId="274"/>
            <ac:spMk id="2" creationId="{74AA2E8D-ADE1-5353-A46D-2CF3513CE627}"/>
          </ac:spMkLst>
        </pc:spChg>
        <pc:spChg chg="del">
          <ac:chgData name="Vladimir Vatskel" userId="629dfafe3e358558" providerId="LiveId" clId="{3C3E86AD-D248-435F-BBE0-8445BC452CC3}" dt="2023-10-17T21:06:59.841" v="462"/>
          <ac:spMkLst>
            <pc:docMk/>
            <pc:sldMk cId="4185445326" sldId="274"/>
            <ac:spMk id="3" creationId="{BC5DB7F2-B1D0-A702-23FC-2F6D6D0D7C36}"/>
          </ac:spMkLst>
        </pc:spChg>
        <pc:spChg chg="mod">
          <ac:chgData name="Vladimir Vatskel" userId="629dfafe3e358558" providerId="LiveId" clId="{3C3E86AD-D248-435F-BBE0-8445BC452CC3}" dt="2023-10-17T21:06:11.822" v="461"/>
          <ac:spMkLst>
            <pc:docMk/>
            <pc:sldMk cId="4185445326" sldId="274"/>
            <ac:spMk id="4" creationId="{68E3021A-0CC6-A8DD-CAE3-3C08A0E71388}"/>
          </ac:spMkLst>
        </pc:spChg>
        <pc:picChg chg="add mod">
          <ac:chgData name="Vladimir Vatskel" userId="629dfafe3e358558" providerId="LiveId" clId="{3C3E86AD-D248-435F-BBE0-8445BC452CC3}" dt="2023-10-17T21:06:59.841" v="462"/>
          <ac:picMkLst>
            <pc:docMk/>
            <pc:sldMk cId="4185445326" sldId="274"/>
            <ac:picMk id="6" creationId="{696DB845-CC1E-CB74-B96D-A05776BC221B}"/>
          </ac:picMkLst>
        </pc:picChg>
      </pc:sldChg>
      <pc:sldChg chg="addSp delSp modSp new mod">
        <pc:chgData name="Vladimir Vatskel" userId="629dfafe3e358558" providerId="LiveId" clId="{3C3E86AD-D248-435F-BBE0-8445BC452CC3}" dt="2023-10-17T21:08:09.965" v="470"/>
        <pc:sldMkLst>
          <pc:docMk/>
          <pc:sldMk cId="3465430598" sldId="275"/>
        </pc:sldMkLst>
        <pc:spChg chg="mod">
          <ac:chgData name="Vladimir Vatskel" userId="629dfafe3e358558" providerId="LiveId" clId="{3C3E86AD-D248-435F-BBE0-8445BC452CC3}" dt="2023-10-17T21:07:13.463" v="466"/>
          <ac:spMkLst>
            <pc:docMk/>
            <pc:sldMk cId="3465430598" sldId="275"/>
            <ac:spMk id="2" creationId="{C0016D48-A256-B4BF-D4B7-0736623C348B}"/>
          </ac:spMkLst>
        </pc:spChg>
        <pc:spChg chg="del">
          <ac:chgData name="Vladimir Vatskel" userId="629dfafe3e358558" providerId="LiveId" clId="{3C3E86AD-D248-435F-BBE0-8445BC452CC3}" dt="2023-10-17T21:08:09.965" v="470"/>
          <ac:spMkLst>
            <pc:docMk/>
            <pc:sldMk cId="3465430598" sldId="275"/>
            <ac:spMk id="3" creationId="{E7E13EA3-C32F-EF21-80B8-C5AA51A3520E}"/>
          </ac:spMkLst>
        </pc:spChg>
        <pc:spChg chg="mod">
          <ac:chgData name="Vladimir Vatskel" userId="629dfafe3e358558" providerId="LiveId" clId="{3C3E86AD-D248-435F-BBE0-8445BC452CC3}" dt="2023-10-17T21:07:42.312" v="469"/>
          <ac:spMkLst>
            <pc:docMk/>
            <pc:sldMk cId="3465430598" sldId="275"/>
            <ac:spMk id="4" creationId="{95DA5E49-558C-BB7C-10C2-73DBB200A99D}"/>
          </ac:spMkLst>
        </pc:spChg>
        <pc:picChg chg="add mod">
          <ac:chgData name="Vladimir Vatskel" userId="629dfafe3e358558" providerId="LiveId" clId="{3C3E86AD-D248-435F-BBE0-8445BC452CC3}" dt="2023-10-17T21:08:09.965" v="470"/>
          <ac:picMkLst>
            <pc:docMk/>
            <pc:sldMk cId="3465430598" sldId="275"/>
            <ac:picMk id="6" creationId="{E848DCBA-424C-B1A9-42A8-5255B180DBE1}"/>
          </ac:picMkLst>
        </pc:picChg>
      </pc:sldChg>
      <pc:sldChg chg="addSp delSp modSp new mod">
        <pc:chgData name="Vladimir Vatskel" userId="629dfafe3e358558" providerId="LiveId" clId="{3C3E86AD-D248-435F-BBE0-8445BC452CC3}" dt="2023-10-17T21:10:43.447" v="505"/>
        <pc:sldMkLst>
          <pc:docMk/>
          <pc:sldMk cId="1868295731" sldId="276"/>
        </pc:sldMkLst>
        <pc:spChg chg="mod">
          <ac:chgData name="Vladimir Vatskel" userId="629dfafe3e358558" providerId="LiveId" clId="{3C3E86AD-D248-435F-BBE0-8445BC452CC3}" dt="2023-10-17T21:08:30.374" v="474"/>
          <ac:spMkLst>
            <pc:docMk/>
            <pc:sldMk cId="1868295731" sldId="276"/>
            <ac:spMk id="2" creationId="{713943E6-8972-0449-624F-2770AC9EA822}"/>
          </ac:spMkLst>
        </pc:spChg>
        <pc:spChg chg="del">
          <ac:chgData name="Vladimir Vatskel" userId="629dfafe3e358558" providerId="LiveId" clId="{3C3E86AD-D248-435F-BBE0-8445BC452CC3}" dt="2023-10-17T21:09:11.576" v="478"/>
          <ac:spMkLst>
            <pc:docMk/>
            <pc:sldMk cId="1868295731" sldId="276"/>
            <ac:spMk id="3" creationId="{F732F364-1AD5-F83D-EDDC-863B282B817F}"/>
          </ac:spMkLst>
        </pc:spChg>
        <pc:spChg chg="mod">
          <ac:chgData name="Vladimir Vatskel" userId="629dfafe3e358558" providerId="LiveId" clId="{3C3E86AD-D248-435F-BBE0-8445BC452CC3}" dt="2023-10-17T21:08:41.215" v="477"/>
          <ac:spMkLst>
            <pc:docMk/>
            <pc:sldMk cId="1868295731" sldId="276"/>
            <ac:spMk id="4" creationId="{4D06E61D-AE7F-2B4E-D05E-95E5722A3A37}"/>
          </ac:spMkLst>
        </pc:spChg>
        <pc:spChg chg="add del mod">
          <ac:chgData name="Vladimir Vatskel" userId="629dfafe3e358558" providerId="LiveId" clId="{3C3E86AD-D248-435F-BBE0-8445BC452CC3}" dt="2023-10-17T21:10:43.447" v="505"/>
          <ac:spMkLst>
            <pc:docMk/>
            <pc:sldMk cId="1868295731" sldId="276"/>
            <ac:spMk id="10" creationId="{95185E6D-91BD-8546-1669-A508053A9E71}"/>
          </ac:spMkLst>
        </pc:spChg>
        <pc:picChg chg="add del mod">
          <ac:chgData name="Vladimir Vatskel" userId="629dfafe3e358558" providerId="LiveId" clId="{3C3E86AD-D248-435F-BBE0-8445BC452CC3}" dt="2023-10-17T21:10:42.207" v="504" actId="478"/>
          <ac:picMkLst>
            <pc:docMk/>
            <pc:sldMk cId="1868295731" sldId="276"/>
            <ac:picMk id="6" creationId="{02E16B94-B44A-6427-5069-E3527D4168FA}"/>
          </ac:picMkLst>
        </pc:picChg>
        <pc:picChg chg="add del mod">
          <ac:chgData name="Vladimir Vatskel" userId="629dfafe3e358558" providerId="LiveId" clId="{3C3E86AD-D248-435F-BBE0-8445BC452CC3}" dt="2023-10-17T21:10:40.411" v="503"/>
          <ac:picMkLst>
            <pc:docMk/>
            <pc:sldMk cId="1868295731" sldId="276"/>
            <ac:picMk id="8" creationId="{A01A11A7-5AB0-E30C-0FD9-6945FEAEA508}"/>
          </ac:picMkLst>
        </pc:picChg>
        <pc:picChg chg="add mod">
          <ac:chgData name="Vladimir Vatskel" userId="629dfafe3e358558" providerId="LiveId" clId="{3C3E86AD-D248-435F-BBE0-8445BC452CC3}" dt="2023-10-17T21:10:43.447" v="505"/>
          <ac:picMkLst>
            <pc:docMk/>
            <pc:sldMk cId="1868295731" sldId="276"/>
            <ac:picMk id="12" creationId="{C581A0C7-864D-D4F4-A70B-48096D1DCF67}"/>
          </ac:picMkLst>
        </pc:picChg>
      </pc:sldChg>
      <pc:sldChg chg="addSp delSp modSp new mod">
        <pc:chgData name="Vladimir Vatskel" userId="629dfafe3e358558" providerId="LiveId" clId="{3C3E86AD-D248-435F-BBE0-8445BC452CC3}" dt="2023-10-17T21:13:54.770" v="506" actId="22"/>
        <pc:sldMkLst>
          <pc:docMk/>
          <pc:sldMk cId="4264367810" sldId="277"/>
        </pc:sldMkLst>
        <pc:spChg chg="mod">
          <ac:chgData name="Vladimir Vatskel" userId="629dfafe3e358558" providerId="LiveId" clId="{3C3E86AD-D248-435F-BBE0-8445BC452CC3}" dt="2023-10-17T21:09:29.076" v="482"/>
          <ac:spMkLst>
            <pc:docMk/>
            <pc:sldMk cId="4264367810" sldId="277"/>
            <ac:spMk id="2" creationId="{13E0F4DE-657D-BB50-3055-616D2B946BE8}"/>
          </ac:spMkLst>
        </pc:spChg>
        <pc:spChg chg="del">
          <ac:chgData name="Vladimir Vatskel" userId="629dfafe3e358558" providerId="LiveId" clId="{3C3E86AD-D248-435F-BBE0-8445BC452CC3}" dt="2023-10-17T21:13:54.770" v="506" actId="22"/>
          <ac:spMkLst>
            <pc:docMk/>
            <pc:sldMk cId="4264367810" sldId="277"/>
            <ac:spMk id="3" creationId="{C90D2F8A-4D12-98FA-C645-7F283C1DAEA9}"/>
          </ac:spMkLst>
        </pc:spChg>
        <pc:spChg chg="mod">
          <ac:chgData name="Vladimir Vatskel" userId="629dfafe3e358558" providerId="LiveId" clId="{3C3E86AD-D248-435F-BBE0-8445BC452CC3}" dt="2023-10-17T21:10:06.665" v="501"/>
          <ac:spMkLst>
            <pc:docMk/>
            <pc:sldMk cId="4264367810" sldId="277"/>
            <ac:spMk id="4" creationId="{EEED0EDD-5F8B-9442-944F-0B86807BA6EF}"/>
          </ac:spMkLst>
        </pc:spChg>
        <pc:picChg chg="add mod ord">
          <ac:chgData name="Vladimir Vatskel" userId="629dfafe3e358558" providerId="LiveId" clId="{3C3E86AD-D248-435F-BBE0-8445BC452CC3}" dt="2023-10-17T21:13:54.770" v="506" actId="22"/>
          <ac:picMkLst>
            <pc:docMk/>
            <pc:sldMk cId="4264367810" sldId="277"/>
            <ac:picMk id="6" creationId="{212451A9-9A56-12C5-A788-C71AAB1AE931}"/>
          </ac:picMkLst>
        </pc:picChg>
      </pc:sldChg>
      <pc:sldChg chg="addSp delSp modSp new mod">
        <pc:chgData name="Vladimir Vatskel" userId="629dfafe3e358558" providerId="LiveId" clId="{3C3E86AD-D248-435F-BBE0-8445BC452CC3}" dt="2023-10-17T21:18:02.770" v="553"/>
        <pc:sldMkLst>
          <pc:docMk/>
          <pc:sldMk cId="674918782" sldId="278"/>
        </pc:sldMkLst>
        <pc:spChg chg="mod">
          <ac:chgData name="Vladimir Vatskel" userId="629dfafe3e358558" providerId="LiveId" clId="{3C3E86AD-D248-435F-BBE0-8445BC452CC3}" dt="2023-10-17T21:14:26.302" v="510"/>
          <ac:spMkLst>
            <pc:docMk/>
            <pc:sldMk cId="674918782" sldId="278"/>
            <ac:spMk id="2" creationId="{74496082-11F6-FCD2-77A8-6B058D5330F7}"/>
          </ac:spMkLst>
        </pc:spChg>
        <pc:spChg chg="del">
          <ac:chgData name="Vladimir Vatskel" userId="629dfafe3e358558" providerId="LiveId" clId="{3C3E86AD-D248-435F-BBE0-8445BC452CC3}" dt="2023-10-17T21:18:02.770" v="553"/>
          <ac:spMkLst>
            <pc:docMk/>
            <pc:sldMk cId="674918782" sldId="278"/>
            <ac:spMk id="3" creationId="{65A00724-5643-822C-AC3D-780AC1FF5DC0}"/>
          </ac:spMkLst>
        </pc:spChg>
        <pc:spChg chg="mod">
          <ac:chgData name="Vladimir Vatskel" userId="629dfafe3e358558" providerId="LiveId" clId="{3C3E86AD-D248-435F-BBE0-8445BC452CC3}" dt="2023-10-17T21:15:39.967" v="552" actId="20577"/>
          <ac:spMkLst>
            <pc:docMk/>
            <pc:sldMk cId="674918782" sldId="278"/>
            <ac:spMk id="4" creationId="{DB0E7418-00DD-EB1C-60C7-5EADEA0B2976}"/>
          </ac:spMkLst>
        </pc:spChg>
        <pc:picChg chg="add mod">
          <ac:chgData name="Vladimir Vatskel" userId="629dfafe3e358558" providerId="LiveId" clId="{3C3E86AD-D248-435F-BBE0-8445BC452CC3}" dt="2023-10-17T21:18:02.770" v="553"/>
          <ac:picMkLst>
            <pc:docMk/>
            <pc:sldMk cId="674918782" sldId="278"/>
            <ac:picMk id="6" creationId="{565E15F8-77EF-5904-E07E-68104B53CD70}"/>
          </ac:picMkLst>
        </pc:picChg>
      </pc:sldChg>
      <pc:sldChg chg="addSp delSp modSp new mod">
        <pc:chgData name="Vladimir Vatskel" userId="629dfafe3e358558" providerId="LiveId" clId="{3C3E86AD-D248-435F-BBE0-8445BC452CC3}" dt="2023-10-17T21:19:53.639" v="594"/>
        <pc:sldMkLst>
          <pc:docMk/>
          <pc:sldMk cId="1958039943" sldId="279"/>
        </pc:sldMkLst>
        <pc:spChg chg="mod">
          <ac:chgData name="Vladimir Vatskel" userId="629dfafe3e358558" providerId="LiveId" clId="{3C3E86AD-D248-435F-BBE0-8445BC452CC3}" dt="2023-10-17T21:18:16.986" v="557"/>
          <ac:spMkLst>
            <pc:docMk/>
            <pc:sldMk cId="1958039943" sldId="279"/>
            <ac:spMk id="2" creationId="{FF8D2583-DF14-209C-D6A3-59059E3B3742}"/>
          </ac:spMkLst>
        </pc:spChg>
        <pc:spChg chg="del">
          <ac:chgData name="Vladimir Vatskel" userId="629dfafe3e358558" providerId="LiveId" clId="{3C3E86AD-D248-435F-BBE0-8445BC452CC3}" dt="2023-10-17T21:19:53.639" v="594"/>
          <ac:spMkLst>
            <pc:docMk/>
            <pc:sldMk cId="1958039943" sldId="279"/>
            <ac:spMk id="3" creationId="{0B59CFE7-F153-FA70-CB85-FCF4E7343FF9}"/>
          </ac:spMkLst>
        </pc:spChg>
        <pc:spChg chg="mod">
          <ac:chgData name="Vladimir Vatskel" userId="629dfafe3e358558" providerId="LiveId" clId="{3C3E86AD-D248-435F-BBE0-8445BC452CC3}" dt="2023-10-17T21:19:21.812" v="593" actId="20577"/>
          <ac:spMkLst>
            <pc:docMk/>
            <pc:sldMk cId="1958039943" sldId="279"/>
            <ac:spMk id="4" creationId="{4B745B8B-913C-9603-8360-57EAD07BAD70}"/>
          </ac:spMkLst>
        </pc:spChg>
        <pc:picChg chg="add mod">
          <ac:chgData name="Vladimir Vatskel" userId="629dfafe3e358558" providerId="LiveId" clId="{3C3E86AD-D248-435F-BBE0-8445BC452CC3}" dt="2023-10-17T21:19:53.639" v="594"/>
          <ac:picMkLst>
            <pc:docMk/>
            <pc:sldMk cId="1958039943" sldId="279"/>
            <ac:picMk id="6" creationId="{F1E7283B-8B85-C16D-88F7-40CECB41C1CA}"/>
          </ac:picMkLst>
        </pc:picChg>
      </pc:sldChg>
      <pc:sldChg chg="addSp delSp modSp new mod">
        <pc:chgData name="Vladimir Vatskel" userId="629dfafe3e358558" providerId="LiveId" clId="{3C3E86AD-D248-435F-BBE0-8445BC452CC3}" dt="2023-10-17T21:24:05.122" v="621" actId="22"/>
        <pc:sldMkLst>
          <pc:docMk/>
          <pc:sldMk cId="3968643434" sldId="280"/>
        </pc:sldMkLst>
        <pc:spChg chg="mod">
          <ac:chgData name="Vladimir Vatskel" userId="629dfafe3e358558" providerId="LiveId" clId="{3C3E86AD-D248-435F-BBE0-8445BC452CC3}" dt="2023-10-17T21:20:51.474" v="598"/>
          <ac:spMkLst>
            <pc:docMk/>
            <pc:sldMk cId="3968643434" sldId="280"/>
            <ac:spMk id="2" creationId="{5353C844-9357-7B20-7189-3B0703D798D4}"/>
          </ac:spMkLst>
        </pc:spChg>
        <pc:spChg chg="add del">
          <ac:chgData name="Vladimir Vatskel" userId="629dfafe3e358558" providerId="LiveId" clId="{3C3E86AD-D248-435F-BBE0-8445BC452CC3}" dt="2023-10-17T21:24:05.122" v="621" actId="22"/>
          <ac:spMkLst>
            <pc:docMk/>
            <pc:sldMk cId="3968643434" sldId="280"/>
            <ac:spMk id="3" creationId="{9A07B55E-1A16-BC25-066C-D10FD39D5B11}"/>
          </ac:spMkLst>
        </pc:spChg>
        <pc:spChg chg="mod">
          <ac:chgData name="Vladimir Vatskel" userId="629dfafe3e358558" providerId="LiveId" clId="{3C3E86AD-D248-435F-BBE0-8445BC452CC3}" dt="2023-10-17T21:21:26.279" v="618"/>
          <ac:spMkLst>
            <pc:docMk/>
            <pc:sldMk cId="3968643434" sldId="280"/>
            <ac:spMk id="4" creationId="{5B11D877-C3D7-388B-7D17-7FF1A0060E3A}"/>
          </ac:spMkLst>
        </pc:spChg>
        <pc:picChg chg="add del mod">
          <ac:chgData name="Vladimir Vatskel" userId="629dfafe3e358558" providerId="LiveId" clId="{3C3E86AD-D248-435F-BBE0-8445BC452CC3}" dt="2023-10-17T21:23:22.947" v="620"/>
          <ac:picMkLst>
            <pc:docMk/>
            <pc:sldMk cId="3968643434" sldId="280"/>
            <ac:picMk id="6" creationId="{1A0E9A2F-96F5-95C5-75F8-8C5ADFC5A9C2}"/>
          </ac:picMkLst>
        </pc:picChg>
        <pc:picChg chg="add mod ord">
          <ac:chgData name="Vladimir Vatskel" userId="629dfafe3e358558" providerId="LiveId" clId="{3C3E86AD-D248-435F-BBE0-8445BC452CC3}" dt="2023-10-17T21:24:05.122" v="621" actId="22"/>
          <ac:picMkLst>
            <pc:docMk/>
            <pc:sldMk cId="3968643434" sldId="280"/>
            <ac:picMk id="8" creationId="{C21A26FB-3754-5F2E-EB11-1D46634EE80A}"/>
          </ac:picMkLst>
        </pc:picChg>
      </pc:sldChg>
      <pc:sldChg chg="addSp delSp modSp new mod">
        <pc:chgData name="Vladimir Vatskel" userId="629dfafe3e358558" providerId="LiveId" clId="{3C3E86AD-D248-435F-BBE0-8445BC452CC3}" dt="2023-10-17T21:26:48.002" v="664" actId="22"/>
        <pc:sldMkLst>
          <pc:docMk/>
          <pc:sldMk cId="610327489" sldId="281"/>
        </pc:sldMkLst>
        <pc:spChg chg="mod">
          <ac:chgData name="Vladimir Vatskel" userId="629dfafe3e358558" providerId="LiveId" clId="{3C3E86AD-D248-435F-BBE0-8445BC452CC3}" dt="2023-10-17T21:24:30.685" v="625"/>
          <ac:spMkLst>
            <pc:docMk/>
            <pc:sldMk cId="610327489" sldId="281"/>
            <ac:spMk id="2" creationId="{2144E486-F7D4-BCF6-6AEB-BA23151EF013}"/>
          </ac:spMkLst>
        </pc:spChg>
        <pc:spChg chg="add del">
          <ac:chgData name="Vladimir Vatskel" userId="629dfafe3e358558" providerId="LiveId" clId="{3C3E86AD-D248-435F-BBE0-8445BC452CC3}" dt="2023-10-17T21:26:48.002" v="664" actId="22"/>
          <ac:spMkLst>
            <pc:docMk/>
            <pc:sldMk cId="610327489" sldId="281"/>
            <ac:spMk id="3" creationId="{6CAE501F-BCAF-7FBD-F9C0-A0551B42686A}"/>
          </ac:spMkLst>
        </pc:spChg>
        <pc:spChg chg="mod">
          <ac:chgData name="Vladimir Vatskel" userId="629dfafe3e358558" providerId="LiveId" clId="{3C3E86AD-D248-435F-BBE0-8445BC452CC3}" dt="2023-10-17T21:25:15.053" v="659" actId="6549"/>
          <ac:spMkLst>
            <pc:docMk/>
            <pc:sldMk cId="610327489" sldId="281"/>
            <ac:spMk id="4" creationId="{63DEF9E7-54D8-6592-6E16-106CFD5B5065}"/>
          </ac:spMkLst>
        </pc:spChg>
        <pc:picChg chg="add del mod ord">
          <ac:chgData name="Vladimir Vatskel" userId="629dfafe3e358558" providerId="LiveId" clId="{3C3E86AD-D248-435F-BBE0-8445BC452CC3}" dt="2023-10-17T21:26:42.856" v="661" actId="22"/>
          <ac:picMkLst>
            <pc:docMk/>
            <pc:sldMk cId="610327489" sldId="281"/>
            <ac:picMk id="6" creationId="{89E21CCE-D427-D081-51A6-D78674E3A16A}"/>
          </ac:picMkLst>
        </pc:picChg>
        <pc:picChg chg="add del mod ord">
          <ac:chgData name="Vladimir Vatskel" userId="629dfafe3e358558" providerId="LiveId" clId="{3C3E86AD-D248-435F-BBE0-8445BC452CC3}" dt="2023-10-17T21:26:44.610" v="663" actId="22"/>
          <ac:picMkLst>
            <pc:docMk/>
            <pc:sldMk cId="610327489" sldId="281"/>
            <ac:picMk id="8" creationId="{667F5700-EE2F-EE53-DFDE-46BD8459F9B8}"/>
          </ac:picMkLst>
        </pc:picChg>
        <pc:picChg chg="add mod ord">
          <ac:chgData name="Vladimir Vatskel" userId="629dfafe3e358558" providerId="LiveId" clId="{3C3E86AD-D248-435F-BBE0-8445BC452CC3}" dt="2023-10-17T21:26:48.002" v="664" actId="22"/>
          <ac:picMkLst>
            <pc:docMk/>
            <pc:sldMk cId="610327489" sldId="281"/>
            <ac:picMk id="10" creationId="{52E280EB-2566-3F21-6FF3-BB0ABA9C0690}"/>
          </ac:picMkLst>
        </pc:picChg>
      </pc:sldChg>
      <pc:sldChg chg="addSp delSp modSp new mod">
        <pc:chgData name="Vladimir Vatskel" userId="629dfafe3e358558" providerId="LiveId" clId="{3C3E86AD-D248-435F-BBE0-8445BC452CC3}" dt="2023-10-17T21:30:18.794" v="676"/>
        <pc:sldMkLst>
          <pc:docMk/>
          <pc:sldMk cId="1035946105" sldId="282"/>
        </pc:sldMkLst>
        <pc:spChg chg="mod">
          <ac:chgData name="Vladimir Vatskel" userId="629dfafe3e358558" providerId="LiveId" clId="{3C3E86AD-D248-435F-BBE0-8445BC452CC3}" dt="2023-10-17T21:27:29.903" v="668"/>
          <ac:spMkLst>
            <pc:docMk/>
            <pc:sldMk cId="1035946105" sldId="282"/>
            <ac:spMk id="2" creationId="{7F237388-6978-5ED2-441A-17D049576678}"/>
          </ac:spMkLst>
        </pc:spChg>
        <pc:spChg chg="add del">
          <ac:chgData name="Vladimir Vatskel" userId="629dfafe3e358558" providerId="LiveId" clId="{3C3E86AD-D248-435F-BBE0-8445BC452CC3}" dt="2023-10-17T21:30:18.794" v="676"/>
          <ac:spMkLst>
            <pc:docMk/>
            <pc:sldMk cId="1035946105" sldId="282"/>
            <ac:spMk id="3" creationId="{8A6BEE1D-8E8A-17A4-505A-ECD38213B69C}"/>
          </ac:spMkLst>
        </pc:spChg>
        <pc:spChg chg="mod">
          <ac:chgData name="Vladimir Vatskel" userId="629dfafe3e358558" providerId="LiveId" clId="{3C3E86AD-D248-435F-BBE0-8445BC452CC3}" dt="2023-10-17T21:27:38.541" v="671"/>
          <ac:spMkLst>
            <pc:docMk/>
            <pc:sldMk cId="1035946105" sldId="282"/>
            <ac:spMk id="4" creationId="{BB75B652-F3D8-5BFE-BA2A-1162DC7E54BA}"/>
          </ac:spMkLst>
        </pc:spChg>
        <pc:picChg chg="add del mod">
          <ac:chgData name="Vladimir Vatskel" userId="629dfafe3e358558" providerId="LiveId" clId="{3C3E86AD-D248-435F-BBE0-8445BC452CC3}" dt="2023-10-17T21:29:35.516" v="673"/>
          <ac:picMkLst>
            <pc:docMk/>
            <pc:sldMk cId="1035946105" sldId="282"/>
            <ac:picMk id="6" creationId="{9BD440AD-6609-8291-DC00-9D6C49E0D29F}"/>
          </ac:picMkLst>
        </pc:picChg>
        <pc:picChg chg="add del mod">
          <ac:chgData name="Vladimir Vatskel" userId="629dfafe3e358558" providerId="LiveId" clId="{3C3E86AD-D248-435F-BBE0-8445BC452CC3}" dt="2023-10-17T21:30:18.157" v="675"/>
          <ac:picMkLst>
            <pc:docMk/>
            <pc:sldMk cId="1035946105" sldId="282"/>
            <ac:picMk id="8" creationId="{A5ECCDD4-C639-9107-DF43-CAC45FCDA84F}"/>
          </ac:picMkLst>
        </pc:picChg>
        <pc:picChg chg="add mod">
          <ac:chgData name="Vladimir Vatskel" userId="629dfafe3e358558" providerId="LiveId" clId="{3C3E86AD-D248-435F-BBE0-8445BC452CC3}" dt="2023-10-17T21:30:18.794" v="676"/>
          <ac:picMkLst>
            <pc:docMk/>
            <pc:sldMk cId="1035946105" sldId="282"/>
            <ac:picMk id="10" creationId="{906F151B-9C06-B0BC-95A3-96F0A23EF52D}"/>
          </ac:picMkLst>
        </pc:picChg>
      </pc:sldChg>
      <pc:sldChg chg="addSp delSp modSp new mod">
        <pc:chgData name="Vladimir Vatskel" userId="629dfafe3e358558" providerId="LiveId" clId="{3C3E86AD-D248-435F-BBE0-8445BC452CC3}" dt="2023-10-17T22:19:39.717" v="794" actId="20577"/>
        <pc:sldMkLst>
          <pc:docMk/>
          <pc:sldMk cId="1640339033" sldId="283"/>
        </pc:sldMkLst>
        <pc:spChg chg="mod">
          <ac:chgData name="Vladimir Vatskel" userId="629dfafe3e358558" providerId="LiveId" clId="{3C3E86AD-D248-435F-BBE0-8445BC452CC3}" dt="2023-10-17T22:02:51.497" v="680"/>
          <ac:spMkLst>
            <pc:docMk/>
            <pc:sldMk cId="1640339033" sldId="283"/>
            <ac:spMk id="2" creationId="{A2DFB3F6-0682-9E54-BBB1-086F7E8F2BAD}"/>
          </ac:spMkLst>
        </pc:spChg>
        <pc:spChg chg="del">
          <ac:chgData name="Vladimir Vatskel" userId="629dfafe3e358558" providerId="LiveId" clId="{3C3E86AD-D248-435F-BBE0-8445BC452CC3}" dt="2023-10-17T22:05:08.447" v="718"/>
          <ac:spMkLst>
            <pc:docMk/>
            <pc:sldMk cId="1640339033" sldId="283"/>
            <ac:spMk id="3" creationId="{A1010C96-1051-A4BC-98C6-77F03FFCB086}"/>
          </ac:spMkLst>
        </pc:spChg>
        <pc:spChg chg="mod">
          <ac:chgData name="Vladimir Vatskel" userId="629dfafe3e358558" providerId="LiveId" clId="{3C3E86AD-D248-435F-BBE0-8445BC452CC3}" dt="2023-10-17T22:19:39.717" v="794" actId="20577"/>
          <ac:spMkLst>
            <pc:docMk/>
            <pc:sldMk cId="1640339033" sldId="283"/>
            <ac:spMk id="4" creationId="{C0C39BA6-8716-A791-882A-4C64B45A8942}"/>
          </ac:spMkLst>
        </pc:spChg>
        <pc:picChg chg="add mod">
          <ac:chgData name="Vladimir Vatskel" userId="629dfafe3e358558" providerId="LiveId" clId="{3C3E86AD-D248-435F-BBE0-8445BC452CC3}" dt="2023-10-17T22:05:08.447" v="718"/>
          <ac:picMkLst>
            <pc:docMk/>
            <pc:sldMk cId="1640339033" sldId="283"/>
            <ac:picMk id="6" creationId="{DCAFB035-BCE8-2A83-07AC-6A3AF5B79825}"/>
          </ac:picMkLst>
        </pc:picChg>
      </pc:sldChg>
    </pc:docChg>
  </pc:docChgLst>
  <pc:docChgLst>
    <pc:chgData name="Vladimir Vatskel" userId="629dfafe3e358558" providerId="LiveId" clId="{332FEF6E-6FF4-411D-8E89-8B8E0A5BDED4}"/>
    <pc:docChg chg="undo custSel addSld delSld modSld sldOrd">
      <pc:chgData name="Vladimir Vatskel" userId="629dfafe3e358558" providerId="LiveId" clId="{332FEF6E-6FF4-411D-8E89-8B8E0A5BDED4}" dt="2024-03-04T15:25:28.727" v="114"/>
      <pc:docMkLst>
        <pc:docMk/>
      </pc:docMkLst>
      <pc:sldChg chg="modSp mod">
        <pc:chgData name="Vladimir Vatskel" userId="629dfafe3e358558" providerId="LiveId" clId="{332FEF6E-6FF4-411D-8E89-8B8E0A5BDED4}" dt="2024-03-04T15:02:25.851" v="6"/>
        <pc:sldMkLst>
          <pc:docMk/>
          <pc:sldMk cId="1156948907" sldId="256"/>
        </pc:sldMkLst>
        <pc:spChg chg="mod">
          <ac:chgData name="Vladimir Vatskel" userId="629dfafe3e358558" providerId="LiveId" clId="{332FEF6E-6FF4-411D-8E89-8B8E0A5BDED4}" dt="2024-03-04T15:02:25.851" v="6"/>
          <ac:spMkLst>
            <pc:docMk/>
            <pc:sldMk cId="1156948907" sldId="256"/>
            <ac:spMk id="3" creationId="{61AF43C6-D912-ABC3-4CAF-631456FF7A35}"/>
          </ac:spMkLst>
        </pc:spChg>
      </pc:sldChg>
      <pc:sldChg chg="modSp mod">
        <pc:chgData name="Vladimir Vatskel" userId="629dfafe3e358558" providerId="LiveId" clId="{332FEF6E-6FF4-411D-8E89-8B8E0A5BDED4}" dt="2024-03-04T15:25:28.727" v="114"/>
        <pc:sldMkLst>
          <pc:docMk/>
          <pc:sldMk cId="1035946105" sldId="282"/>
        </pc:sldMkLst>
        <pc:spChg chg="mod">
          <ac:chgData name="Vladimir Vatskel" userId="629dfafe3e358558" providerId="LiveId" clId="{332FEF6E-6FF4-411D-8E89-8B8E0A5BDED4}" dt="2024-03-04T15:25:28.727" v="114"/>
          <ac:spMkLst>
            <pc:docMk/>
            <pc:sldMk cId="1035946105" sldId="282"/>
            <ac:spMk id="4" creationId="{BB75B652-F3D8-5BFE-BA2A-1162DC7E54BA}"/>
          </ac:spMkLst>
        </pc:spChg>
      </pc:sldChg>
      <pc:sldChg chg="del">
        <pc:chgData name="Vladimir Vatskel" userId="629dfafe3e358558" providerId="LiveId" clId="{332FEF6E-6FF4-411D-8E89-8B8E0A5BDED4}" dt="2024-03-04T15:22:03.612" v="105" actId="47"/>
        <pc:sldMkLst>
          <pc:docMk/>
          <pc:sldMk cId="1485312630" sldId="283"/>
        </pc:sldMkLst>
      </pc:sldChg>
      <pc:sldChg chg="del">
        <pc:chgData name="Vladimir Vatskel" userId="629dfafe3e358558" providerId="LiveId" clId="{332FEF6E-6FF4-411D-8E89-8B8E0A5BDED4}" dt="2024-03-04T15:22:03.612" v="105" actId="47"/>
        <pc:sldMkLst>
          <pc:docMk/>
          <pc:sldMk cId="336982125" sldId="284"/>
        </pc:sldMkLst>
      </pc:sldChg>
      <pc:sldChg chg="del">
        <pc:chgData name="Vladimir Vatskel" userId="629dfafe3e358558" providerId="LiveId" clId="{332FEF6E-6FF4-411D-8E89-8B8E0A5BDED4}" dt="2024-03-04T15:22:03.612" v="105" actId="47"/>
        <pc:sldMkLst>
          <pc:docMk/>
          <pc:sldMk cId="2437159828" sldId="285"/>
        </pc:sldMkLst>
      </pc:sldChg>
      <pc:sldChg chg="del">
        <pc:chgData name="Vladimir Vatskel" userId="629dfafe3e358558" providerId="LiveId" clId="{332FEF6E-6FF4-411D-8E89-8B8E0A5BDED4}" dt="2024-03-04T15:22:03.612" v="105" actId="47"/>
        <pc:sldMkLst>
          <pc:docMk/>
          <pc:sldMk cId="776234861" sldId="286"/>
        </pc:sldMkLst>
      </pc:sldChg>
      <pc:sldChg chg="del">
        <pc:chgData name="Vladimir Vatskel" userId="629dfafe3e358558" providerId="LiveId" clId="{332FEF6E-6FF4-411D-8E89-8B8E0A5BDED4}" dt="2024-03-04T15:22:03.612" v="105" actId="47"/>
        <pc:sldMkLst>
          <pc:docMk/>
          <pc:sldMk cId="33591028" sldId="287"/>
        </pc:sldMkLst>
      </pc:sldChg>
      <pc:sldChg chg="del">
        <pc:chgData name="Vladimir Vatskel" userId="629dfafe3e358558" providerId="LiveId" clId="{332FEF6E-6FF4-411D-8E89-8B8E0A5BDED4}" dt="2024-03-04T15:22:03.612" v="105" actId="47"/>
        <pc:sldMkLst>
          <pc:docMk/>
          <pc:sldMk cId="4179127578" sldId="288"/>
        </pc:sldMkLst>
      </pc:sldChg>
      <pc:sldChg chg="del">
        <pc:chgData name="Vladimir Vatskel" userId="629dfafe3e358558" providerId="LiveId" clId="{332FEF6E-6FF4-411D-8E89-8B8E0A5BDED4}" dt="2024-03-04T15:22:03.612" v="105" actId="47"/>
        <pc:sldMkLst>
          <pc:docMk/>
          <pc:sldMk cId="3661329064" sldId="289"/>
        </pc:sldMkLst>
      </pc:sldChg>
      <pc:sldChg chg="addSp delSp modSp new mod ord">
        <pc:chgData name="Vladimir Vatskel" userId="629dfafe3e358558" providerId="LiveId" clId="{332FEF6E-6FF4-411D-8E89-8B8E0A5BDED4}" dt="2024-03-04T15:04:13.802" v="17" actId="27614"/>
        <pc:sldMkLst>
          <pc:docMk/>
          <pc:sldMk cId="1954348279" sldId="290"/>
        </pc:sldMkLst>
        <pc:spChg chg="mod">
          <ac:chgData name="Vladimir Vatskel" userId="629dfafe3e358558" providerId="LiveId" clId="{332FEF6E-6FF4-411D-8E89-8B8E0A5BDED4}" dt="2024-03-04T15:03:30.733" v="14" actId="20577"/>
          <ac:spMkLst>
            <pc:docMk/>
            <pc:sldMk cId="1954348279" sldId="290"/>
            <ac:spMk id="2" creationId="{DD290E9F-15FC-E9F4-C6A5-49DB2B812F69}"/>
          </ac:spMkLst>
        </pc:spChg>
        <pc:spChg chg="del">
          <ac:chgData name="Vladimir Vatskel" userId="629dfafe3e358558" providerId="LiveId" clId="{332FEF6E-6FF4-411D-8E89-8B8E0A5BDED4}" dt="2024-03-04T15:04:11.689" v="16"/>
          <ac:spMkLst>
            <pc:docMk/>
            <pc:sldMk cId="1954348279" sldId="290"/>
            <ac:spMk id="3" creationId="{1166C745-ED0E-BFF5-4973-894552C35159}"/>
          </ac:spMkLst>
        </pc:spChg>
        <pc:spChg chg="mod">
          <ac:chgData name="Vladimir Vatskel" userId="629dfafe3e358558" providerId="LiveId" clId="{332FEF6E-6FF4-411D-8E89-8B8E0A5BDED4}" dt="2024-03-04T15:03:34.642" v="15"/>
          <ac:spMkLst>
            <pc:docMk/>
            <pc:sldMk cId="1954348279" sldId="290"/>
            <ac:spMk id="4" creationId="{00C11F3B-4E4F-DDC9-51C1-A051482EB21C}"/>
          </ac:spMkLst>
        </pc:spChg>
        <pc:picChg chg="add mod">
          <ac:chgData name="Vladimir Vatskel" userId="629dfafe3e358558" providerId="LiveId" clId="{332FEF6E-6FF4-411D-8E89-8B8E0A5BDED4}" dt="2024-03-04T15:04:13.802" v="17" actId="27614"/>
          <ac:picMkLst>
            <pc:docMk/>
            <pc:sldMk cId="1954348279" sldId="290"/>
            <ac:picMk id="6" creationId="{6CA8CE5D-8F2C-4A6E-ED14-071D5A7F5DFD}"/>
          </ac:picMkLst>
        </pc:picChg>
      </pc:sldChg>
      <pc:sldChg chg="addSp delSp modSp new mod">
        <pc:chgData name="Vladimir Vatskel" userId="629dfafe3e358558" providerId="LiveId" clId="{332FEF6E-6FF4-411D-8E89-8B8E0A5BDED4}" dt="2024-03-04T15:08:56.468" v="45"/>
        <pc:sldMkLst>
          <pc:docMk/>
          <pc:sldMk cId="857221074" sldId="291"/>
        </pc:sldMkLst>
        <pc:spChg chg="mod">
          <ac:chgData name="Vladimir Vatskel" userId="629dfafe3e358558" providerId="LiveId" clId="{332FEF6E-6FF4-411D-8E89-8B8E0A5BDED4}" dt="2024-03-04T15:04:24.876" v="21"/>
          <ac:spMkLst>
            <pc:docMk/>
            <pc:sldMk cId="857221074" sldId="291"/>
            <ac:spMk id="2" creationId="{B1C7C742-E226-DCE7-93B8-530079D8D7D8}"/>
          </ac:spMkLst>
        </pc:spChg>
        <pc:spChg chg="del">
          <ac:chgData name="Vladimir Vatskel" userId="629dfafe3e358558" providerId="LiveId" clId="{332FEF6E-6FF4-411D-8E89-8B8E0A5BDED4}" dt="2024-03-04T15:06:26.604" v="22" actId="22"/>
          <ac:spMkLst>
            <pc:docMk/>
            <pc:sldMk cId="857221074" sldId="291"/>
            <ac:spMk id="3" creationId="{11F5A58C-81EF-13B0-6A93-73203ADCE05C}"/>
          </ac:spMkLst>
        </pc:spChg>
        <pc:spChg chg="mod">
          <ac:chgData name="Vladimir Vatskel" userId="629dfafe3e358558" providerId="LiveId" clId="{332FEF6E-6FF4-411D-8E89-8B8E0A5BDED4}" dt="2024-03-04T15:08:56.468" v="45"/>
          <ac:spMkLst>
            <pc:docMk/>
            <pc:sldMk cId="857221074" sldId="291"/>
            <ac:spMk id="4" creationId="{F72CD0CB-AD44-C3EA-634A-B3421F00AB61}"/>
          </ac:spMkLst>
        </pc:spChg>
        <pc:picChg chg="add mod ord">
          <ac:chgData name="Vladimir Vatskel" userId="629dfafe3e358558" providerId="LiveId" clId="{332FEF6E-6FF4-411D-8E89-8B8E0A5BDED4}" dt="2024-03-04T15:06:26.604" v="22" actId="22"/>
          <ac:picMkLst>
            <pc:docMk/>
            <pc:sldMk cId="857221074" sldId="291"/>
            <ac:picMk id="6" creationId="{A209B30A-B013-DBC2-CCC6-7DE212E62FDA}"/>
          </ac:picMkLst>
        </pc:picChg>
      </pc:sldChg>
      <pc:sldChg chg="addSp delSp modSp new mod">
        <pc:chgData name="Vladimir Vatskel" userId="629dfafe3e358558" providerId="LiveId" clId="{332FEF6E-6FF4-411D-8E89-8B8E0A5BDED4}" dt="2024-03-04T15:20:02.745" v="99"/>
        <pc:sldMkLst>
          <pc:docMk/>
          <pc:sldMk cId="3019615648" sldId="292"/>
        </pc:sldMkLst>
        <pc:spChg chg="mod">
          <ac:chgData name="Vladimir Vatskel" userId="629dfafe3e358558" providerId="LiveId" clId="{332FEF6E-6FF4-411D-8E89-8B8E0A5BDED4}" dt="2024-03-04T15:18:01.406" v="96"/>
          <ac:spMkLst>
            <pc:docMk/>
            <pc:sldMk cId="3019615648" sldId="292"/>
            <ac:spMk id="2" creationId="{E24B76A2-94B2-22F9-EE8C-69E91C6E87DB}"/>
          </ac:spMkLst>
        </pc:spChg>
        <pc:spChg chg="del">
          <ac:chgData name="Vladimir Vatskel" userId="629dfafe3e358558" providerId="LiveId" clId="{332FEF6E-6FF4-411D-8E89-8B8E0A5BDED4}" dt="2024-03-04T15:17:50.030" v="93"/>
          <ac:spMkLst>
            <pc:docMk/>
            <pc:sldMk cId="3019615648" sldId="292"/>
            <ac:spMk id="3" creationId="{4B93C2EE-2765-1FC8-994F-F0E707E85403}"/>
          </ac:spMkLst>
        </pc:spChg>
        <pc:spChg chg="mod">
          <ac:chgData name="Vladimir Vatskel" userId="629dfafe3e358558" providerId="LiveId" clId="{332FEF6E-6FF4-411D-8E89-8B8E0A5BDED4}" dt="2024-03-04T15:20:02.745" v="99"/>
          <ac:spMkLst>
            <pc:docMk/>
            <pc:sldMk cId="3019615648" sldId="292"/>
            <ac:spMk id="4" creationId="{92B02848-2D74-44CE-8D2B-D549A3DF048C}"/>
          </ac:spMkLst>
        </pc:spChg>
        <pc:picChg chg="add mod">
          <ac:chgData name="Vladimir Vatskel" userId="629dfafe3e358558" providerId="LiveId" clId="{332FEF6E-6FF4-411D-8E89-8B8E0A5BDED4}" dt="2024-03-04T15:17:50.030" v="93"/>
          <ac:picMkLst>
            <pc:docMk/>
            <pc:sldMk cId="3019615648" sldId="292"/>
            <ac:picMk id="6" creationId="{EF38D4DB-BCEB-132F-0F23-2B52B1978BC8}"/>
          </ac:picMkLst>
        </pc:picChg>
      </pc:sldChg>
      <pc:sldChg chg="addSp delSp modSp new mod ord">
        <pc:chgData name="Vladimir Vatskel" userId="629dfafe3e358558" providerId="LiveId" clId="{332FEF6E-6FF4-411D-8E89-8B8E0A5BDED4}" dt="2024-03-04T15:12:21.864" v="53"/>
        <pc:sldMkLst>
          <pc:docMk/>
          <pc:sldMk cId="2622560344" sldId="293"/>
        </pc:sldMkLst>
        <pc:spChg chg="mod">
          <ac:chgData name="Vladimir Vatskel" userId="629dfafe3e358558" providerId="LiveId" clId="{332FEF6E-6FF4-411D-8E89-8B8E0A5BDED4}" dt="2024-03-04T15:09:07.125" v="49" actId="20577"/>
          <ac:spMkLst>
            <pc:docMk/>
            <pc:sldMk cId="2622560344" sldId="293"/>
            <ac:spMk id="2" creationId="{9A7824E5-928A-4610-3EE5-5A9864B8BFA0}"/>
          </ac:spMkLst>
        </pc:spChg>
        <pc:spChg chg="del">
          <ac:chgData name="Vladimir Vatskel" userId="629dfafe3e358558" providerId="LiveId" clId="{332FEF6E-6FF4-411D-8E89-8B8E0A5BDED4}" dt="2024-03-04T15:11:43.564" v="52"/>
          <ac:spMkLst>
            <pc:docMk/>
            <pc:sldMk cId="2622560344" sldId="293"/>
            <ac:spMk id="3" creationId="{E806E335-1530-040B-710B-096F7162D623}"/>
          </ac:spMkLst>
        </pc:spChg>
        <pc:spChg chg="mod">
          <ac:chgData name="Vladimir Vatskel" userId="629dfafe3e358558" providerId="LiveId" clId="{332FEF6E-6FF4-411D-8E89-8B8E0A5BDED4}" dt="2024-03-04T15:12:21.864" v="53"/>
          <ac:spMkLst>
            <pc:docMk/>
            <pc:sldMk cId="2622560344" sldId="293"/>
            <ac:spMk id="4" creationId="{2E7804BF-3ECB-10AC-CCAF-575D9B26AA68}"/>
          </ac:spMkLst>
        </pc:spChg>
        <pc:picChg chg="add mod">
          <ac:chgData name="Vladimir Vatskel" userId="629dfafe3e358558" providerId="LiveId" clId="{332FEF6E-6FF4-411D-8E89-8B8E0A5BDED4}" dt="2024-03-04T15:11:43.564" v="52"/>
          <ac:picMkLst>
            <pc:docMk/>
            <pc:sldMk cId="2622560344" sldId="293"/>
            <ac:picMk id="6" creationId="{DE77DAD9-BFD3-9C10-3145-5EC09313FEEE}"/>
          </ac:picMkLst>
        </pc:picChg>
      </pc:sldChg>
      <pc:sldChg chg="addSp delSp modSp new mod ord">
        <pc:chgData name="Vladimir Vatskel" userId="629dfafe3e358558" providerId="LiveId" clId="{332FEF6E-6FF4-411D-8E89-8B8E0A5BDED4}" dt="2024-03-04T15:21:50.037" v="104" actId="22"/>
        <pc:sldMkLst>
          <pc:docMk/>
          <pc:sldMk cId="2839416063" sldId="294"/>
        </pc:sldMkLst>
        <pc:spChg chg="mod">
          <ac:chgData name="Vladimir Vatskel" userId="629dfafe3e358558" providerId="LiveId" clId="{332FEF6E-6FF4-411D-8E89-8B8E0A5BDED4}" dt="2024-03-04T15:14:12.504" v="57"/>
          <ac:spMkLst>
            <pc:docMk/>
            <pc:sldMk cId="2839416063" sldId="294"/>
            <ac:spMk id="2" creationId="{7A4E0031-55C4-07E2-3546-D6EA8F2134E9}"/>
          </ac:spMkLst>
        </pc:spChg>
        <pc:spChg chg="del">
          <ac:chgData name="Vladimir Vatskel" userId="629dfafe3e358558" providerId="LiveId" clId="{332FEF6E-6FF4-411D-8E89-8B8E0A5BDED4}" dt="2024-03-04T15:19:12.465" v="97"/>
          <ac:spMkLst>
            <pc:docMk/>
            <pc:sldMk cId="2839416063" sldId="294"/>
            <ac:spMk id="3" creationId="{8C0D2D75-EACC-7C9E-4E92-564EF70CE45F}"/>
          </ac:spMkLst>
        </pc:spChg>
        <pc:spChg chg="mod">
          <ac:chgData name="Vladimir Vatskel" userId="629dfafe3e358558" providerId="LiveId" clId="{332FEF6E-6FF4-411D-8E89-8B8E0A5BDED4}" dt="2024-03-04T15:16:44.526" v="89" actId="20577"/>
          <ac:spMkLst>
            <pc:docMk/>
            <pc:sldMk cId="2839416063" sldId="294"/>
            <ac:spMk id="4" creationId="{91CA83AD-5853-388A-FB74-33CAD6B694DF}"/>
          </ac:spMkLst>
        </pc:spChg>
        <pc:spChg chg="add del mod">
          <ac:chgData name="Vladimir Vatskel" userId="629dfafe3e358558" providerId="LiveId" clId="{332FEF6E-6FF4-411D-8E89-8B8E0A5BDED4}" dt="2024-03-04T15:21:50.037" v="104" actId="22"/>
          <ac:spMkLst>
            <pc:docMk/>
            <pc:sldMk cId="2839416063" sldId="294"/>
            <ac:spMk id="8" creationId="{F5446D0C-CBB6-5B4E-D8F8-7F6301BCDCB8}"/>
          </ac:spMkLst>
        </pc:spChg>
        <pc:graphicFrameChg chg="add mod">
          <ac:chgData name="Vladimir Vatskel" userId="629dfafe3e358558" providerId="LiveId" clId="{332FEF6E-6FF4-411D-8E89-8B8E0A5BDED4}" dt="2024-03-04T15:21:24.220" v="102"/>
          <ac:graphicFrameMkLst>
            <pc:docMk/>
            <pc:sldMk cId="2839416063" sldId="294"/>
            <ac:graphicFrameMk id="9" creationId="{BA22826E-CC69-A9A7-024A-4E30BD136C95}"/>
          </ac:graphicFrameMkLst>
        </pc:graphicFrameChg>
        <pc:graphicFrameChg chg="add mod">
          <ac:chgData name="Vladimir Vatskel" userId="629dfafe3e358558" providerId="LiveId" clId="{332FEF6E-6FF4-411D-8E89-8B8E0A5BDED4}" dt="2024-03-04T15:21:34.649" v="103"/>
          <ac:graphicFrameMkLst>
            <pc:docMk/>
            <pc:sldMk cId="2839416063" sldId="294"/>
            <ac:graphicFrameMk id="10" creationId="{49BCCE99-814D-556C-CBA7-6DFC90A4D03F}"/>
          </ac:graphicFrameMkLst>
        </pc:graphicFrameChg>
        <pc:picChg chg="add del mod">
          <ac:chgData name="Vladimir Vatskel" userId="629dfafe3e358558" providerId="LiveId" clId="{332FEF6E-6FF4-411D-8E89-8B8E0A5BDED4}" dt="2024-03-04T15:21:22.484" v="101" actId="478"/>
          <ac:picMkLst>
            <pc:docMk/>
            <pc:sldMk cId="2839416063" sldId="294"/>
            <ac:picMk id="6" creationId="{1787EF9F-FAEA-756C-4E67-D930366ACDCC}"/>
          </ac:picMkLst>
        </pc:picChg>
        <pc:picChg chg="add mod ord">
          <ac:chgData name="Vladimir Vatskel" userId="629dfafe3e358558" providerId="LiveId" clId="{332FEF6E-6FF4-411D-8E89-8B8E0A5BDED4}" dt="2024-03-04T15:21:50.037" v="104" actId="22"/>
          <ac:picMkLst>
            <pc:docMk/>
            <pc:sldMk cId="2839416063" sldId="294"/>
            <ac:picMk id="12" creationId="{5EA7C4E9-ACC8-D79A-8C66-B2354C1DB34E}"/>
          </ac:picMkLst>
        </pc:picChg>
      </pc:sldChg>
      <pc:sldChg chg="addSp delSp modSp new mod">
        <pc:chgData name="Vladimir Vatskel" userId="629dfafe3e358558" providerId="LiveId" clId="{332FEF6E-6FF4-411D-8E89-8B8E0A5BDED4}" dt="2024-03-04T15:23:55.384" v="111" actId="27614"/>
        <pc:sldMkLst>
          <pc:docMk/>
          <pc:sldMk cId="3286421496" sldId="295"/>
        </pc:sldMkLst>
        <pc:spChg chg="mod">
          <ac:chgData name="Vladimir Vatskel" userId="629dfafe3e358558" providerId="LiveId" clId="{332FEF6E-6FF4-411D-8E89-8B8E0A5BDED4}" dt="2024-03-04T15:22:15.084" v="108"/>
          <ac:spMkLst>
            <pc:docMk/>
            <pc:sldMk cId="3286421496" sldId="295"/>
            <ac:spMk id="2" creationId="{0B7833A5-1687-4E98-C160-5C6E85CC128D}"/>
          </ac:spMkLst>
        </pc:spChg>
        <pc:spChg chg="del">
          <ac:chgData name="Vladimir Vatskel" userId="629dfafe3e358558" providerId="LiveId" clId="{332FEF6E-6FF4-411D-8E89-8B8E0A5BDED4}" dt="2024-03-04T15:23:54" v="110"/>
          <ac:spMkLst>
            <pc:docMk/>
            <pc:sldMk cId="3286421496" sldId="295"/>
            <ac:spMk id="3" creationId="{C920D8E6-1985-255F-574F-F93F9CA11370}"/>
          </ac:spMkLst>
        </pc:spChg>
        <pc:spChg chg="mod">
          <ac:chgData name="Vladimir Vatskel" userId="629dfafe3e358558" providerId="LiveId" clId="{332FEF6E-6FF4-411D-8E89-8B8E0A5BDED4}" dt="2024-03-04T15:22:57.427" v="109"/>
          <ac:spMkLst>
            <pc:docMk/>
            <pc:sldMk cId="3286421496" sldId="295"/>
            <ac:spMk id="4" creationId="{58239B11-EF7D-73DD-D992-6E78BA98A373}"/>
          </ac:spMkLst>
        </pc:spChg>
        <pc:graphicFrameChg chg="add mod">
          <ac:chgData name="Vladimir Vatskel" userId="629dfafe3e358558" providerId="LiveId" clId="{332FEF6E-6FF4-411D-8E89-8B8E0A5BDED4}" dt="2024-03-04T15:21:19.130" v="100"/>
          <ac:graphicFrameMkLst>
            <pc:docMk/>
            <pc:sldMk cId="3286421496" sldId="295"/>
            <ac:graphicFrameMk id="5" creationId="{5C9183B1-6063-E65E-BE81-AF53635D2072}"/>
          </ac:graphicFrameMkLst>
        </pc:graphicFrameChg>
        <pc:picChg chg="add mod">
          <ac:chgData name="Vladimir Vatskel" userId="629dfafe3e358558" providerId="LiveId" clId="{332FEF6E-6FF4-411D-8E89-8B8E0A5BDED4}" dt="2024-03-04T15:23:55.384" v="111" actId="27614"/>
          <ac:picMkLst>
            <pc:docMk/>
            <pc:sldMk cId="3286421496" sldId="295"/>
            <ac:picMk id="7" creationId="{1FA7B279-7A6D-5A6D-347D-7AC0917806CD}"/>
          </ac:picMkLst>
        </pc:picChg>
      </pc:sldChg>
    </pc:docChg>
  </pc:docChgLst>
  <pc:docChgLst>
    <pc:chgData name="Vladimir Vatskel" userId="629dfafe3e358558" providerId="LiveId" clId="{C54122B2-31B4-48F3-8B24-AA6A6496B57F}"/>
    <pc:docChg chg="delSld modSld">
      <pc:chgData name="Vladimir Vatskel" userId="629dfafe3e358558" providerId="LiveId" clId="{C54122B2-31B4-48F3-8B24-AA6A6496B57F}" dt="2024-02-21T18:23:59.053" v="3"/>
      <pc:docMkLst>
        <pc:docMk/>
      </pc:docMkLst>
      <pc:sldChg chg="modSp mod">
        <pc:chgData name="Vladimir Vatskel" userId="629dfafe3e358558" providerId="LiveId" clId="{C54122B2-31B4-48F3-8B24-AA6A6496B57F}" dt="2024-02-21T18:23:59.053" v="3"/>
        <pc:sldMkLst>
          <pc:docMk/>
          <pc:sldMk cId="1156948907" sldId="256"/>
        </pc:sldMkLst>
        <pc:spChg chg="mod">
          <ac:chgData name="Vladimir Vatskel" userId="629dfafe3e358558" providerId="LiveId" clId="{C54122B2-31B4-48F3-8B24-AA6A6496B57F}" dt="2024-02-21T18:23:59.053" v="3"/>
          <ac:spMkLst>
            <pc:docMk/>
            <pc:sldMk cId="1156948907" sldId="256"/>
            <ac:spMk id="3" creationId="{61AF43C6-D912-ABC3-4CAF-631456FF7A35}"/>
          </ac:spMkLst>
        </pc:spChg>
      </pc:sldChg>
      <pc:sldChg chg="del">
        <pc:chgData name="Vladimir Vatskel" userId="629dfafe3e358558" providerId="LiveId" clId="{C54122B2-31B4-48F3-8B24-AA6A6496B57F}" dt="2024-02-21T18:23:41.568" v="0" actId="47"/>
        <pc:sldMkLst>
          <pc:docMk/>
          <pc:sldMk cId="3393729228" sldId="264"/>
        </pc:sldMkLst>
      </pc:sldChg>
      <pc:sldChg chg="del">
        <pc:chgData name="Vladimir Vatskel" userId="629dfafe3e358558" providerId="LiveId" clId="{C54122B2-31B4-48F3-8B24-AA6A6496B57F}" dt="2024-02-21T18:23:41.568" v="0" actId="47"/>
        <pc:sldMkLst>
          <pc:docMk/>
          <pc:sldMk cId="3622976547" sldId="283"/>
        </pc:sldMkLst>
      </pc:sldChg>
      <pc:sldChg chg="del">
        <pc:chgData name="Vladimir Vatskel" userId="629dfafe3e358558" providerId="LiveId" clId="{C54122B2-31B4-48F3-8B24-AA6A6496B57F}" dt="2024-02-21T18:23:41.568" v="0" actId="47"/>
        <pc:sldMkLst>
          <pc:docMk/>
          <pc:sldMk cId="3461394565" sldId="284"/>
        </pc:sldMkLst>
      </pc:sldChg>
      <pc:sldChg chg="del">
        <pc:chgData name="Vladimir Vatskel" userId="629dfafe3e358558" providerId="LiveId" clId="{C54122B2-31B4-48F3-8B24-AA6A6496B57F}" dt="2024-02-21T18:23:41.568" v="0" actId="47"/>
        <pc:sldMkLst>
          <pc:docMk/>
          <pc:sldMk cId="3755268063" sldId="285"/>
        </pc:sldMkLst>
      </pc:sldChg>
      <pc:sldChg chg="del">
        <pc:chgData name="Vladimir Vatskel" userId="629dfafe3e358558" providerId="LiveId" clId="{C54122B2-31B4-48F3-8B24-AA6A6496B57F}" dt="2024-02-21T18:23:41.568" v="0" actId="47"/>
        <pc:sldMkLst>
          <pc:docMk/>
          <pc:sldMk cId="2795619152" sldId="286"/>
        </pc:sldMkLst>
      </pc:sldChg>
    </pc:docChg>
  </pc:docChgLst>
  <pc:docChgLst>
    <pc:chgData name="Vladimir Vatskel" userId="629dfafe3e358558" providerId="LiveId" clId="{1EAACD3A-7623-4127-B568-C03EFDF85180}"/>
    <pc:docChg chg="undo custSel addSld modSld">
      <pc:chgData name="Vladimir Vatskel" userId="629dfafe3e358558" providerId="LiveId" clId="{1EAACD3A-7623-4127-B568-C03EFDF85180}" dt="2024-03-12T06:58:19.210" v="105" actId="20577"/>
      <pc:docMkLst>
        <pc:docMk/>
      </pc:docMkLst>
      <pc:sldChg chg="modSp mod">
        <pc:chgData name="Vladimir Vatskel" userId="629dfafe3e358558" providerId="LiveId" clId="{1EAACD3A-7623-4127-B568-C03EFDF85180}" dt="2024-03-12T06:35:19.249" v="4"/>
        <pc:sldMkLst>
          <pc:docMk/>
          <pc:sldMk cId="1156948907" sldId="256"/>
        </pc:sldMkLst>
        <pc:spChg chg="mod">
          <ac:chgData name="Vladimir Vatskel" userId="629dfafe3e358558" providerId="LiveId" clId="{1EAACD3A-7623-4127-B568-C03EFDF85180}" dt="2024-03-12T06:35:19.249" v="4"/>
          <ac:spMkLst>
            <pc:docMk/>
            <pc:sldMk cId="1156948907" sldId="256"/>
            <ac:spMk id="3" creationId="{61AF43C6-D912-ABC3-4CAF-631456FF7A35}"/>
          </ac:spMkLst>
        </pc:spChg>
      </pc:sldChg>
      <pc:sldChg chg="modSp mod">
        <pc:chgData name="Vladimir Vatskel" userId="629dfafe3e358558" providerId="LiveId" clId="{1EAACD3A-7623-4127-B568-C03EFDF85180}" dt="2024-03-12T06:58:19.210" v="105" actId="20577"/>
        <pc:sldMkLst>
          <pc:docMk/>
          <pc:sldMk cId="1035946105" sldId="282"/>
        </pc:sldMkLst>
        <pc:spChg chg="mod">
          <ac:chgData name="Vladimir Vatskel" userId="629dfafe3e358558" providerId="LiveId" clId="{1EAACD3A-7623-4127-B568-C03EFDF85180}" dt="2024-03-12T06:58:19.210" v="105" actId="20577"/>
          <ac:spMkLst>
            <pc:docMk/>
            <pc:sldMk cId="1035946105" sldId="282"/>
            <ac:spMk id="4" creationId="{BB75B652-F3D8-5BFE-BA2A-1162DC7E54BA}"/>
          </ac:spMkLst>
        </pc:spChg>
      </pc:sldChg>
      <pc:sldChg chg="addSp delSp modSp mod">
        <pc:chgData name="Vladimir Vatskel" userId="629dfafe3e358558" providerId="LiveId" clId="{1EAACD3A-7623-4127-B568-C03EFDF85180}" dt="2024-03-12T06:38:11.236" v="8" actId="27614"/>
        <pc:sldMkLst>
          <pc:docMk/>
          <pc:sldMk cId="1954348279" sldId="290"/>
        </pc:sldMkLst>
        <pc:spChg chg="mod">
          <ac:chgData name="Vladimir Vatskel" userId="629dfafe3e358558" providerId="LiveId" clId="{1EAACD3A-7623-4127-B568-C03EFDF85180}" dt="2024-03-12T06:37:16.260" v="5"/>
          <ac:spMkLst>
            <pc:docMk/>
            <pc:sldMk cId="1954348279" sldId="290"/>
            <ac:spMk id="4" creationId="{00C11F3B-4E4F-DDC9-51C1-A051482EB21C}"/>
          </ac:spMkLst>
        </pc:spChg>
        <pc:spChg chg="add del mod">
          <ac:chgData name="Vladimir Vatskel" userId="629dfafe3e358558" providerId="LiveId" clId="{1EAACD3A-7623-4127-B568-C03EFDF85180}" dt="2024-03-12T06:38:08.642" v="7"/>
          <ac:spMkLst>
            <pc:docMk/>
            <pc:sldMk cId="1954348279" sldId="290"/>
            <ac:spMk id="5" creationId="{374CD25C-1504-8E9D-02B7-0B95FB7F683D}"/>
          </ac:spMkLst>
        </pc:spChg>
        <pc:picChg chg="del">
          <ac:chgData name="Vladimir Vatskel" userId="629dfafe3e358558" providerId="LiveId" clId="{1EAACD3A-7623-4127-B568-C03EFDF85180}" dt="2024-03-12T06:38:07.670" v="6" actId="478"/>
          <ac:picMkLst>
            <pc:docMk/>
            <pc:sldMk cId="1954348279" sldId="290"/>
            <ac:picMk id="6" creationId="{6CA8CE5D-8F2C-4A6E-ED14-071D5A7F5DFD}"/>
          </ac:picMkLst>
        </pc:picChg>
        <pc:picChg chg="add mod">
          <ac:chgData name="Vladimir Vatskel" userId="629dfafe3e358558" providerId="LiveId" clId="{1EAACD3A-7623-4127-B568-C03EFDF85180}" dt="2024-03-12T06:38:11.236" v="8" actId="27614"/>
          <ac:picMkLst>
            <pc:docMk/>
            <pc:sldMk cId="1954348279" sldId="290"/>
            <ac:picMk id="8" creationId="{B1D5463B-17C8-BCDE-7CB7-6163AE24BA91}"/>
          </ac:picMkLst>
        </pc:picChg>
      </pc:sldChg>
      <pc:sldChg chg="addSp delSp modSp mod">
        <pc:chgData name="Vladimir Vatskel" userId="629dfafe3e358558" providerId="LiveId" clId="{1EAACD3A-7623-4127-B568-C03EFDF85180}" dt="2024-03-12T06:41:55.233" v="20"/>
        <pc:sldMkLst>
          <pc:docMk/>
          <pc:sldMk cId="857221074" sldId="291"/>
        </pc:sldMkLst>
        <pc:spChg chg="mod">
          <ac:chgData name="Vladimir Vatskel" userId="629dfafe3e358558" providerId="LiveId" clId="{1EAACD3A-7623-4127-B568-C03EFDF85180}" dt="2024-03-12T06:41:55.233" v="20"/>
          <ac:spMkLst>
            <pc:docMk/>
            <pc:sldMk cId="857221074" sldId="291"/>
            <ac:spMk id="2" creationId="{B1C7C742-E226-DCE7-93B8-530079D8D7D8}"/>
          </ac:spMkLst>
        </pc:spChg>
        <pc:spChg chg="mod">
          <ac:chgData name="Vladimir Vatskel" userId="629dfafe3e358558" providerId="LiveId" clId="{1EAACD3A-7623-4127-B568-C03EFDF85180}" dt="2024-03-12T06:41:43.431" v="17" actId="27636"/>
          <ac:spMkLst>
            <pc:docMk/>
            <pc:sldMk cId="857221074" sldId="291"/>
            <ac:spMk id="4" creationId="{F72CD0CB-AD44-C3EA-634A-B3421F00AB61}"/>
          </ac:spMkLst>
        </pc:spChg>
        <pc:spChg chg="add del mod">
          <ac:chgData name="Vladimir Vatskel" userId="629dfafe3e358558" providerId="LiveId" clId="{1EAACD3A-7623-4127-B568-C03EFDF85180}" dt="2024-03-12T06:40:43.891" v="13"/>
          <ac:spMkLst>
            <pc:docMk/>
            <pc:sldMk cId="857221074" sldId="291"/>
            <ac:spMk id="5" creationId="{2C2044F8-C636-292D-8705-196E8BD7FE75}"/>
          </ac:spMkLst>
        </pc:spChg>
        <pc:picChg chg="del">
          <ac:chgData name="Vladimir Vatskel" userId="629dfafe3e358558" providerId="LiveId" clId="{1EAACD3A-7623-4127-B568-C03EFDF85180}" dt="2024-03-12T06:40:42.732" v="12" actId="478"/>
          <ac:picMkLst>
            <pc:docMk/>
            <pc:sldMk cId="857221074" sldId="291"/>
            <ac:picMk id="6" creationId="{A209B30A-B013-DBC2-CCC6-7DE212E62FDA}"/>
          </ac:picMkLst>
        </pc:picChg>
        <pc:picChg chg="add mod">
          <ac:chgData name="Vladimir Vatskel" userId="629dfafe3e358558" providerId="LiveId" clId="{1EAACD3A-7623-4127-B568-C03EFDF85180}" dt="2024-03-12T06:40:45.143" v="15" actId="962"/>
          <ac:picMkLst>
            <pc:docMk/>
            <pc:sldMk cId="857221074" sldId="291"/>
            <ac:picMk id="8" creationId="{11F91FEF-121B-1328-DE1D-C73A2B45040C}"/>
          </ac:picMkLst>
        </pc:picChg>
      </pc:sldChg>
      <pc:sldChg chg="addSp delSp modSp mod">
        <pc:chgData name="Vladimir Vatskel" userId="629dfafe3e358558" providerId="LiveId" clId="{1EAACD3A-7623-4127-B568-C03EFDF85180}" dt="2024-03-12T06:46:11.043" v="46" actId="27636"/>
        <pc:sldMkLst>
          <pc:docMk/>
          <pc:sldMk cId="3019615648" sldId="292"/>
        </pc:sldMkLst>
        <pc:spChg chg="mod">
          <ac:chgData name="Vladimir Vatskel" userId="629dfafe3e358558" providerId="LiveId" clId="{1EAACD3A-7623-4127-B568-C03EFDF85180}" dt="2024-03-12T06:45:01.039" v="41"/>
          <ac:spMkLst>
            <pc:docMk/>
            <pc:sldMk cId="3019615648" sldId="292"/>
            <ac:spMk id="2" creationId="{E24B76A2-94B2-22F9-EE8C-69E91C6E87DB}"/>
          </ac:spMkLst>
        </pc:spChg>
        <pc:spChg chg="mod">
          <ac:chgData name="Vladimir Vatskel" userId="629dfafe3e358558" providerId="LiveId" clId="{1EAACD3A-7623-4127-B568-C03EFDF85180}" dt="2024-03-12T06:46:11.043" v="46" actId="27636"/>
          <ac:spMkLst>
            <pc:docMk/>
            <pc:sldMk cId="3019615648" sldId="292"/>
            <ac:spMk id="4" creationId="{92B02848-2D74-44CE-8D2B-D549A3DF048C}"/>
          </ac:spMkLst>
        </pc:spChg>
        <pc:spChg chg="add del mod">
          <ac:chgData name="Vladimir Vatskel" userId="629dfafe3e358558" providerId="LiveId" clId="{1EAACD3A-7623-4127-B568-C03EFDF85180}" dt="2024-03-12T06:46:02.229" v="43"/>
          <ac:spMkLst>
            <pc:docMk/>
            <pc:sldMk cId="3019615648" sldId="292"/>
            <ac:spMk id="5" creationId="{73F106BE-2432-3E04-CEE2-B171644C1EB7}"/>
          </ac:spMkLst>
        </pc:spChg>
        <pc:picChg chg="del">
          <ac:chgData name="Vladimir Vatskel" userId="629dfafe3e358558" providerId="LiveId" clId="{1EAACD3A-7623-4127-B568-C03EFDF85180}" dt="2024-03-12T06:46:01.101" v="42" actId="478"/>
          <ac:picMkLst>
            <pc:docMk/>
            <pc:sldMk cId="3019615648" sldId="292"/>
            <ac:picMk id="6" creationId="{EF38D4DB-BCEB-132F-0F23-2B52B1978BC8}"/>
          </ac:picMkLst>
        </pc:picChg>
        <pc:picChg chg="add mod">
          <ac:chgData name="Vladimir Vatskel" userId="629dfafe3e358558" providerId="LiveId" clId="{1EAACD3A-7623-4127-B568-C03EFDF85180}" dt="2024-03-12T06:46:03.275" v="44" actId="27614"/>
          <ac:picMkLst>
            <pc:docMk/>
            <pc:sldMk cId="3019615648" sldId="292"/>
            <ac:picMk id="8" creationId="{F8CF70FE-2A6C-8336-AD93-23F914050B9F}"/>
          </ac:picMkLst>
        </pc:picChg>
      </pc:sldChg>
      <pc:sldChg chg="addSp delSp modSp mod">
        <pc:chgData name="Vladimir Vatskel" userId="629dfafe3e358558" providerId="LiveId" clId="{1EAACD3A-7623-4127-B568-C03EFDF85180}" dt="2024-03-12T06:43:09.563" v="28" actId="27636"/>
        <pc:sldMkLst>
          <pc:docMk/>
          <pc:sldMk cId="2622560344" sldId="293"/>
        </pc:sldMkLst>
        <pc:spChg chg="mod">
          <ac:chgData name="Vladimir Vatskel" userId="629dfafe3e358558" providerId="LiveId" clId="{1EAACD3A-7623-4127-B568-C03EFDF85180}" dt="2024-03-12T06:42:08.092" v="23"/>
          <ac:spMkLst>
            <pc:docMk/>
            <pc:sldMk cId="2622560344" sldId="293"/>
            <ac:spMk id="2" creationId="{9A7824E5-928A-4610-3EE5-5A9864B8BFA0}"/>
          </ac:spMkLst>
        </pc:spChg>
        <pc:spChg chg="mod">
          <ac:chgData name="Vladimir Vatskel" userId="629dfafe3e358558" providerId="LiveId" clId="{1EAACD3A-7623-4127-B568-C03EFDF85180}" dt="2024-03-12T06:43:09.563" v="28" actId="27636"/>
          <ac:spMkLst>
            <pc:docMk/>
            <pc:sldMk cId="2622560344" sldId="293"/>
            <ac:spMk id="4" creationId="{2E7804BF-3ECB-10AC-CCAF-575D9B26AA68}"/>
          </ac:spMkLst>
        </pc:spChg>
        <pc:spChg chg="add del mod">
          <ac:chgData name="Vladimir Vatskel" userId="629dfafe3e358558" providerId="LiveId" clId="{1EAACD3A-7623-4127-B568-C03EFDF85180}" dt="2024-03-12T06:42:55.378" v="25"/>
          <ac:spMkLst>
            <pc:docMk/>
            <pc:sldMk cId="2622560344" sldId="293"/>
            <ac:spMk id="5" creationId="{E0DC8B5E-7F32-E572-B44D-CAA042F1376B}"/>
          </ac:spMkLst>
        </pc:spChg>
        <pc:picChg chg="del">
          <ac:chgData name="Vladimir Vatskel" userId="629dfafe3e358558" providerId="LiveId" clId="{1EAACD3A-7623-4127-B568-C03EFDF85180}" dt="2024-03-12T06:42:52.303" v="24" actId="478"/>
          <ac:picMkLst>
            <pc:docMk/>
            <pc:sldMk cId="2622560344" sldId="293"/>
            <ac:picMk id="6" creationId="{DE77DAD9-BFD3-9C10-3145-5EC09313FEEE}"/>
          </ac:picMkLst>
        </pc:picChg>
        <pc:picChg chg="add mod">
          <ac:chgData name="Vladimir Vatskel" userId="629dfafe3e358558" providerId="LiveId" clId="{1EAACD3A-7623-4127-B568-C03EFDF85180}" dt="2024-03-12T06:42:55.378" v="25"/>
          <ac:picMkLst>
            <pc:docMk/>
            <pc:sldMk cId="2622560344" sldId="293"/>
            <ac:picMk id="8" creationId="{82DF6BAE-DAD4-5A2B-DDAF-2359CC450B17}"/>
          </ac:picMkLst>
        </pc:picChg>
      </pc:sldChg>
      <pc:sldChg chg="addSp delSp modSp mod">
        <pc:chgData name="Vladimir Vatskel" userId="629dfafe3e358558" providerId="LiveId" clId="{1EAACD3A-7623-4127-B568-C03EFDF85180}" dt="2024-03-12T06:44:42.010" v="38" actId="27636"/>
        <pc:sldMkLst>
          <pc:docMk/>
          <pc:sldMk cId="2839416063" sldId="294"/>
        </pc:sldMkLst>
        <pc:spChg chg="mod">
          <ac:chgData name="Vladimir Vatskel" userId="629dfafe3e358558" providerId="LiveId" clId="{1EAACD3A-7623-4127-B568-C03EFDF85180}" dt="2024-03-12T06:43:30.530" v="31"/>
          <ac:spMkLst>
            <pc:docMk/>
            <pc:sldMk cId="2839416063" sldId="294"/>
            <ac:spMk id="2" creationId="{7A4E0031-55C4-07E2-3546-D6EA8F2134E9}"/>
          </ac:spMkLst>
        </pc:spChg>
        <pc:spChg chg="mod">
          <ac:chgData name="Vladimir Vatskel" userId="629dfafe3e358558" providerId="LiveId" clId="{1EAACD3A-7623-4127-B568-C03EFDF85180}" dt="2024-03-12T06:44:42.010" v="38" actId="27636"/>
          <ac:spMkLst>
            <pc:docMk/>
            <pc:sldMk cId="2839416063" sldId="294"/>
            <ac:spMk id="4" creationId="{91CA83AD-5853-388A-FB74-33CAD6B694DF}"/>
          </ac:spMkLst>
        </pc:spChg>
        <pc:spChg chg="add del mod">
          <ac:chgData name="Vladimir Vatskel" userId="629dfafe3e358558" providerId="LiveId" clId="{1EAACD3A-7623-4127-B568-C03EFDF85180}" dt="2024-03-12T06:44:31.658" v="33"/>
          <ac:spMkLst>
            <pc:docMk/>
            <pc:sldMk cId="2839416063" sldId="294"/>
            <ac:spMk id="5" creationId="{3FF30EE2-D634-8DB8-BF0A-17E9050A875F}"/>
          </ac:spMkLst>
        </pc:spChg>
        <pc:picChg chg="add mod">
          <ac:chgData name="Vladimir Vatskel" userId="629dfafe3e358558" providerId="LiveId" clId="{1EAACD3A-7623-4127-B568-C03EFDF85180}" dt="2024-03-12T06:44:32.537" v="35" actId="962"/>
          <ac:picMkLst>
            <pc:docMk/>
            <pc:sldMk cId="2839416063" sldId="294"/>
            <ac:picMk id="7" creationId="{45669A96-E4A7-6A07-A2D2-0D70A390C5EC}"/>
          </ac:picMkLst>
        </pc:picChg>
        <pc:picChg chg="del">
          <ac:chgData name="Vladimir Vatskel" userId="629dfafe3e358558" providerId="LiveId" clId="{1EAACD3A-7623-4127-B568-C03EFDF85180}" dt="2024-03-12T06:44:30.186" v="32" actId="478"/>
          <ac:picMkLst>
            <pc:docMk/>
            <pc:sldMk cId="2839416063" sldId="294"/>
            <ac:picMk id="12" creationId="{5EA7C4E9-ACC8-D79A-8C66-B2354C1DB34E}"/>
          </ac:picMkLst>
        </pc:picChg>
      </pc:sldChg>
      <pc:sldChg chg="addSp delSp modSp mod">
        <pc:chgData name="Vladimir Vatskel" userId="629dfafe3e358558" providerId="LiveId" clId="{1EAACD3A-7623-4127-B568-C03EFDF85180}" dt="2024-03-12T06:48:25.276" v="65" actId="22"/>
        <pc:sldMkLst>
          <pc:docMk/>
          <pc:sldMk cId="3286421496" sldId="295"/>
        </pc:sldMkLst>
        <pc:spChg chg="mod">
          <ac:chgData name="Vladimir Vatskel" userId="629dfafe3e358558" providerId="LiveId" clId="{1EAACD3A-7623-4127-B568-C03EFDF85180}" dt="2024-03-12T06:46:31.627" v="53" actId="27636"/>
          <ac:spMkLst>
            <pc:docMk/>
            <pc:sldMk cId="3286421496" sldId="295"/>
            <ac:spMk id="2" creationId="{0B7833A5-1687-4E98-C160-5C6E85CC128D}"/>
          </ac:spMkLst>
        </pc:spChg>
        <pc:spChg chg="mod">
          <ac:chgData name="Vladimir Vatskel" userId="629dfafe3e358558" providerId="LiveId" clId="{1EAACD3A-7623-4127-B568-C03EFDF85180}" dt="2024-03-12T06:48:14.848" v="63" actId="20577"/>
          <ac:spMkLst>
            <pc:docMk/>
            <pc:sldMk cId="3286421496" sldId="295"/>
            <ac:spMk id="4" creationId="{58239B11-EF7D-73DD-D992-6E78BA98A373}"/>
          </ac:spMkLst>
        </pc:spChg>
        <pc:spChg chg="add del mod">
          <ac:chgData name="Vladimir Vatskel" userId="629dfafe3e358558" providerId="LiveId" clId="{1EAACD3A-7623-4127-B568-C03EFDF85180}" dt="2024-03-12T06:47:45.851" v="55"/>
          <ac:spMkLst>
            <pc:docMk/>
            <pc:sldMk cId="3286421496" sldId="295"/>
            <ac:spMk id="5" creationId="{9EEE80A2-6616-D9E8-26EA-BE07F6526B56}"/>
          </ac:spMkLst>
        </pc:spChg>
        <pc:spChg chg="add del mod">
          <ac:chgData name="Vladimir Vatskel" userId="629dfafe3e358558" providerId="LiveId" clId="{1EAACD3A-7623-4127-B568-C03EFDF85180}" dt="2024-03-12T06:48:04.988" v="59"/>
          <ac:spMkLst>
            <pc:docMk/>
            <pc:sldMk cId="3286421496" sldId="295"/>
            <ac:spMk id="10" creationId="{2EC3DBE9-0483-D753-3B3E-BAB09F93BC3F}"/>
          </ac:spMkLst>
        </pc:spChg>
        <pc:spChg chg="add del">
          <ac:chgData name="Vladimir Vatskel" userId="629dfafe3e358558" providerId="LiveId" clId="{1EAACD3A-7623-4127-B568-C03EFDF85180}" dt="2024-03-12T06:48:25.276" v="65" actId="22"/>
          <ac:spMkLst>
            <pc:docMk/>
            <pc:sldMk cId="3286421496" sldId="295"/>
            <ac:spMk id="14" creationId="{A37A45A8-E714-3AE8-303C-B0772277EA86}"/>
          </ac:spMkLst>
        </pc:spChg>
        <pc:picChg chg="del">
          <ac:chgData name="Vladimir Vatskel" userId="629dfafe3e358558" providerId="LiveId" clId="{1EAACD3A-7623-4127-B568-C03EFDF85180}" dt="2024-03-12T06:47:45.010" v="54" actId="478"/>
          <ac:picMkLst>
            <pc:docMk/>
            <pc:sldMk cId="3286421496" sldId="295"/>
            <ac:picMk id="7" creationId="{1FA7B279-7A6D-5A6D-347D-7AC0917806CD}"/>
          </ac:picMkLst>
        </pc:picChg>
        <pc:picChg chg="add del mod">
          <ac:chgData name="Vladimir Vatskel" userId="629dfafe3e358558" providerId="LiveId" clId="{1EAACD3A-7623-4127-B568-C03EFDF85180}" dt="2024-03-12T06:48:04.026" v="58" actId="478"/>
          <ac:picMkLst>
            <pc:docMk/>
            <pc:sldMk cId="3286421496" sldId="295"/>
            <ac:picMk id="8" creationId="{9CE021B6-E76B-0CDF-7E1F-A0BE6C770333}"/>
          </ac:picMkLst>
        </pc:picChg>
        <pc:picChg chg="add mod">
          <ac:chgData name="Vladimir Vatskel" userId="629dfafe3e358558" providerId="LiveId" clId="{1EAACD3A-7623-4127-B568-C03EFDF85180}" dt="2024-03-12T06:48:04.988" v="59"/>
          <ac:picMkLst>
            <pc:docMk/>
            <pc:sldMk cId="3286421496" sldId="295"/>
            <ac:picMk id="12" creationId="{69E1FF2A-7540-405D-A2AE-E063F88F42B4}"/>
          </ac:picMkLst>
        </pc:picChg>
      </pc:sldChg>
      <pc:sldChg chg="addSp delSp modSp new mod">
        <pc:chgData name="Vladimir Vatskel" userId="629dfafe3e358558" providerId="LiveId" clId="{1EAACD3A-7623-4127-B568-C03EFDF85180}" dt="2024-03-12T06:49:27.886" v="78" actId="20577"/>
        <pc:sldMkLst>
          <pc:docMk/>
          <pc:sldMk cId="3356285201" sldId="296"/>
        </pc:sldMkLst>
        <pc:spChg chg="mod">
          <ac:chgData name="Vladimir Vatskel" userId="629dfafe3e358558" providerId="LiveId" clId="{1EAACD3A-7623-4127-B568-C03EFDF85180}" dt="2024-03-12T06:48:37.944" v="69"/>
          <ac:spMkLst>
            <pc:docMk/>
            <pc:sldMk cId="3356285201" sldId="296"/>
            <ac:spMk id="2" creationId="{0BA4818B-3D86-475A-2F70-C99C310A2EBE}"/>
          </ac:spMkLst>
        </pc:spChg>
        <pc:spChg chg="del">
          <ac:chgData name="Vladimir Vatskel" userId="629dfafe3e358558" providerId="LiveId" clId="{1EAACD3A-7623-4127-B568-C03EFDF85180}" dt="2024-03-12T06:49:12.841" v="70"/>
          <ac:spMkLst>
            <pc:docMk/>
            <pc:sldMk cId="3356285201" sldId="296"/>
            <ac:spMk id="3" creationId="{F757C7C4-07E6-6A5A-6DCB-4C6101269B15}"/>
          </ac:spMkLst>
        </pc:spChg>
        <pc:spChg chg="mod">
          <ac:chgData name="Vladimir Vatskel" userId="629dfafe3e358558" providerId="LiveId" clId="{1EAACD3A-7623-4127-B568-C03EFDF85180}" dt="2024-03-12T06:49:27.886" v="78" actId="20577"/>
          <ac:spMkLst>
            <pc:docMk/>
            <pc:sldMk cId="3356285201" sldId="296"/>
            <ac:spMk id="4" creationId="{2783BB0A-DEFD-1359-C612-A4ADEBC00CCA}"/>
          </ac:spMkLst>
        </pc:spChg>
        <pc:picChg chg="add mod">
          <ac:chgData name="Vladimir Vatskel" userId="629dfafe3e358558" providerId="LiveId" clId="{1EAACD3A-7623-4127-B568-C03EFDF85180}" dt="2024-03-12T06:49:13.730" v="72" actId="962"/>
          <ac:picMkLst>
            <pc:docMk/>
            <pc:sldMk cId="3356285201" sldId="296"/>
            <ac:picMk id="6" creationId="{D43A013C-0491-5638-2514-95AE8EB12E2A}"/>
          </ac:picMkLst>
        </pc:picChg>
      </pc:sldChg>
      <pc:sldChg chg="addSp delSp modSp new mod">
        <pc:chgData name="Vladimir Vatskel" userId="629dfafe3e358558" providerId="LiveId" clId="{1EAACD3A-7623-4127-B568-C03EFDF85180}" dt="2024-03-12T06:52:42.485" v="90" actId="27614"/>
        <pc:sldMkLst>
          <pc:docMk/>
          <pc:sldMk cId="1067866636" sldId="297"/>
        </pc:sldMkLst>
        <pc:spChg chg="mod">
          <ac:chgData name="Vladimir Vatskel" userId="629dfafe3e358558" providerId="LiveId" clId="{1EAACD3A-7623-4127-B568-C03EFDF85180}" dt="2024-03-12T06:49:49.509" v="82"/>
          <ac:spMkLst>
            <pc:docMk/>
            <pc:sldMk cId="1067866636" sldId="297"/>
            <ac:spMk id="2" creationId="{0E72B3DC-876C-1A0B-5FB8-78BC8B75A744}"/>
          </ac:spMkLst>
        </pc:spChg>
        <pc:spChg chg="del">
          <ac:chgData name="Vladimir Vatskel" userId="629dfafe3e358558" providerId="LiveId" clId="{1EAACD3A-7623-4127-B568-C03EFDF85180}" dt="2024-03-12T06:51:07.604" v="83"/>
          <ac:spMkLst>
            <pc:docMk/>
            <pc:sldMk cId="1067866636" sldId="297"/>
            <ac:spMk id="3" creationId="{433E479B-5EBD-33EA-1220-C4C6EBD899EC}"/>
          </ac:spMkLst>
        </pc:spChg>
        <pc:spChg chg="mod">
          <ac:chgData name="Vladimir Vatskel" userId="629dfafe3e358558" providerId="LiveId" clId="{1EAACD3A-7623-4127-B568-C03EFDF85180}" dt="2024-03-12T06:51:39.382" v="87" actId="27636"/>
          <ac:spMkLst>
            <pc:docMk/>
            <pc:sldMk cId="1067866636" sldId="297"/>
            <ac:spMk id="4" creationId="{8862454B-88F6-F920-0B37-7C798B38D717}"/>
          </ac:spMkLst>
        </pc:spChg>
        <pc:spChg chg="add del mod">
          <ac:chgData name="Vladimir Vatskel" userId="629dfafe3e358558" providerId="LiveId" clId="{1EAACD3A-7623-4127-B568-C03EFDF85180}" dt="2024-03-12T06:52:41.411" v="89"/>
          <ac:spMkLst>
            <pc:docMk/>
            <pc:sldMk cId="1067866636" sldId="297"/>
            <ac:spMk id="8" creationId="{D6207CA2-4F03-48C6-AC01-828B710295C9}"/>
          </ac:spMkLst>
        </pc:spChg>
        <pc:picChg chg="add del mod">
          <ac:chgData name="Vladimir Vatskel" userId="629dfafe3e358558" providerId="LiveId" clId="{1EAACD3A-7623-4127-B568-C03EFDF85180}" dt="2024-03-12T06:52:38.404" v="88" actId="478"/>
          <ac:picMkLst>
            <pc:docMk/>
            <pc:sldMk cId="1067866636" sldId="297"/>
            <ac:picMk id="6" creationId="{A3A1FA69-666D-2495-510E-6E545E414ED7}"/>
          </ac:picMkLst>
        </pc:picChg>
        <pc:picChg chg="add mod">
          <ac:chgData name="Vladimir Vatskel" userId="629dfafe3e358558" providerId="LiveId" clId="{1EAACD3A-7623-4127-B568-C03EFDF85180}" dt="2024-03-12T06:52:42.485" v="90" actId="27614"/>
          <ac:picMkLst>
            <pc:docMk/>
            <pc:sldMk cId="1067866636" sldId="297"/>
            <ac:picMk id="10" creationId="{C8AEBB0F-B5DE-10CD-5C9F-363376FA7FA3}"/>
          </ac:picMkLst>
        </pc:picChg>
      </pc:sldChg>
      <pc:sldChg chg="addSp delSp modSp new mod">
        <pc:chgData name="Vladimir Vatskel" userId="629dfafe3e358558" providerId="LiveId" clId="{1EAACD3A-7623-4127-B568-C03EFDF85180}" dt="2024-03-12T06:55:18.977" v="100"/>
        <pc:sldMkLst>
          <pc:docMk/>
          <pc:sldMk cId="812756731" sldId="298"/>
        </pc:sldMkLst>
        <pc:spChg chg="mod">
          <ac:chgData name="Vladimir Vatskel" userId="629dfafe3e358558" providerId="LiveId" clId="{1EAACD3A-7623-4127-B568-C03EFDF85180}" dt="2024-03-12T06:53:57.088" v="99"/>
          <ac:spMkLst>
            <pc:docMk/>
            <pc:sldMk cId="812756731" sldId="298"/>
            <ac:spMk id="2" creationId="{E0726B5F-76B7-8769-F401-51BD626B2D79}"/>
          </ac:spMkLst>
        </pc:spChg>
        <pc:spChg chg="add del">
          <ac:chgData name="Vladimir Vatskel" userId="629dfafe3e358558" providerId="LiveId" clId="{1EAACD3A-7623-4127-B568-C03EFDF85180}" dt="2024-03-12T06:53:47.181" v="94"/>
          <ac:spMkLst>
            <pc:docMk/>
            <pc:sldMk cId="812756731" sldId="298"/>
            <ac:spMk id="3" creationId="{B08CAA88-3474-B047-5089-0F5CF1432A72}"/>
          </ac:spMkLst>
        </pc:spChg>
        <pc:spChg chg="mod">
          <ac:chgData name="Vladimir Vatskel" userId="629dfafe3e358558" providerId="LiveId" clId="{1EAACD3A-7623-4127-B568-C03EFDF85180}" dt="2024-03-12T06:55:18.977" v="100"/>
          <ac:spMkLst>
            <pc:docMk/>
            <pc:sldMk cId="812756731" sldId="298"/>
            <ac:spMk id="4" creationId="{A34B3D63-12EB-7858-FEB6-0EACC210AB69}"/>
          </ac:spMkLst>
        </pc:spChg>
        <pc:picChg chg="add del mod ord">
          <ac:chgData name="Vladimir Vatskel" userId="629dfafe3e358558" providerId="LiveId" clId="{1EAACD3A-7623-4127-B568-C03EFDF85180}" dt="2024-03-12T06:53:46.322" v="93" actId="34307"/>
          <ac:picMkLst>
            <pc:docMk/>
            <pc:sldMk cId="812756731" sldId="298"/>
            <ac:picMk id="5" creationId="{9513398D-F14F-AA6B-10BA-F48CAEA923A8}"/>
          </ac:picMkLst>
        </pc:picChg>
        <pc:picChg chg="add mod">
          <ac:chgData name="Vladimir Vatskel" userId="629dfafe3e358558" providerId="LiveId" clId="{1EAACD3A-7623-4127-B568-C03EFDF85180}" dt="2024-03-12T06:53:48.174" v="96" actId="962"/>
          <ac:picMkLst>
            <pc:docMk/>
            <pc:sldMk cId="812756731" sldId="298"/>
            <ac:picMk id="7" creationId="{79BBFADA-560C-3A22-5B3B-D031B8622AB6}"/>
          </ac:picMkLst>
        </pc:picChg>
      </pc:sldChg>
    </pc:docChg>
  </pc:docChgLst>
  <pc:docChgLst>
    <pc:chgData name="Vladimir Vatskel" userId="629dfafe3e358558" providerId="LiveId" clId="{3607FB22-3954-4225-8D29-68E592493AC7}"/>
    <pc:docChg chg="undo custSel addSld delSld modSld">
      <pc:chgData name="Vladimir Vatskel" userId="629dfafe3e358558" providerId="LiveId" clId="{3607FB22-3954-4225-8D29-68E592493AC7}" dt="2024-02-21T21:19:03.707" v="76" actId="27636"/>
      <pc:docMkLst>
        <pc:docMk/>
      </pc:docMkLst>
      <pc:sldChg chg="modSp mod">
        <pc:chgData name="Vladimir Vatskel" userId="629dfafe3e358558" providerId="LiveId" clId="{3607FB22-3954-4225-8D29-68E592493AC7}" dt="2024-02-21T21:19:03.707" v="76" actId="27636"/>
        <pc:sldMkLst>
          <pc:docMk/>
          <pc:sldMk cId="1035946105" sldId="282"/>
        </pc:sldMkLst>
        <pc:spChg chg="mod">
          <ac:chgData name="Vladimir Vatskel" userId="629dfafe3e358558" providerId="LiveId" clId="{3607FB22-3954-4225-8D29-68E592493AC7}" dt="2024-02-21T21:19:03.707" v="76" actId="27636"/>
          <ac:spMkLst>
            <pc:docMk/>
            <pc:sldMk cId="1035946105" sldId="282"/>
            <ac:spMk id="4" creationId="{BB75B652-F3D8-5BFE-BA2A-1162DC7E54BA}"/>
          </ac:spMkLst>
        </pc:spChg>
      </pc:sldChg>
      <pc:sldChg chg="new del">
        <pc:chgData name="Vladimir Vatskel" userId="629dfafe3e358558" providerId="LiveId" clId="{3607FB22-3954-4225-8D29-68E592493AC7}" dt="2024-02-21T20:56:56.237" v="1" actId="680"/>
        <pc:sldMkLst>
          <pc:docMk/>
          <pc:sldMk cId="1481902476" sldId="283"/>
        </pc:sldMkLst>
      </pc:sldChg>
      <pc:sldChg chg="addSp delSp modSp new mod">
        <pc:chgData name="Vladimir Vatskel" userId="629dfafe3e358558" providerId="LiveId" clId="{3607FB22-3954-4225-8D29-68E592493AC7}" dt="2024-02-21T21:01:54.690" v="18" actId="27614"/>
        <pc:sldMkLst>
          <pc:docMk/>
          <pc:sldMk cId="2277172431" sldId="283"/>
        </pc:sldMkLst>
        <pc:spChg chg="mod">
          <ac:chgData name="Vladimir Vatskel" userId="629dfafe3e358558" providerId="LiveId" clId="{3607FB22-3954-4225-8D29-68E592493AC7}" dt="2024-02-21T20:57:56.441" v="10"/>
          <ac:spMkLst>
            <pc:docMk/>
            <pc:sldMk cId="2277172431" sldId="283"/>
            <ac:spMk id="2" creationId="{4590A87B-821E-4DF7-61CB-883E16B19F89}"/>
          </ac:spMkLst>
        </pc:spChg>
        <pc:spChg chg="del">
          <ac:chgData name="Vladimir Vatskel" userId="629dfafe3e358558" providerId="LiveId" clId="{3607FB22-3954-4225-8D29-68E592493AC7}" dt="2024-02-21T21:01:52.662" v="17"/>
          <ac:spMkLst>
            <pc:docMk/>
            <pc:sldMk cId="2277172431" sldId="283"/>
            <ac:spMk id="3" creationId="{44FBB6D4-6F0B-E0A7-74DF-E097FC8DD9DD}"/>
          </ac:spMkLst>
        </pc:spChg>
        <pc:spChg chg="mod">
          <ac:chgData name="Vladimir Vatskel" userId="629dfafe3e358558" providerId="LiveId" clId="{3607FB22-3954-4225-8D29-68E592493AC7}" dt="2024-02-21T21:00:45.939" v="16" actId="27636"/>
          <ac:spMkLst>
            <pc:docMk/>
            <pc:sldMk cId="2277172431" sldId="283"/>
            <ac:spMk id="4" creationId="{E80026F1-D33D-B4DD-5674-3DE4917B6021}"/>
          </ac:spMkLst>
        </pc:spChg>
        <pc:picChg chg="add mod">
          <ac:chgData name="Vladimir Vatskel" userId="629dfafe3e358558" providerId="LiveId" clId="{3607FB22-3954-4225-8D29-68E592493AC7}" dt="2024-02-21T21:01:54.690" v="18" actId="27614"/>
          <ac:picMkLst>
            <pc:docMk/>
            <pc:sldMk cId="2277172431" sldId="283"/>
            <ac:picMk id="8" creationId="{3DC96517-4192-BF80-213B-18C62C2D0267}"/>
          </ac:picMkLst>
        </pc:picChg>
      </pc:sldChg>
      <pc:sldChg chg="addSp delSp modSp new mod">
        <pc:chgData name="Vladimir Vatskel" userId="629dfafe3e358558" providerId="LiveId" clId="{3607FB22-3954-4225-8D29-68E592493AC7}" dt="2024-02-21T21:04:27.550" v="26" actId="27614"/>
        <pc:sldMkLst>
          <pc:docMk/>
          <pc:sldMk cId="937449475" sldId="284"/>
        </pc:sldMkLst>
        <pc:spChg chg="mod">
          <ac:chgData name="Vladimir Vatskel" userId="629dfafe3e358558" providerId="LiveId" clId="{3607FB22-3954-4225-8D29-68E592493AC7}" dt="2024-02-21T21:00:32.849" v="14"/>
          <ac:spMkLst>
            <pc:docMk/>
            <pc:sldMk cId="937449475" sldId="284"/>
            <ac:spMk id="2" creationId="{18CF434E-345F-EFFE-3778-ED5F5856CE8D}"/>
          </ac:spMkLst>
        </pc:spChg>
        <pc:spChg chg="del">
          <ac:chgData name="Vladimir Vatskel" userId="629dfafe3e358558" providerId="LiveId" clId="{3607FB22-3954-4225-8D29-68E592493AC7}" dt="2024-02-21T21:04:26.274" v="25"/>
          <ac:spMkLst>
            <pc:docMk/>
            <pc:sldMk cId="937449475" sldId="284"/>
            <ac:spMk id="3" creationId="{3D2CA4BE-99CC-E932-3B64-97015C33FE7A}"/>
          </ac:spMkLst>
        </pc:spChg>
        <pc:spChg chg="mod">
          <ac:chgData name="Vladimir Vatskel" userId="629dfafe3e358558" providerId="LiveId" clId="{3607FB22-3954-4225-8D29-68E592493AC7}" dt="2024-02-21T21:02:16.342" v="20" actId="27636"/>
          <ac:spMkLst>
            <pc:docMk/>
            <pc:sldMk cId="937449475" sldId="284"/>
            <ac:spMk id="4" creationId="{E834AC8B-772B-1C67-2518-9BB1AB677054}"/>
          </ac:spMkLst>
        </pc:spChg>
        <pc:picChg chg="add mod">
          <ac:chgData name="Vladimir Vatskel" userId="629dfafe3e358558" providerId="LiveId" clId="{3607FB22-3954-4225-8D29-68E592493AC7}" dt="2024-02-21T21:04:27.550" v="26" actId="27614"/>
          <ac:picMkLst>
            <pc:docMk/>
            <pc:sldMk cId="937449475" sldId="284"/>
            <ac:picMk id="6" creationId="{52091BC9-9387-0806-EDF5-33FD05921883}"/>
          </ac:picMkLst>
        </pc:picChg>
      </pc:sldChg>
      <pc:sldChg chg="addSp delSp modSp new mod">
        <pc:chgData name="Vladimir Vatskel" userId="629dfafe3e358558" providerId="LiveId" clId="{3607FB22-3954-4225-8D29-68E592493AC7}" dt="2024-02-21T21:10:31.313" v="55" actId="27614"/>
        <pc:sldMkLst>
          <pc:docMk/>
          <pc:sldMk cId="3430669661" sldId="285"/>
        </pc:sldMkLst>
        <pc:spChg chg="mod">
          <ac:chgData name="Vladimir Vatskel" userId="629dfafe3e358558" providerId="LiveId" clId="{3607FB22-3954-4225-8D29-68E592493AC7}" dt="2024-02-21T21:03:01.478" v="24"/>
          <ac:spMkLst>
            <pc:docMk/>
            <pc:sldMk cId="3430669661" sldId="285"/>
            <ac:spMk id="2" creationId="{4A220056-6ECD-42F2-2E36-92A8840A334E}"/>
          </ac:spMkLst>
        </pc:spChg>
        <pc:spChg chg="add del">
          <ac:chgData name="Vladimir Vatskel" userId="629dfafe3e358558" providerId="LiveId" clId="{3607FB22-3954-4225-8D29-68E592493AC7}" dt="2024-02-21T21:06:39.913" v="45"/>
          <ac:spMkLst>
            <pc:docMk/>
            <pc:sldMk cId="3430669661" sldId="285"/>
            <ac:spMk id="3" creationId="{84121493-BF53-CC8A-D827-DACAAFD9AA54}"/>
          </ac:spMkLst>
        </pc:spChg>
        <pc:spChg chg="mod">
          <ac:chgData name="Vladimir Vatskel" userId="629dfafe3e358558" providerId="LiveId" clId="{3607FB22-3954-4225-8D29-68E592493AC7}" dt="2024-02-21T21:04:34.371" v="27"/>
          <ac:spMkLst>
            <pc:docMk/>
            <pc:sldMk cId="3430669661" sldId="285"/>
            <ac:spMk id="4" creationId="{B141B4A9-88DD-5A24-1230-03BC4B168480}"/>
          </ac:spMkLst>
        </pc:spChg>
        <pc:spChg chg="add del mod">
          <ac:chgData name="Vladimir Vatskel" userId="629dfafe3e358558" providerId="LiveId" clId="{3607FB22-3954-4225-8D29-68E592493AC7}" dt="2024-02-21T21:10:29.851" v="54"/>
          <ac:spMkLst>
            <pc:docMk/>
            <pc:sldMk cId="3430669661" sldId="285"/>
            <ac:spMk id="12" creationId="{233519DA-276B-E0B5-1934-598D7CB677C6}"/>
          </ac:spMkLst>
        </pc:spChg>
        <pc:picChg chg="add mod">
          <ac:chgData name="Vladimir Vatskel" userId="629dfafe3e358558" providerId="LiveId" clId="{3607FB22-3954-4225-8D29-68E592493AC7}" dt="2024-02-21T21:05:33.290" v="32"/>
          <ac:picMkLst>
            <pc:docMk/>
            <pc:sldMk cId="3430669661" sldId="285"/>
            <ac:picMk id="6" creationId="{6CE11CD1-9C21-110E-9A7C-96ED6095752F}"/>
          </ac:picMkLst>
        </pc:picChg>
        <pc:picChg chg="add mod">
          <ac:chgData name="Vladimir Vatskel" userId="629dfafe3e358558" providerId="LiveId" clId="{3607FB22-3954-4225-8D29-68E592493AC7}" dt="2024-02-21T21:06:06.458" v="44"/>
          <ac:picMkLst>
            <pc:docMk/>
            <pc:sldMk cId="3430669661" sldId="285"/>
            <ac:picMk id="8" creationId="{98F33F94-7475-3A86-2F5B-288C319806FC}"/>
          </ac:picMkLst>
        </pc:picChg>
        <pc:picChg chg="add del mod">
          <ac:chgData name="Vladimir Vatskel" userId="629dfafe3e358558" providerId="LiveId" clId="{3607FB22-3954-4225-8D29-68E592493AC7}" dt="2024-02-21T21:10:20.765" v="52" actId="21"/>
          <ac:picMkLst>
            <pc:docMk/>
            <pc:sldMk cId="3430669661" sldId="285"/>
            <ac:picMk id="10" creationId="{5A780B3F-80B7-258E-5DDD-C051E1E964FF}"/>
          </ac:picMkLst>
        </pc:picChg>
        <pc:picChg chg="add mod">
          <ac:chgData name="Vladimir Vatskel" userId="629dfafe3e358558" providerId="LiveId" clId="{3607FB22-3954-4225-8D29-68E592493AC7}" dt="2024-02-21T21:10:31.313" v="55" actId="27614"/>
          <ac:picMkLst>
            <pc:docMk/>
            <pc:sldMk cId="3430669661" sldId="285"/>
            <ac:picMk id="14" creationId="{B1B4F2A9-347B-7945-E2D5-90D71ACBC3D6}"/>
          </ac:picMkLst>
        </pc:picChg>
      </pc:sldChg>
      <pc:sldChg chg="addSp delSp modSp new mod">
        <pc:chgData name="Vladimir Vatskel" userId="629dfafe3e358558" providerId="LiveId" clId="{3607FB22-3954-4225-8D29-68E592493AC7}" dt="2024-02-21T21:12:01.232" v="61" actId="27636"/>
        <pc:sldMkLst>
          <pc:docMk/>
          <pc:sldMk cId="2785684920" sldId="286"/>
        </pc:sldMkLst>
        <pc:spChg chg="mod">
          <ac:chgData name="Vladimir Vatskel" userId="629dfafe3e358558" providerId="LiveId" clId="{3607FB22-3954-4225-8D29-68E592493AC7}" dt="2024-02-21T21:06:54.530" v="51"/>
          <ac:spMkLst>
            <pc:docMk/>
            <pc:sldMk cId="2785684920" sldId="286"/>
            <ac:spMk id="2" creationId="{F41CD1E1-9FD8-DC34-67DC-4FE2AB3BA42A}"/>
          </ac:spMkLst>
        </pc:spChg>
        <pc:spChg chg="del">
          <ac:chgData name="Vladimir Vatskel" userId="629dfafe3e358558" providerId="LiveId" clId="{3607FB22-3954-4225-8D29-68E592493AC7}" dt="2024-02-21T21:10:22.792" v="53"/>
          <ac:spMkLst>
            <pc:docMk/>
            <pc:sldMk cId="2785684920" sldId="286"/>
            <ac:spMk id="3" creationId="{F913581A-7A08-7D08-A68D-7215E2C31BE9}"/>
          </ac:spMkLst>
        </pc:spChg>
        <pc:spChg chg="mod">
          <ac:chgData name="Vladimir Vatskel" userId="629dfafe3e358558" providerId="LiveId" clId="{3607FB22-3954-4225-8D29-68E592493AC7}" dt="2024-02-21T21:12:01.232" v="61" actId="27636"/>
          <ac:spMkLst>
            <pc:docMk/>
            <pc:sldMk cId="2785684920" sldId="286"/>
            <ac:spMk id="4" creationId="{F6C1E7E5-522F-8782-D933-0D9175D5B3B7}"/>
          </ac:spMkLst>
        </pc:spChg>
        <pc:spChg chg="add del mod">
          <ac:chgData name="Vladimir Vatskel" userId="629dfafe3e358558" providerId="LiveId" clId="{3607FB22-3954-4225-8D29-68E592493AC7}" dt="2024-02-21T21:11:51.599" v="57"/>
          <ac:spMkLst>
            <pc:docMk/>
            <pc:sldMk cId="2785684920" sldId="286"/>
            <ac:spMk id="6" creationId="{AF6A508D-F2F5-5E04-E78B-F469DD5BEA9B}"/>
          </ac:spMkLst>
        </pc:spChg>
        <pc:picChg chg="add mod">
          <ac:chgData name="Vladimir Vatskel" userId="629dfafe3e358558" providerId="LiveId" clId="{3607FB22-3954-4225-8D29-68E592493AC7}" dt="2024-02-21T21:11:55.878" v="58" actId="27614"/>
          <ac:picMkLst>
            <pc:docMk/>
            <pc:sldMk cId="2785684920" sldId="286"/>
            <ac:picMk id="8" creationId="{63B1A74D-A2B7-B9EC-B9C6-47BE9DCA5E50}"/>
          </ac:picMkLst>
        </pc:picChg>
        <pc:picChg chg="add del mod">
          <ac:chgData name="Vladimir Vatskel" userId="629dfafe3e358558" providerId="LiveId" clId="{3607FB22-3954-4225-8D29-68E592493AC7}" dt="2024-02-21T21:11:50.131" v="56" actId="478"/>
          <ac:picMkLst>
            <pc:docMk/>
            <pc:sldMk cId="2785684920" sldId="286"/>
            <ac:picMk id="10" creationId="{5A780B3F-80B7-258E-5DDD-C051E1E964FF}"/>
          </ac:picMkLst>
        </pc:picChg>
      </pc:sldChg>
      <pc:sldChg chg="addSp delSp modSp new mod">
        <pc:chgData name="Vladimir Vatskel" userId="629dfafe3e358558" providerId="LiveId" clId="{3607FB22-3954-4225-8D29-68E592493AC7}" dt="2024-02-21T21:16:16.692" v="72" actId="27636"/>
        <pc:sldMkLst>
          <pc:docMk/>
          <pc:sldMk cId="2475003962" sldId="287"/>
        </pc:sldMkLst>
        <pc:spChg chg="mod">
          <ac:chgData name="Vladimir Vatskel" userId="629dfafe3e358558" providerId="LiveId" clId="{3607FB22-3954-4225-8D29-68E592493AC7}" dt="2024-02-21T21:12:18.089" v="65"/>
          <ac:spMkLst>
            <pc:docMk/>
            <pc:sldMk cId="2475003962" sldId="287"/>
            <ac:spMk id="2" creationId="{602297E0-00DC-49E9-11F4-81FCD735160F}"/>
          </ac:spMkLst>
        </pc:spChg>
        <pc:spChg chg="del">
          <ac:chgData name="Vladimir Vatskel" userId="629dfafe3e358558" providerId="LiveId" clId="{3607FB22-3954-4225-8D29-68E592493AC7}" dt="2024-02-21T21:13:40.548" v="66"/>
          <ac:spMkLst>
            <pc:docMk/>
            <pc:sldMk cId="2475003962" sldId="287"/>
            <ac:spMk id="3" creationId="{7185520F-C02C-E965-8394-C4F4FCE55673}"/>
          </ac:spMkLst>
        </pc:spChg>
        <pc:spChg chg="mod">
          <ac:chgData name="Vladimir Vatskel" userId="629dfafe3e358558" providerId="LiveId" clId="{3607FB22-3954-4225-8D29-68E592493AC7}" dt="2024-02-21T21:16:16.692" v="72" actId="27636"/>
          <ac:spMkLst>
            <pc:docMk/>
            <pc:sldMk cId="2475003962" sldId="287"/>
            <ac:spMk id="4" creationId="{C9C991D7-C013-2105-F099-D26F5FE42436}"/>
          </ac:spMkLst>
        </pc:spChg>
        <pc:spChg chg="add del mod">
          <ac:chgData name="Vladimir Vatskel" userId="629dfafe3e358558" providerId="LiveId" clId="{3607FB22-3954-4225-8D29-68E592493AC7}" dt="2024-02-21T21:15:10.232" v="69"/>
          <ac:spMkLst>
            <pc:docMk/>
            <pc:sldMk cId="2475003962" sldId="287"/>
            <ac:spMk id="8" creationId="{D3279FF8-5E9C-C628-53E2-5EFBA85E8A9A}"/>
          </ac:spMkLst>
        </pc:spChg>
        <pc:picChg chg="add del mod">
          <ac:chgData name="Vladimir Vatskel" userId="629dfafe3e358558" providerId="LiveId" clId="{3607FB22-3954-4225-8D29-68E592493AC7}" dt="2024-02-21T21:15:09.199" v="68" actId="478"/>
          <ac:picMkLst>
            <pc:docMk/>
            <pc:sldMk cId="2475003962" sldId="287"/>
            <ac:picMk id="6" creationId="{50BB3443-99A1-B3C1-3DA9-3246B942F0A0}"/>
          </ac:picMkLst>
        </pc:picChg>
        <pc:picChg chg="add mod">
          <ac:chgData name="Vladimir Vatskel" userId="629dfafe3e358558" providerId="LiveId" clId="{3607FB22-3954-4225-8D29-68E592493AC7}" dt="2024-02-21T21:15:11.082" v="70" actId="27614"/>
          <ac:picMkLst>
            <pc:docMk/>
            <pc:sldMk cId="2475003962" sldId="287"/>
            <ac:picMk id="10" creationId="{F5586D82-DB31-1491-30D4-B003B7BC90C8}"/>
          </ac:picMkLst>
        </pc:picChg>
      </pc:sldChg>
    </pc:docChg>
  </pc:docChgLst>
  <pc:docChgLst>
    <pc:chgData name="Vladimir Vatskel" userId="629dfafe3e358558" providerId="LiveId" clId="{5B749642-38F4-487E-8FE4-F5F7C8DFED07}"/>
    <pc:docChg chg="undo custSel addSld delSld modSld">
      <pc:chgData name="Vladimir Vatskel" userId="629dfafe3e358558" providerId="LiveId" clId="{5B749642-38F4-487E-8FE4-F5F7C8DFED07}" dt="2024-04-01T17:56:47.713" v="143" actId="20577"/>
      <pc:docMkLst>
        <pc:docMk/>
      </pc:docMkLst>
      <pc:sldChg chg="modSp mod">
        <pc:chgData name="Vladimir Vatskel" userId="629dfafe3e358558" providerId="LiveId" clId="{5B749642-38F4-487E-8FE4-F5F7C8DFED07}" dt="2024-04-01T17:56:47.713" v="143" actId="20577"/>
        <pc:sldMkLst>
          <pc:docMk/>
          <pc:sldMk cId="1156948907" sldId="256"/>
        </pc:sldMkLst>
        <pc:spChg chg="mod">
          <ac:chgData name="Vladimir Vatskel" userId="629dfafe3e358558" providerId="LiveId" clId="{5B749642-38F4-487E-8FE4-F5F7C8DFED07}" dt="2024-04-01T17:56:47.713" v="143" actId="20577"/>
          <ac:spMkLst>
            <pc:docMk/>
            <pc:sldMk cId="1156948907" sldId="256"/>
            <ac:spMk id="3" creationId="{61AF43C6-D912-ABC3-4CAF-631456FF7A35}"/>
          </ac:spMkLst>
        </pc:spChg>
      </pc:sldChg>
      <pc:sldChg chg="modSp mod">
        <pc:chgData name="Vladimir Vatskel" userId="629dfafe3e358558" providerId="LiveId" clId="{5B749642-38F4-487E-8FE4-F5F7C8DFED07}" dt="2024-03-25T19:03:54.514" v="13" actId="27636"/>
        <pc:sldMkLst>
          <pc:docMk/>
          <pc:sldMk cId="1035946105" sldId="282"/>
        </pc:sldMkLst>
        <pc:spChg chg="mod">
          <ac:chgData name="Vladimir Vatskel" userId="629dfafe3e358558" providerId="LiveId" clId="{5B749642-38F4-487E-8FE4-F5F7C8DFED07}" dt="2024-03-25T19:03:54.514" v="13" actId="27636"/>
          <ac:spMkLst>
            <pc:docMk/>
            <pc:sldMk cId="1035946105" sldId="282"/>
            <ac:spMk id="4" creationId="{BB75B652-F3D8-5BFE-BA2A-1162DC7E54BA}"/>
          </ac:spMkLst>
        </pc:spChg>
      </pc:sldChg>
      <pc:sldChg chg="addSp delSp modSp mod">
        <pc:chgData name="Vladimir Vatskel" userId="629dfafe3e358558" providerId="LiveId" clId="{5B749642-38F4-487E-8FE4-F5F7C8DFED07}" dt="2024-03-25T19:06:40.576" v="29" actId="962"/>
        <pc:sldMkLst>
          <pc:docMk/>
          <pc:sldMk cId="1954348279" sldId="290"/>
        </pc:sldMkLst>
        <pc:spChg chg="mod">
          <ac:chgData name="Vladimir Vatskel" userId="629dfafe3e358558" providerId="LiveId" clId="{5B749642-38F4-487E-8FE4-F5F7C8DFED07}" dt="2024-03-25T19:05:40.473" v="19" actId="27636"/>
          <ac:spMkLst>
            <pc:docMk/>
            <pc:sldMk cId="1954348279" sldId="290"/>
            <ac:spMk id="4" creationId="{00C11F3B-4E4F-DDC9-51C1-A051482EB21C}"/>
          </ac:spMkLst>
        </pc:spChg>
        <pc:spChg chg="add del mod">
          <ac:chgData name="Vladimir Vatskel" userId="629dfafe3e358558" providerId="LiveId" clId="{5B749642-38F4-487E-8FE4-F5F7C8DFED07}" dt="2024-03-25T19:06:40.168" v="27"/>
          <ac:spMkLst>
            <pc:docMk/>
            <pc:sldMk cId="1954348279" sldId="290"/>
            <ac:spMk id="5" creationId="{1240F200-610D-2FA1-98A4-6216504C6306}"/>
          </ac:spMkLst>
        </pc:spChg>
        <pc:picChg chg="add mod">
          <ac:chgData name="Vladimir Vatskel" userId="629dfafe3e358558" providerId="LiveId" clId="{5B749642-38F4-487E-8FE4-F5F7C8DFED07}" dt="2024-03-25T19:05:28.410" v="17"/>
          <ac:picMkLst>
            <pc:docMk/>
            <pc:sldMk cId="1954348279" sldId="290"/>
            <ac:picMk id="7" creationId="{51364DBC-F658-EFE0-67C1-EEEED553A377}"/>
          </ac:picMkLst>
        </pc:picChg>
        <pc:picChg chg="add mod">
          <ac:chgData name="Vladimir Vatskel" userId="629dfafe3e358558" providerId="LiveId" clId="{5B749642-38F4-487E-8FE4-F5F7C8DFED07}" dt="2024-03-25T19:06:40.576" v="29" actId="962"/>
          <ac:picMkLst>
            <pc:docMk/>
            <pc:sldMk cId="1954348279" sldId="290"/>
            <ac:picMk id="9" creationId="{F7DC3B38-0361-F53E-2829-15D62007BEAF}"/>
          </ac:picMkLst>
        </pc:picChg>
        <pc:picChg chg="del">
          <ac:chgData name="Vladimir Vatskel" userId="629dfafe3e358558" providerId="LiveId" clId="{5B749642-38F4-487E-8FE4-F5F7C8DFED07}" dt="2024-03-25T19:04:34.812" v="15" actId="478"/>
          <ac:picMkLst>
            <pc:docMk/>
            <pc:sldMk cId="1954348279" sldId="290"/>
            <ac:picMk id="16" creationId="{AF423DEC-DA07-473E-B984-CC86EF4AC659}"/>
          </ac:picMkLst>
        </pc:picChg>
      </pc:sldChg>
      <pc:sldChg chg="del">
        <pc:chgData name="Vladimir Vatskel" userId="629dfafe3e358558" providerId="LiveId" clId="{5B749642-38F4-487E-8FE4-F5F7C8DFED07}" dt="2024-03-25T19:03:48.699" v="11" actId="47"/>
        <pc:sldMkLst>
          <pc:docMk/>
          <pc:sldMk cId="857221074" sldId="291"/>
        </pc:sldMkLst>
      </pc:sldChg>
      <pc:sldChg chg="addSp delSp modSp new mod">
        <pc:chgData name="Vladimir Vatskel" userId="629dfafe3e358558" providerId="LiveId" clId="{5B749642-38F4-487E-8FE4-F5F7C8DFED07}" dt="2024-03-25T19:08:49.074" v="48" actId="27636"/>
        <pc:sldMkLst>
          <pc:docMk/>
          <pc:sldMk cId="3364347449" sldId="291"/>
        </pc:sldMkLst>
        <pc:spChg chg="mod">
          <ac:chgData name="Vladimir Vatskel" userId="629dfafe3e358558" providerId="LiveId" clId="{5B749642-38F4-487E-8FE4-F5F7C8DFED07}" dt="2024-03-25T19:07:45.918" v="37" actId="20577"/>
          <ac:spMkLst>
            <pc:docMk/>
            <pc:sldMk cId="3364347449" sldId="291"/>
            <ac:spMk id="2" creationId="{636ED3A5-1CD9-CD14-5172-4D1AFB90A828}"/>
          </ac:spMkLst>
        </pc:spChg>
        <pc:spChg chg="del">
          <ac:chgData name="Vladimir Vatskel" userId="629dfafe3e358558" providerId="LiveId" clId="{5B749642-38F4-487E-8FE4-F5F7C8DFED07}" dt="2024-03-25T19:06:38.395" v="24"/>
          <ac:spMkLst>
            <pc:docMk/>
            <pc:sldMk cId="3364347449" sldId="291"/>
            <ac:spMk id="3" creationId="{9E7DA297-D982-3E78-F903-5729F5558CAB}"/>
          </ac:spMkLst>
        </pc:spChg>
        <pc:spChg chg="mod">
          <ac:chgData name="Vladimir Vatskel" userId="629dfafe3e358558" providerId="LiveId" clId="{5B749642-38F4-487E-8FE4-F5F7C8DFED07}" dt="2024-03-25T19:08:49.074" v="48" actId="27636"/>
          <ac:spMkLst>
            <pc:docMk/>
            <pc:sldMk cId="3364347449" sldId="291"/>
            <ac:spMk id="4" creationId="{39B21D06-A852-C76A-6C8F-767B7CF00677}"/>
          </ac:spMkLst>
        </pc:spChg>
        <pc:spChg chg="add del mod">
          <ac:chgData name="Vladimir Vatskel" userId="629dfafe3e358558" providerId="LiveId" clId="{5B749642-38F4-487E-8FE4-F5F7C8DFED07}" dt="2024-03-25T19:08:12.538" v="38"/>
          <ac:spMkLst>
            <pc:docMk/>
            <pc:sldMk cId="3364347449" sldId="291"/>
            <ac:spMk id="8" creationId="{E299F135-A125-9A86-379C-35CFA716E82D}"/>
          </ac:spMkLst>
        </pc:spChg>
        <pc:picChg chg="add del mod">
          <ac:chgData name="Vladimir Vatskel" userId="629dfafe3e358558" providerId="LiveId" clId="{5B749642-38F4-487E-8FE4-F5F7C8DFED07}" dt="2024-03-25T19:06:44.213" v="30" actId="478"/>
          <ac:picMkLst>
            <pc:docMk/>
            <pc:sldMk cId="3364347449" sldId="291"/>
            <ac:picMk id="6" creationId="{B045F526-2235-594A-1374-65DC151BF96A}"/>
          </ac:picMkLst>
        </pc:picChg>
        <pc:picChg chg="add mod">
          <ac:chgData name="Vladimir Vatskel" userId="629dfafe3e358558" providerId="LiveId" clId="{5B749642-38F4-487E-8FE4-F5F7C8DFED07}" dt="2024-03-25T19:08:13.947" v="39" actId="27614"/>
          <ac:picMkLst>
            <pc:docMk/>
            <pc:sldMk cId="3364347449" sldId="291"/>
            <ac:picMk id="10" creationId="{06ED02FE-9322-7B07-17B8-07F985B36719}"/>
          </ac:picMkLst>
        </pc:picChg>
      </pc:sldChg>
      <pc:sldChg chg="addSp delSp modSp new mod">
        <pc:chgData name="Vladimir Vatskel" userId="629dfafe3e358558" providerId="LiveId" clId="{5B749642-38F4-487E-8FE4-F5F7C8DFED07}" dt="2024-03-25T19:10:37.688" v="53" actId="27636"/>
        <pc:sldMkLst>
          <pc:docMk/>
          <pc:sldMk cId="2338224175" sldId="292"/>
        </pc:sldMkLst>
        <pc:spChg chg="mod">
          <ac:chgData name="Vladimir Vatskel" userId="629dfafe3e358558" providerId="LiveId" clId="{5B749642-38F4-487E-8FE4-F5F7C8DFED07}" dt="2024-03-25T19:08:40.344" v="46" actId="6549"/>
          <ac:spMkLst>
            <pc:docMk/>
            <pc:sldMk cId="2338224175" sldId="292"/>
            <ac:spMk id="2" creationId="{F26BF033-19A2-24E0-9670-2182DF0280BC}"/>
          </ac:spMkLst>
        </pc:spChg>
        <pc:spChg chg="del">
          <ac:chgData name="Vladimir Vatskel" userId="629dfafe3e358558" providerId="LiveId" clId="{5B749642-38F4-487E-8FE4-F5F7C8DFED07}" dt="2024-03-25T19:10:29.851" v="49"/>
          <ac:spMkLst>
            <pc:docMk/>
            <pc:sldMk cId="2338224175" sldId="292"/>
            <ac:spMk id="3" creationId="{844AD11E-30CC-7025-B7E9-CFC3487EFBDD}"/>
          </ac:spMkLst>
        </pc:spChg>
        <pc:spChg chg="mod">
          <ac:chgData name="Vladimir Vatskel" userId="629dfafe3e358558" providerId="LiveId" clId="{5B749642-38F4-487E-8FE4-F5F7C8DFED07}" dt="2024-03-25T19:10:37.688" v="53" actId="27636"/>
          <ac:spMkLst>
            <pc:docMk/>
            <pc:sldMk cId="2338224175" sldId="292"/>
            <ac:spMk id="4" creationId="{E4673376-DFDC-05C1-1DDE-604E76E43E4E}"/>
          </ac:spMkLst>
        </pc:spChg>
        <pc:picChg chg="add mod">
          <ac:chgData name="Vladimir Vatskel" userId="629dfafe3e358558" providerId="LiveId" clId="{5B749642-38F4-487E-8FE4-F5F7C8DFED07}" dt="2024-03-25T19:10:31.439" v="51" actId="962"/>
          <ac:picMkLst>
            <pc:docMk/>
            <pc:sldMk cId="2338224175" sldId="292"/>
            <ac:picMk id="6" creationId="{6102FAA1-BC91-0DFB-4F5C-FC6CF0DDDDB5}"/>
          </ac:picMkLst>
        </pc:picChg>
      </pc:sldChg>
      <pc:sldChg chg="addSp delSp modSp new mod">
        <pc:chgData name="Vladimir Vatskel" userId="629dfafe3e358558" providerId="LiveId" clId="{5B749642-38F4-487E-8FE4-F5F7C8DFED07}" dt="2024-03-25T19:12:20.379" v="68" actId="27636"/>
        <pc:sldMkLst>
          <pc:docMk/>
          <pc:sldMk cId="1834859961" sldId="293"/>
        </pc:sldMkLst>
        <pc:spChg chg="mod">
          <ac:chgData name="Vladimir Vatskel" userId="629dfafe3e358558" providerId="LiveId" clId="{5B749642-38F4-487E-8FE4-F5F7C8DFED07}" dt="2024-03-25T19:11:06.729" v="63" actId="20577"/>
          <ac:spMkLst>
            <pc:docMk/>
            <pc:sldMk cId="1834859961" sldId="293"/>
            <ac:spMk id="2" creationId="{06871FD9-EF03-5045-DBDE-BE0AD88A76E3}"/>
          </ac:spMkLst>
        </pc:spChg>
        <pc:spChg chg="del">
          <ac:chgData name="Vladimir Vatskel" userId="629dfafe3e358558" providerId="LiveId" clId="{5B749642-38F4-487E-8FE4-F5F7C8DFED07}" dt="2024-03-25T19:11:37.756" v="64"/>
          <ac:spMkLst>
            <pc:docMk/>
            <pc:sldMk cId="1834859961" sldId="293"/>
            <ac:spMk id="3" creationId="{6BA4F68F-B5BE-2A80-0BC7-6EB5929B58C2}"/>
          </ac:spMkLst>
        </pc:spChg>
        <pc:spChg chg="mod">
          <ac:chgData name="Vladimir Vatskel" userId="629dfafe3e358558" providerId="LiveId" clId="{5B749642-38F4-487E-8FE4-F5F7C8DFED07}" dt="2024-03-25T19:12:20.379" v="68" actId="27636"/>
          <ac:spMkLst>
            <pc:docMk/>
            <pc:sldMk cId="1834859961" sldId="293"/>
            <ac:spMk id="4" creationId="{B659541E-A498-FCB7-FDB7-5D84B9E8E804}"/>
          </ac:spMkLst>
        </pc:spChg>
        <pc:picChg chg="add mod">
          <ac:chgData name="Vladimir Vatskel" userId="629dfafe3e358558" providerId="LiveId" clId="{5B749642-38F4-487E-8FE4-F5F7C8DFED07}" dt="2024-03-25T19:11:38.385" v="66" actId="962"/>
          <ac:picMkLst>
            <pc:docMk/>
            <pc:sldMk cId="1834859961" sldId="293"/>
            <ac:picMk id="6" creationId="{079CCF73-A2E3-78A7-BA44-A1644519435D}"/>
          </ac:picMkLst>
        </pc:picChg>
      </pc:sldChg>
      <pc:sldChg chg="del">
        <pc:chgData name="Vladimir Vatskel" userId="629dfafe3e358558" providerId="LiveId" clId="{5B749642-38F4-487E-8FE4-F5F7C8DFED07}" dt="2024-03-25T19:03:48.699" v="11" actId="47"/>
        <pc:sldMkLst>
          <pc:docMk/>
          <pc:sldMk cId="2622560344" sldId="293"/>
        </pc:sldMkLst>
      </pc:sldChg>
      <pc:sldChg chg="addSp delSp modSp new mod">
        <pc:chgData name="Vladimir Vatskel" userId="629dfafe3e358558" providerId="LiveId" clId="{5B749642-38F4-487E-8FE4-F5F7C8DFED07}" dt="2024-03-25T19:13:58.147" v="79" actId="27636"/>
        <pc:sldMkLst>
          <pc:docMk/>
          <pc:sldMk cId="1133942140" sldId="294"/>
        </pc:sldMkLst>
        <pc:spChg chg="mod">
          <ac:chgData name="Vladimir Vatskel" userId="629dfafe3e358558" providerId="LiveId" clId="{5B749642-38F4-487E-8FE4-F5F7C8DFED07}" dt="2024-03-25T19:12:33.533" v="72"/>
          <ac:spMkLst>
            <pc:docMk/>
            <pc:sldMk cId="1133942140" sldId="294"/>
            <ac:spMk id="2" creationId="{04F379E5-F460-612A-C6D4-9C1887C8910E}"/>
          </ac:spMkLst>
        </pc:spChg>
        <pc:spChg chg="del mod">
          <ac:chgData name="Vladimir Vatskel" userId="629dfafe3e358558" providerId="LiveId" clId="{5B749642-38F4-487E-8FE4-F5F7C8DFED07}" dt="2024-03-25T19:13:52.644" v="75"/>
          <ac:spMkLst>
            <pc:docMk/>
            <pc:sldMk cId="1133942140" sldId="294"/>
            <ac:spMk id="3" creationId="{6A1534A7-DF74-9FDA-BD30-8011F3CE7339}"/>
          </ac:spMkLst>
        </pc:spChg>
        <pc:spChg chg="mod">
          <ac:chgData name="Vladimir Vatskel" userId="629dfafe3e358558" providerId="LiveId" clId="{5B749642-38F4-487E-8FE4-F5F7C8DFED07}" dt="2024-03-25T19:13:58.147" v="79" actId="27636"/>
          <ac:spMkLst>
            <pc:docMk/>
            <pc:sldMk cId="1133942140" sldId="294"/>
            <ac:spMk id="4" creationId="{97DFDC38-FE7D-2C66-EB12-62AB7F1DABCE}"/>
          </ac:spMkLst>
        </pc:spChg>
        <pc:picChg chg="add mod">
          <ac:chgData name="Vladimir Vatskel" userId="629dfafe3e358558" providerId="LiveId" clId="{5B749642-38F4-487E-8FE4-F5F7C8DFED07}" dt="2024-03-25T19:13:53.438" v="77" actId="962"/>
          <ac:picMkLst>
            <pc:docMk/>
            <pc:sldMk cId="1133942140" sldId="294"/>
            <ac:picMk id="6" creationId="{3A4E90BF-747A-7584-40E5-62A56672B6F4}"/>
          </ac:picMkLst>
        </pc:picChg>
      </pc:sldChg>
      <pc:sldChg chg="del">
        <pc:chgData name="Vladimir Vatskel" userId="629dfafe3e358558" providerId="LiveId" clId="{5B749642-38F4-487E-8FE4-F5F7C8DFED07}" dt="2024-03-25T19:03:48.699" v="11" actId="47"/>
        <pc:sldMkLst>
          <pc:docMk/>
          <pc:sldMk cId="2839416063" sldId="294"/>
        </pc:sldMkLst>
      </pc:sldChg>
      <pc:sldChg chg="addSp delSp modSp new mod">
        <pc:chgData name="Vladimir Vatskel" userId="629dfafe3e358558" providerId="LiveId" clId="{5B749642-38F4-487E-8FE4-F5F7C8DFED07}" dt="2024-03-25T19:14:49.248" v="87"/>
        <pc:sldMkLst>
          <pc:docMk/>
          <pc:sldMk cId="448517536" sldId="295"/>
        </pc:sldMkLst>
        <pc:spChg chg="mod">
          <ac:chgData name="Vladimir Vatskel" userId="629dfafe3e358558" providerId="LiveId" clId="{5B749642-38F4-487E-8FE4-F5F7C8DFED07}" dt="2024-03-25T19:14:13.248" v="83"/>
          <ac:spMkLst>
            <pc:docMk/>
            <pc:sldMk cId="448517536" sldId="295"/>
            <ac:spMk id="2" creationId="{0FE83177-4488-AC4D-ACA8-11CC770881AE}"/>
          </ac:spMkLst>
        </pc:spChg>
        <pc:spChg chg="del">
          <ac:chgData name="Vladimir Vatskel" userId="629dfafe3e358558" providerId="LiveId" clId="{5B749642-38F4-487E-8FE4-F5F7C8DFED07}" dt="2024-03-25T19:14:37.164" v="84"/>
          <ac:spMkLst>
            <pc:docMk/>
            <pc:sldMk cId="448517536" sldId="295"/>
            <ac:spMk id="3" creationId="{0DBCACEE-00B2-1F71-0845-F088F03200B6}"/>
          </ac:spMkLst>
        </pc:spChg>
        <pc:spChg chg="mod">
          <ac:chgData name="Vladimir Vatskel" userId="629dfafe3e358558" providerId="LiveId" clId="{5B749642-38F4-487E-8FE4-F5F7C8DFED07}" dt="2024-03-25T19:14:49.248" v="87"/>
          <ac:spMkLst>
            <pc:docMk/>
            <pc:sldMk cId="448517536" sldId="295"/>
            <ac:spMk id="4" creationId="{417CCE7D-74A6-0C72-9B8D-DC2DBD720A6F}"/>
          </ac:spMkLst>
        </pc:spChg>
        <pc:picChg chg="add mod">
          <ac:chgData name="Vladimir Vatskel" userId="629dfafe3e358558" providerId="LiveId" clId="{5B749642-38F4-487E-8FE4-F5F7C8DFED07}" dt="2024-03-25T19:14:37.565" v="86" actId="962"/>
          <ac:picMkLst>
            <pc:docMk/>
            <pc:sldMk cId="448517536" sldId="295"/>
            <ac:picMk id="6" creationId="{C90A9370-AEBC-3889-A5A4-4BC4C152F345}"/>
          </ac:picMkLst>
        </pc:picChg>
      </pc:sldChg>
      <pc:sldChg chg="del">
        <pc:chgData name="Vladimir Vatskel" userId="629dfafe3e358558" providerId="LiveId" clId="{5B749642-38F4-487E-8FE4-F5F7C8DFED07}" dt="2024-03-25T19:03:48.699" v="11" actId="47"/>
        <pc:sldMkLst>
          <pc:docMk/>
          <pc:sldMk cId="4013002604" sldId="295"/>
        </pc:sldMkLst>
      </pc:sldChg>
      <pc:sldChg chg="addSp delSp modSp new mod">
        <pc:chgData name="Vladimir Vatskel" userId="629dfafe3e358558" providerId="LiveId" clId="{5B749642-38F4-487E-8FE4-F5F7C8DFED07}" dt="2024-03-25T19:16:56.150" v="111" actId="20577"/>
        <pc:sldMkLst>
          <pc:docMk/>
          <pc:sldMk cId="3298859282" sldId="296"/>
        </pc:sldMkLst>
        <pc:spChg chg="mod">
          <ac:chgData name="Vladimir Vatskel" userId="629dfafe3e358558" providerId="LiveId" clId="{5B749642-38F4-487E-8FE4-F5F7C8DFED07}" dt="2024-03-25T19:16:56.150" v="111" actId="20577"/>
          <ac:spMkLst>
            <pc:docMk/>
            <pc:sldMk cId="3298859282" sldId="296"/>
            <ac:spMk id="2" creationId="{49A710B1-D6E4-F76C-DDC9-9678B5E62C64}"/>
          </ac:spMkLst>
        </pc:spChg>
        <pc:spChg chg="del">
          <ac:chgData name="Vladimir Vatskel" userId="629dfafe3e358558" providerId="LiveId" clId="{5B749642-38F4-487E-8FE4-F5F7C8DFED07}" dt="2024-03-25T19:15:36.620" v="89"/>
          <ac:spMkLst>
            <pc:docMk/>
            <pc:sldMk cId="3298859282" sldId="296"/>
            <ac:spMk id="3" creationId="{39CB9163-DB2C-C27B-9AF6-E3410D75C894}"/>
          </ac:spMkLst>
        </pc:spChg>
        <pc:spChg chg="mod">
          <ac:chgData name="Vladimir Vatskel" userId="629dfafe3e358558" providerId="LiveId" clId="{5B749642-38F4-487E-8FE4-F5F7C8DFED07}" dt="2024-03-25T19:15:43.647" v="92"/>
          <ac:spMkLst>
            <pc:docMk/>
            <pc:sldMk cId="3298859282" sldId="296"/>
            <ac:spMk id="4" creationId="{11616926-41E5-38C2-CDDA-03E6E2C0D9B4}"/>
          </ac:spMkLst>
        </pc:spChg>
        <pc:picChg chg="add mod">
          <ac:chgData name="Vladimir Vatskel" userId="629dfafe3e358558" providerId="LiveId" clId="{5B749642-38F4-487E-8FE4-F5F7C8DFED07}" dt="2024-03-25T19:15:37.192" v="91" actId="962"/>
          <ac:picMkLst>
            <pc:docMk/>
            <pc:sldMk cId="3298859282" sldId="296"/>
            <ac:picMk id="6" creationId="{393445F3-9F42-F386-7744-D77DD5691C4A}"/>
          </ac:picMkLst>
        </pc:picChg>
      </pc:sldChg>
      <pc:sldChg chg="addSp delSp modSp new mod">
        <pc:chgData name="Vladimir Vatskel" userId="629dfafe3e358558" providerId="LiveId" clId="{5B749642-38F4-487E-8FE4-F5F7C8DFED07}" dt="2024-03-25T19:17:06.493" v="112"/>
        <pc:sldMkLst>
          <pc:docMk/>
          <pc:sldMk cId="2412903004" sldId="297"/>
        </pc:sldMkLst>
        <pc:spChg chg="mod">
          <ac:chgData name="Vladimir Vatskel" userId="629dfafe3e358558" providerId="LiveId" clId="{5B749642-38F4-487E-8FE4-F5F7C8DFED07}" dt="2024-03-25T19:16:49.675" v="106"/>
          <ac:spMkLst>
            <pc:docMk/>
            <pc:sldMk cId="2412903004" sldId="297"/>
            <ac:spMk id="2" creationId="{8D832A59-A5D3-9B83-E8EA-D171CFB61AF4}"/>
          </ac:spMkLst>
        </pc:spChg>
        <pc:spChg chg="del">
          <ac:chgData name="Vladimir Vatskel" userId="629dfafe3e358558" providerId="LiveId" clId="{5B749642-38F4-487E-8FE4-F5F7C8DFED07}" dt="2024-03-25T19:16:34.837" v="94"/>
          <ac:spMkLst>
            <pc:docMk/>
            <pc:sldMk cId="2412903004" sldId="297"/>
            <ac:spMk id="3" creationId="{B0488444-086F-D3DE-84EA-1C4E2A1B844B}"/>
          </ac:spMkLst>
        </pc:spChg>
        <pc:spChg chg="mod">
          <ac:chgData name="Vladimir Vatskel" userId="629dfafe3e358558" providerId="LiveId" clId="{5B749642-38F4-487E-8FE4-F5F7C8DFED07}" dt="2024-03-25T19:17:06.493" v="112"/>
          <ac:spMkLst>
            <pc:docMk/>
            <pc:sldMk cId="2412903004" sldId="297"/>
            <ac:spMk id="4" creationId="{DCBC191A-CC12-DBFC-AC81-EE288D270B14}"/>
          </ac:spMkLst>
        </pc:spChg>
        <pc:spChg chg="add del">
          <ac:chgData name="Vladimir Vatskel" userId="629dfafe3e358558" providerId="LiveId" clId="{5B749642-38F4-487E-8FE4-F5F7C8DFED07}" dt="2024-03-25T19:16:47.131" v="103" actId="22"/>
          <ac:spMkLst>
            <pc:docMk/>
            <pc:sldMk cId="2412903004" sldId="297"/>
            <ac:spMk id="10" creationId="{D56F7A94-BED0-B28D-87A4-06338F326CD5}"/>
          </ac:spMkLst>
        </pc:spChg>
        <pc:picChg chg="add mod">
          <ac:chgData name="Vladimir Vatskel" userId="629dfafe3e358558" providerId="LiveId" clId="{5B749642-38F4-487E-8FE4-F5F7C8DFED07}" dt="2024-03-25T19:16:35.236" v="96" actId="962"/>
          <ac:picMkLst>
            <pc:docMk/>
            <pc:sldMk cId="2412903004" sldId="297"/>
            <ac:picMk id="6" creationId="{FE62AB95-5EE2-82B0-EDBD-FA2A1C9B103B}"/>
          </ac:picMkLst>
        </pc:picChg>
        <pc:picChg chg="add mod">
          <ac:chgData name="Vladimir Vatskel" userId="629dfafe3e358558" providerId="LiveId" clId="{5B749642-38F4-487E-8FE4-F5F7C8DFED07}" dt="2024-03-25T19:16:43.152" v="101"/>
          <ac:picMkLst>
            <pc:docMk/>
            <pc:sldMk cId="2412903004" sldId="297"/>
            <ac:picMk id="8" creationId="{13C7CC2F-D0C0-C0A9-010E-FDC5CB3C987B}"/>
          </ac:picMkLst>
        </pc:picChg>
      </pc:sldChg>
    </pc:docChg>
  </pc:docChgLst>
  <pc:docChgLst>
    <pc:chgData name="Vladimir Vatskel" userId="629dfafe3e358558" providerId="LiveId" clId="{5DB75388-F3FF-4274-92F8-C9C83D2CA6B8}"/>
    <pc:docChg chg="undo custSel addSld delSld modSld">
      <pc:chgData name="Vladimir Vatskel" userId="629dfafe3e358558" providerId="LiveId" clId="{5DB75388-F3FF-4274-92F8-C9C83D2CA6B8}" dt="2024-03-19T09:51:43.308" v="49" actId="680"/>
      <pc:docMkLst>
        <pc:docMk/>
      </pc:docMkLst>
      <pc:sldChg chg="modSp mod">
        <pc:chgData name="Vladimir Vatskel" userId="629dfafe3e358558" providerId="LiveId" clId="{5DB75388-F3FF-4274-92F8-C9C83D2CA6B8}" dt="2024-03-19T07:05:04.226" v="7" actId="20577"/>
        <pc:sldMkLst>
          <pc:docMk/>
          <pc:sldMk cId="1156948907" sldId="256"/>
        </pc:sldMkLst>
        <pc:spChg chg="mod">
          <ac:chgData name="Vladimir Vatskel" userId="629dfafe3e358558" providerId="LiveId" clId="{5DB75388-F3FF-4274-92F8-C9C83D2CA6B8}" dt="2024-03-19T07:05:04.226" v="7" actId="20577"/>
          <ac:spMkLst>
            <pc:docMk/>
            <pc:sldMk cId="1156948907" sldId="256"/>
            <ac:spMk id="3" creationId="{61AF43C6-D912-ABC3-4CAF-631456FF7A35}"/>
          </ac:spMkLst>
        </pc:spChg>
      </pc:sldChg>
      <pc:sldChg chg="addSp delSp modSp mod">
        <pc:chgData name="Vladimir Vatskel" userId="629dfafe3e358558" providerId="LiveId" clId="{5DB75388-F3FF-4274-92F8-C9C83D2CA6B8}" dt="2024-03-19T07:18:38.946" v="44" actId="962"/>
        <pc:sldMkLst>
          <pc:docMk/>
          <pc:sldMk cId="1954348279" sldId="290"/>
        </pc:sldMkLst>
        <pc:spChg chg="mod">
          <ac:chgData name="Vladimir Vatskel" userId="629dfafe3e358558" providerId="LiveId" clId="{5DB75388-F3FF-4274-92F8-C9C83D2CA6B8}" dt="2024-03-19T07:14:06.303" v="13"/>
          <ac:spMkLst>
            <pc:docMk/>
            <pc:sldMk cId="1954348279" sldId="290"/>
            <ac:spMk id="4" creationId="{00C11F3B-4E4F-DDC9-51C1-A051482EB21C}"/>
          </ac:spMkLst>
        </pc:spChg>
        <pc:spChg chg="add del mod">
          <ac:chgData name="Vladimir Vatskel" userId="629dfafe3e358558" providerId="LiveId" clId="{5DB75388-F3FF-4274-92F8-C9C83D2CA6B8}" dt="2024-03-19T07:14:02.028" v="10"/>
          <ac:spMkLst>
            <pc:docMk/>
            <pc:sldMk cId="1954348279" sldId="290"/>
            <ac:spMk id="5" creationId="{A784EC27-9E3F-C9B1-6362-49C8C81EBB54}"/>
          </ac:spMkLst>
        </pc:spChg>
        <pc:spChg chg="add del mod">
          <ac:chgData name="Vladimir Vatskel" userId="629dfafe3e358558" providerId="LiveId" clId="{5DB75388-F3FF-4274-92F8-C9C83D2CA6B8}" dt="2024-03-19T07:16:00.711" v="23"/>
          <ac:spMkLst>
            <pc:docMk/>
            <pc:sldMk cId="1954348279" sldId="290"/>
            <ac:spMk id="10" creationId="{88E5EAD6-6D62-F01A-D4AE-224B8EC7B15D}"/>
          </ac:spMkLst>
        </pc:spChg>
        <pc:spChg chg="add del mod">
          <ac:chgData name="Vladimir Vatskel" userId="629dfafe3e358558" providerId="LiveId" clId="{5DB75388-F3FF-4274-92F8-C9C83D2CA6B8}" dt="2024-03-19T07:18:37.875" v="42"/>
          <ac:spMkLst>
            <pc:docMk/>
            <pc:sldMk cId="1954348279" sldId="290"/>
            <ac:spMk id="14" creationId="{A364232F-2122-A3F8-7317-28CF33059910}"/>
          </ac:spMkLst>
        </pc:spChg>
        <pc:picChg chg="add del mod">
          <ac:chgData name="Vladimir Vatskel" userId="629dfafe3e358558" providerId="LiveId" clId="{5DB75388-F3FF-4274-92F8-C9C83D2CA6B8}" dt="2024-03-19T07:15:32.662" v="20" actId="21"/>
          <ac:picMkLst>
            <pc:docMk/>
            <pc:sldMk cId="1954348279" sldId="290"/>
            <ac:picMk id="7" creationId="{27A13F69-B9B9-0FF5-0FDC-80E995D55061}"/>
          </ac:picMkLst>
        </pc:picChg>
        <pc:picChg chg="del">
          <ac:chgData name="Vladimir Vatskel" userId="629dfafe3e358558" providerId="LiveId" clId="{5DB75388-F3FF-4274-92F8-C9C83D2CA6B8}" dt="2024-03-19T07:14:00.953" v="9" actId="478"/>
          <ac:picMkLst>
            <pc:docMk/>
            <pc:sldMk cId="1954348279" sldId="290"/>
            <ac:picMk id="8" creationId="{B1D5463B-17C8-BCDE-7CB7-6163AE24BA91}"/>
          </ac:picMkLst>
        </pc:picChg>
        <pc:picChg chg="add del mod">
          <ac:chgData name="Vladimir Vatskel" userId="629dfafe3e358558" providerId="LiveId" clId="{5DB75388-F3FF-4274-92F8-C9C83D2CA6B8}" dt="2024-03-19T07:18:36.922" v="41" actId="478"/>
          <ac:picMkLst>
            <pc:docMk/>
            <pc:sldMk cId="1954348279" sldId="290"/>
            <ac:picMk id="12" creationId="{656B8BC1-8DDD-45E0-265C-E144430E7445}"/>
          </ac:picMkLst>
        </pc:picChg>
        <pc:picChg chg="add mod">
          <ac:chgData name="Vladimir Vatskel" userId="629dfafe3e358558" providerId="LiveId" clId="{5DB75388-F3FF-4274-92F8-C9C83D2CA6B8}" dt="2024-03-19T07:18:38.946" v="44" actId="962"/>
          <ac:picMkLst>
            <pc:docMk/>
            <pc:sldMk cId="1954348279" sldId="290"/>
            <ac:picMk id="16" creationId="{AF423DEC-DA07-473E-B984-CC86EF4AC659}"/>
          </ac:picMkLst>
        </pc:picChg>
      </pc:sldChg>
      <pc:sldChg chg="modSp mod">
        <pc:chgData name="Vladimir Vatskel" userId="629dfafe3e358558" providerId="LiveId" clId="{5DB75388-F3FF-4274-92F8-C9C83D2CA6B8}" dt="2024-03-19T07:16:52.192" v="30"/>
        <pc:sldMkLst>
          <pc:docMk/>
          <pc:sldMk cId="857221074" sldId="291"/>
        </pc:sldMkLst>
        <pc:spChg chg="mod">
          <ac:chgData name="Vladimir Vatskel" userId="629dfafe3e358558" providerId="LiveId" clId="{5DB75388-F3FF-4274-92F8-C9C83D2CA6B8}" dt="2024-03-19T07:14:27.657" v="16"/>
          <ac:spMkLst>
            <pc:docMk/>
            <pc:sldMk cId="857221074" sldId="291"/>
            <ac:spMk id="2" creationId="{B1C7C742-E226-DCE7-93B8-530079D8D7D8}"/>
          </ac:spMkLst>
        </pc:spChg>
        <pc:spChg chg="mod">
          <ac:chgData name="Vladimir Vatskel" userId="629dfafe3e358558" providerId="LiveId" clId="{5DB75388-F3FF-4274-92F8-C9C83D2CA6B8}" dt="2024-03-19T07:16:52.192" v="30"/>
          <ac:spMkLst>
            <pc:docMk/>
            <pc:sldMk cId="857221074" sldId="291"/>
            <ac:spMk id="4" creationId="{F72CD0CB-AD44-C3EA-634A-B3421F00AB61}"/>
          </ac:spMkLst>
        </pc:spChg>
      </pc:sldChg>
      <pc:sldChg chg="del">
        <pc:chgData name="Vladimir Vatskel" userId="629dfafe3e358558" providerId="LiveId" clId="{5DB75388-F3FF-4274-92F8-C9C83D2CA6B8}" dt="2024-03-19T07:17:42.587" v="38" actId="47"/>
        <pc:sldMkLst>
          <pc:docMk/>
          <pc:sldMk cId="3019615648" sldId="292"/>
        </pc:sldMkLst>
      </pc:sldChg>
      <pc:sldChg chg="addSp delSp modSp mod">
        <pc:chgData name="Vladimir Vatskel" userId="629dfafe3e358558" providerId="LiveId" clId="{5DB75388-F3FF-4274-92F8-C9C83D2CA6B8}" dt="2024-03-19T07:18:03.508" v="40" actId="27636"/>
        <pc:sldMkLst>
          <pc:docMk/>
          <pc:sldMk cId="2622560344" sldId="293"/>
        </pc:sldMkLst>
        <pc:spChg chg="mod">
          <ac:chgData name="Vladimir Vatskel" userId="629dfafe3e358558" providerId="LiveId" clId="{5DB75388-F3FF-4274-92F8-C9C83D2CA6B8}" dt="2024-03-19T07:15:15.344" v="19"/>
          <ac:spMkLst>
            <pc:docMk/>
            <pc:sldMk cId="2622560344" sldId="293"/>
            <ac:spMk id="2" creationId="{9A7824E5-928A-4610-3EE5-5A9864B8BFA0}"/>
          </ac:spMkLst>
        </pc:spChg>
        <pc:spChg chg="mod">
          <ac:chgData name="Vladimir Vatskel" userId="629dfafe3e358558" providerId="LiveId" clId="{5DB75388-F3FF-4274-92F8-C9C83D2CA6B8}" dt="2024-03-19T07:18:03.508" v="40" actId="27636"/>
          <ac:spMkLst>
            <pc:docMk/>
            <pc:sldMk cId="2622560344" sldId="293"/>
            <ac:spMk id="4" creationId="{2E7804BF-3ECB-10AC-CCAF-575D9B26AA68}"/>
          </ac:spMkLst>
        </pc:spChg>
        <pc:spChg chg="add del mod">
          <ac:chgData name="Vladimir Vatskel" userId="629dfafe3e358558" providerId="LiveId" clId="{5DB75388-F3FF-4274-92F8-C9C83D2CA6B8}" dt="2024-03-19T07:15:35.736" v="22"/>
          <ac:spMkLst>
            <pc:docMk/>
            <pc:sldMk cId="2622560344" sldId="293"/>
            <ac:spMk id="5" creationId="{2E5A257B-759E-64F2-3C89-680166FF01A5}"/>
          </ac:spMkLst>
        </pc:spChg>
        <pc:picChg chg="add mod">
          <ac:chgData name="Vladimir Vatskel" userId="629dfafe3e358558" providerId="LiveId" clId="{5DB75388-F3FF-4274-92F8-C9C83D2CA6B8}" dt="2024-03-19T07:15:35.736" v="22"/>
          <ac:picMkLst>
            <pc:docMk/>
            <pc:sldMk cId="2622560344" sldId="293"/>
            <ac:picMk id="7" creationId="{27A13F69-B9B9-0FF5-0FDC-80E995D55061}"/>
          </ac:picMkLst>
        </pc:picChg>
        <pc:picChg chg="del">
          <ac:chgData name="Vladimir Vatskel" userId="629dfafe3e358558" providerId="LiveId" clId="{5DB75388-F3FF-4274-92F8-C9C83D2CA6B8}" dt="2024-03-19T07:15:34.702" v="21" actId="478"/>
          <ac:picMkLst>
            <pc:docMk/>
            <pc:sldMk cId="2622560344" sldId="293"/>
            <ac:picMk id="8" creationId="{82DF6BAE-DAD4-5A2B-DDAF-2359CC450B17}"/>
          </ac:picMkLst>
        </pc:picChg>
      </pc:sldChg>
      <pc:sldChg chg="addSp delSp modSp mod">
        <pc:chgData name="Vladimir Vatskel" userId="629dfafe3e358558" providerId="LiveId" clId="{5DB75388-F3FF-4274-92F8-C9C83D2CA6B8}" dt="2024-03-19T07:19:05.870" v="48"/>
        <pc:sldMkLst>
          <pc:docMk/>
          <pc:sldMk cId="2839416063" sldId="294"/>
        </pc:sldMkLst>
        <pc:spChg chg="mod">
          <ac:chgData name="Vladimir Vatskel" userId="629dfafe3e358558" providerId="LiveId" clId="{5DB75388-F3FF-4274-92F8-C9C83D2CA6B8}" dt="2024-03-19T07:17:31.055" v="34"/>
          <ac:spMkLst>
            <pc:docMk/>
            <pc:sldMk cId="2839416063" sldId="294"/>
            <ac:spMk id="2" creationId="{7A4E0031-55C4-07E2-3546-D6EA8F2134E9}"/>
          </ac:spMkLst>
        </pc:spChg>
        <pc:spChg chg="mod">
          <ac:chgData name="Vladimir Vatskel" userId="629dfafe3e358558" providerId="LiveId" clId="{5DB75388-F3FF-4274-92F8-C9C83D2CA6B8}" dt="2024-03-19T07:19:05.870" v="48"/>
          <ac:spMkLst>
            <pc:docMk/>
            <pc:sldMk cId="2839416063" sldId="294"/>
            <ac:spMk id="4" creationId="{91CA83AD-5853-388A-FB74-33CAD6B694DF}"/>
          </ac:spMkLst>
        </pc:spChg>
        <pc:spChg chg="add del mod">
          <ac:chgData name="Vladimir Vatskel" userId="629dfafe3e358558" providerId="LiveId" clId="{5DB75388-F3FF-4274-92F8-C9C83D2CA6B8}" dt="2024-03-19T07:18:58.264" v="45"/>
          <ac:spMkLst>
            <pc:docMk/>
            <pc:sldMk cId="2839416063" sldId="294"/>
            <ac:spMk id="5" creationId="{91114EA9-44B7-8FAC-C253-F6FC5C2F2929}"/>
          </ac:spMkLst>
        </pc:spChg>
        <pc:picChg chg="del">
          <ac:chgData name="Vladimir Vatskel" userId="629dfafe3e358558" providerId="LiveId" clId="{5DB75388-F3FF-4274-92F8-C9C83D2CA6B8}" dt="2024-03-19T07:17:33.348" v="37" actId="478"/>
          <ac:picMkLst>
            <pc:docMk/>
            <pc:sldMk cId="2839416063" sldId="294"/>
            <ac:picMk id="7" creationId="{45669A96-E4A7-6A07-A2D2-0D70A390C5EC}"/>
          </ac:picMkLst>
        </pc:picChg>
        <pc:picChg chg="add mod">
          <ac:chgData name="Vladimir Vatskel" userId="629dfafe3e358558" providerId="LiveId" clId="{5DB75388-F3FF-4274-92F8-C9C83D2CA6B8}" dt="2024-03-19T07:18:58.999" v="47" actId="962"/>
          <ac:picMkLst>
            <pc:docMk/>
            <pc:sldMk cId="2839416063" sldId="294"/>
            <ac:picMk id="8" creationId="{5094AD08-7528-1CCA-DD65-89FEFC22E32D}"/>
          </ac:picMkLst>
        </pc:picChg>
      </pc:sldChg>
      <pc:sldChg chg="del">
        <pc:chgData name="Vladimir Vatskel" userId="629dfafe3e358558" providerId="LiveId" clId="{5DB75388-F3FF-4274-92F8-C9C83D2CA6B8}" dt="2024-03-19T07:17:42.587" v="38" actId="47"/>
        <pc:sldMkLst>
          <pc:docMk/>
          <pc:sldMk cId="3286421496" sldId="295"/>
        </pc:sldMkLst>
      </pc:sldChg>
      <pc:sldChg chg="new">
        <pc:chgData name="Vladimir Vatskel" userId="629dfafe3e358558" providerId="LiveId" clId="{5DB75388-F3FF-4274-92F8-C9C83D2CA6B8}" dt="2024-03-19T09:51:43.308" v="49" actId="680"/>
        <pc:sldMkLst>
          <pc:docMk/>
          <pc:sldMk cId="4013002604" sldId="295"/>
        </pc:sldMkLst>
      </pc:sldChg>
      <pc:sldChg chg="del">
        <pc:chgData name="Vladimir Vatskel" userId="629dfafe3e358558" providerId="LiveId" clId="{5DB75388-F3FF-4274-92F8-C9C83D2CA6B8}" dt="2024-03-19T07:17:42.587" v="38" actId="47"/>
        <pc:sldMkLst>
          <pc:docMk/>
          <pc:sldMk cId="3356285201" sldId="296"/>
        </pc:sldMkLst>
      </pc:sldChg>
      <pc:sldChg chg="del">
        <pc:chgData name="Vladimir Vatskel" userId="629dfafe3e358558" providerId="LiveId" clId="{5DB75388-F3FF-4274-92F8-C9C83D2CA6B8}" dt="2024-03-19T07:17:42.587" v="38" actId="47"/>
        <pc:sldMkLst>
          <pc:docMk/>
          <pc:sldMk cId="1067866636" sldId="297"/>
        </pc:sldMkLst>
      </pc:sldChg>
      <pc:sldChg chg="del">
        <pc:chgData name="Vladimir Vatskel" userId="629dfafe3e358558" providerId="LiveId" clId="{5DB75388-F3FF-4274-92F8-C9C83D2CA6B8}" dt="2024-03-19T07:17:42.587" v="38" actId="47"/>
        <pc:sldMkLst>
          <pc:docMk/>
          <pc:sldMk cId="812756731" sldId="298"/>
        </pc:sldMkLst>
      </pc:sldChg>
    </pc:docChg>
  </pc:docChgLst>
  <pc:docChgLst>
    <pc:chgData name="Vladimir Vatskel" userId="629dfafe3e358558" providerId="LiveId" clId="{6D3D9938-2C2B-4765-98B4-5159C0968B87}"/>
    <pc:docChg chg="undo custSel addSld delSld modSld">
      <pc:chgData name="Vladimir Vatskel" userId="629dfafe3e358558" providerId="LiveId" clId="{6D3D9938-2C2B-4765-98B4-5159C0968B87}" dt="2024-02-18T22:19:36.412" v="139" actId="20577"/>
      <pc:docMkLst>
        <pc:docMk/>
      </pc:docMkLst>
      <pc:sldChg chg="modSp mod">
        <pc:chgData name="Vladimir Vatskel" userId="629dfafe3e358558" providerId="LiveId" clId="{6D3D9938-2C2B-4765-98B4-5159C0968B87}" dt="2024-02-18T21:58:13.816" v="4"/>
        <pc:sldMkLst>
          <pc:docMk/>
          <pc:sldMk cId="1156948907" sldId="256"/>
        </pc:sldMkLst>
        <pc:spChg chg="mod">
          <ac:chgData name="Vladimir Vatskel" userId="629dfafe3e358558" providerId="LiveId" clId="{6D3D9938-2C2B-4765-98B4-5159C0968B87}" dt="2024-02-18T21:58:13.816" v="4"/>
          <ac:spMkLst>
            <pc:docMk/>
            <pc:sldMk cId="1156948907" sldId="256"/>
            <ac:spMk id="3" creationId="{61AF43C6-D912-ABC3-4CAF-631456FF7A35}"/>
          </ac:spMkLst>
        </pc:spChg>
      </pc:sldChg>
      <pc:sldChg chg="addSp delSp modSp mod">
        <pc:chgData name="Vladimir Vatskel" userId="629dfafe3e358558" providerId="LiveId" clId="{6D3D9938-2C2B-4765-98B4-5159C0968B87}" dt="2024-02-18T22:02:56.377" v="33" actId="962"/>
        <pc:sldMkLst>
          <pc:docMk/>
          <pc:sldMk cId="3393729228" sldId="264"/>
        </pc:sldMkLst>
        <pc:spChg chg="mod">
          <ac:chgData name="Vladimir Vatskel" userId="629dfafe3e358558" providerId="LiveId" clId="{6D3D9938-2C2B-4765-98B4-5159C0968B87}" dt="2024-02-18T22:01:01.134" v="15" actId="20577"/>
          <ac:spMkLst>
            <pc:docMk/>
            <pc:sldMk cId="3393729228" sldId="264"/>
            <ac:spMk id="2" creationId="{E5D7175A-D827-67F4-D876-D33F0AB990CB}"/>
          </ac:spMkLst>
        </pc:spChg>
        <pc:spChg chg="mod">
          <ac:chgData name="Vladimir Vatskel" userId="629dfafe3e358558" providerId="LiveId" clId="{6D3D9938-2C2B-4765-98B4-5159C0968B87}" dt="2024-02-18T22:01:33.851" v="25" actId="20577"/>
          <ac:spMkLst>
            <pc:docMk/>
            <pc:sldMk cId="3393729228" sldId="264"/>
            <ac:spMk id="4" creationId="{2BE4E336-CDD9-7230-D301-46FCF5BC7E4B}"/>
          </ac:spMkLst>
        </pc:spChg>
        <pc:spChg chg="add del mod">
          <ac:chgData name="Vladimir Vatskel" userId="629dfafe3e358558" providerId="LiveId" clId="{6D3D9938-2C2B-4765-98B4-5159C0968B87}" dt="2024-02-18T22:02:07.520" v="27"/>
          <ac:spMkLst>
            <pc:docMk/>
            <pc:sldMk cId="3393729228" sldId="264"/>
            <ac:spMk id="5" creationId="{60A42F07-DB10-6A61-C4E1-A94FAC576222}"/>
          </ac:spMkLst>
        </pc:spChg>
        <pc:spChg chg="add del mod">
          <ac:chgData name="Vladimir Vatskel" userId="629dfafe3e358558" providerId="LiveId" clId="{6D3D9938-2C2B-4765-98B4-5159C0968B87}" dt="2024-02-18T22:02:55.686" v="31"/>
          <ac:spMkLst>
            <pc:docMk/>
            <pc:sldMk cId="3393729228" sldId="264"/>
            <ac:spMk id="12" creationId="{BB9325DF-3E47-6E52-947B-FC1FA73DD13A}"/>
          </ac:spMkLst>
        </pc:spChg>
        <pc:picChg chg="add del mod">
          <ac:chgData name="Vladimir Vatskel" userId="629dfafe3e358558" providerId="LiveId" clId="{6D3D9938-2C2B-4765-98B4-5159C0968B87}" dt="2024-02-18T22:02:54.737" v="30" actId="478"/>
          <ac:picMkLst>
            <pc:docMk/>
            <pc:sldMk cId="3393729228" sldId="264"/>
            <ac:picMk id="7" creationId="{C4C9FD3B-E7FC-DB76-4B91-6D6C2F1137AC}"/>
          </ac:picMkLst>
        </pc:picChg>
        <pc:picChg chg="del">
          <ac:chgData name="Vladimir Vatskel" userId="629dfafe3e358558" providerId="LiveId" clId="{6D3D9938-2C2B-4765-98B4-5159C0968B87}" dt="2024-02-18T22:02:06.129" v="26" actId="478"/>
          <ac:picMkLst>
            <pc:docMk/>
            <pc:sldMk cId="3393729228" sldId="264"/>
            <ac:picMk id="8" creationId="{D5ECD119-D0EA-40A1-924E-45F212BBDDD5}"/>
          </ac:picMkLst>
        </pc:picChg>
        <pc:picChg chg="add mod">
          <ac:chgData name="Vladimir Vatskel" userId="629dfafe3e358558" providerId="LiveId" clId="{6D3D9938-2C2B-4765-98B4-5159C0968B87}" dt="2024-02-18T22:02:52.745" v="29"/>
          <ac:picMkLst>
            <pc:docMk/>
            <pc:sldMk cId="3393729228" sldId="264"/>
            <ac:picMk id="10" creationId="{DD392275-9219-69DC-1D92-0B30894B958F}"/>
          </ac:picMkLst>
        </pc:picChg>
        <pc:picChg chg="add mod">
          <ac:chgData name="Vladimir Vatskel" userId="629dfafe3e358558" providerId="LiveId" clId="{6D3D9938-2C2B-4765-98B4-5159C0968B87}" dt="2024-02-18T22:02:56.377" v="33" actId="962"/>
          <ac:picMkLst>
            <pc:docMk/>
            <pc:sldMk cId="3393729228" sldId="264"/>
            <ac:picMk id="14" creationId="{44EFB313-B803-2103-3C19-8659EE3F54E2}"/>
          </ac:picMkLst>
        </pc:picChg>
      </pc:sldChg>
      <pc:sldChg chg="modSp mod">
        <pc:chgData name="Vladimir Vatskel" userId="629dfafe3e358558" providerId="LiveId" clId="{6D3D9938-2C2B-4765-98B4-5159C0968B87}" dt="2024-02-18T22:19:36.412" v="139" actId="20577"/>
        <pc:sldMkLst>
          <pc:docMk/>
          <pc:sldMk cId="1035946105" sldId="282"/>
        </pc:sldMkLst>
        <pc:spChg chg="mod">
          <ac:chgData name="Vladimir Vatskel" userId="629dfafe3e358558" providerId="LiveId" clId="{6D3D9938-2C2B-4765-98B4-5159C0968B87}" dt="2024-02-18T22:19:36.412" v="139" actId="20577"/>
          <ac:spMkLst>
            <pc:docMk/>
            <pc:sldMk cId="1035946105" sldId="282"/>
            <ac:spMk id="4" creationId="{BB75B652-F3D8-5BFE-BA2A-1162DC7E54BA}"/>
          </ac:spMkLst>
        </pc:spChg>
      </pc:sldChg>
      <pc:sldChg chg="del">
        <pc:chgData name="Vladimir Vatskel" userId="629dfafe3e358558" providerId="LiveId" clId="{6D3D9938-2C2B-4765-98B4-5159C0968B87}" dt="2024-02-18T21:58:19.766" v="5" actId="47"/>
        <pc:sldMkLst>
          <pc:docMk/>
          <pc:sldMk cId="1548321952" sldId="283"/>
        </pc:sldMkLst>
      </pc:sldChg>
      <pc:sldChg chg="addSp delSp modSp new mod">
        <pc:chgData name="Vladimir Vatskel" userId="629dfafe3e358558" providerId="LiveId" clId="{6D3D9938-2C2B-4765-98B4-5159C0968B87}" dt="2024-02-18T22:11:47.095" v="62" actId="27614"/>
        <pc:sldMkLst>
          <pc:docMk/>
          <pc:sldMk cId="3622976547" sldId="283"/>
        </pc:sldMkLst>
        <pc:spChg chg="mod">
          <ac:chgData name="Vladimir Vatskel" userId="629dfafe3e358558" providerId="LiveId" clId="{6D3D9938-2C2B-4765-98B4-5159C0968B87}" dt="2024-02-18T22:03:14.969" v="37"/>
          <ac:spMkLst>
            <pc:docMk/>
            <pc:sldMk cId="3622976547" sldId="283"/>
            <ac:spMk id="2" creationId="{E279F2E5-CEDD-DA68-7ECD-9396C209520E}"/>
          </ac:spMkLst>
        </pc:spChg>
        <pc:spChg chg="del">
          <ac:chgData name="Vladimir Vatskel" userId="629dfafe3e358558" providerId="LiveId" clId="{6D3D9938-2C2B-4765-98B4-5159C0968B87}" dt="2024-02-18T22:11:46.043" v="61"/>
          <ac:spMkLst>
            <pc:docMk/>
            <pc:sldMk cId="3622976547" sldId="283"/>
            <ac:spMk id="3" creationId="{9BFE6DB2-590C-DED6-C0AE-13C15623A4C6}"/>
          </ac:spMkLst>
        </pc:spChg>
        <pc:spChg chg="mod">
          <ac:chgData name="Vladimir Vatskel" userId="629dfafe3e358558" providerId="LiveId" clId="{6D3D9938-2C2B-4765-98B4-5159C0968B87}" dt="2024-02-18T22:04:06.824" v="44" actId="20577"/>
          <ac:spMkLst>
            <pc:docMk/>
            <pc:sldMk cId="3622976547" sldId="283"/>
            <ac:spMk id="4" creationId="{0C8986C4-1506-5298-CC72-3404F30A3B84}"/>
          </ac:spMkLst>
        </pc:spChg>
        <pc:picChg chg="add mod">
          <ac:chgData name="Vladimir Vatskel" userId="629dfafe3e358558" providerId="LiveId" clId="{6D3D9938-2C2B-4765-98B4-5159C0968B87}" dt="2024-02-18T22:11:47.095" v="62" actId="27614"/>
          <ac:picMkLst>
            <pc:docMk/>
            <pc:sldMk cId="3622976547" sldId="283"/>
            <ac:picMk id="6" creationId="{D0B5C689-E5C4-26DE-85C2-315958F9B4FB}"/>
          </ac:picMkLst>
        </pc:picChg>
      </pc:sldChg>
      <pc:sldChg chg="del">
        <pc:chgData name="Vladimir Vatskel" userId="629dfafe3e358558" providerId="LiveId" clId="{6D3D9938-2C2B-4765-98B4-5159C0968B87}" dt="2024-02-18T21:58:19.766" v="5" actId="47"/>
        <pc:sldMkLst>
          <pc:docMk/>
          <pc:sldMk cId="616260692" sldId="284"/>
        </pc:sldMkLst>
      </pc:sldChg>
      <pc:sldChg chg="addSp delSp modSp new mod">
        <pc:chgData name="Vladimir Vatskel" userId="629dfafe3e358558" providerId="LiveId" clId="{6D3D9938-2C2B-4765-98B4-5159C0968B87}" dt="2024-02-18T22:07:29.975" v="53" actId="962"/>
        <pc:sldMkLst>
          <pc:docMk/>
          <pc:sldMk cId="3461394565" sldId="284"/>
        </pc:sldMkLst>
        <pc:spChg chg="mod">
          <ac:chgData name="Vladimir Vatskel" userId="629dfafe3e358558" providerId="LiveId" clId="{6D3D9938-2C2B-4765-98B4-5159C0968B87}" dt="2024-02-18T22:05:36.013" v="48"/>
          <ac:spMkLst>
            <pc:docMk/>
            <pc:sldMk cId="3461394565" sldId="284"/>
            <ac:spMk id="2" creationId="{1282A3F1-7811-1B11-8BFF-F9C8A34F2F0C}"/>
          </ac:spMkLst>
        </pc:spChg>
        <pc:spChg chg="del">
          <ac:chgData name="Vladimir Vatskel" userId="629dfafe3e358558" providerId="LiveId" clId="{6D3D9938-2C2B-4765-98B4-5159C0968B87}" dt="2024-02-18T22:07:29.098" v="51"/>
          <ac:spMkLst>
            <pc:docMk/>
            <pc:sldMk cId="3461394565" sldId="284"/>
            <ac:spMk id="3" creationId="{8CC8FA4B-276F-8159-45D3-2B6C48317D50}"/>
          </ac:spMkLst>
        </pc:spChg>
        <pc:spChg chg="mod">
          <ac:chgData name="Vladimir Vatskel" userId="629dfafe3e358558" providerId="LiveId" clId="{6D3D9938-2C2B-4765-98B4-5159C0968B87}" dt="2024-02-18T22:06:35.949" v="50" actId="27636"/>
          <ac:spMkLst>
            <pc:docMk/>
            <pc:sldMk cId="3461394565" sldId="284"/>
            <ac:spMk id="4" creationId="{B7E869D1-5249-DD14-7036-4AFE9B0B881F}"/>
          </ac:spMkLst>
        </pc:spChg>
        <pc:picChg chg="add mod">
          <ac:chgData name="Vladimir Vatskel" userId="629dfafe3e358558" providerId="LiveId" clId="{6D3D9938-2C2B-4765-98B4-5159C0968B87}" dt="2024-02-18T22:07:29.975" v="53" actId="962"/>
          <ac:picMkLst>
            <pc:docMk/>
            <pc:sldMk cId="3461394565" sldId="284"/>
            <ac:picMk id="6" creationId="{149E30A1-C735-07D3-11C4-500D4F604DA9}"/>
          </ac:picMkLst>
        </pc:picChg>
      </pc:sldChg>
      <pc:sldChg chg="addSp delSp modSp new mod">
        <pc:chgData name="Vladimir Vatskel" userId="629dfafe3e358558" providerId="LiveId" clId="{6D3D9938-2C2B-4765-98B4-5159C0968B87}" dt="2024-02-18T22:15:29.379" v="119" actId="962"/>
        <pc:sldMkLst>
          <pc:docMk/>
          <pc:sldMk cId="3755268063" sldId="285"/>
        </pc:sldMkLst>
        <pc:spChg chg="mod">
          <ac:chgData name="Vladimir Vatskel" userId="629dfafe3e358558" providerId="LiveId" clId="{6D3D9938-2C2B-4765-98B4-5159C0968B87}" dt="2024-02-18T22:07:41.863" v="57"/>
          <ac:spMkLst>
            <pc:docMk/>
            <pc:sldMk cId="3755268063" sldId="285"/>
            <ac:spMk id="2" creationId="{27DF5695-5B91-4E35-1980-DF9CFA9C06CD}"/>
          </ac:spMkLst>
        </pc:spChg>
        <pc:spChg chg="add del">
          <ac:chgData name="Vladimir Vatskel" userId="629dfafe3e358558" providerId="LiveId" clId="{6D3D9938-2C2B-4765-98B4-5159C0968B87}" dt="2024-02-18T22:15:28.495" v="117"/>
          <ac:spMkLst>
            <pc:docMk/>
            <pc:sldMk cId="3755268063" sldId="285"/>
            <ac:spMk id="3" creationId="{02245B2D-6F62-5C17-3683-45B7F4FE56D1}"/>
          </ac:spMkLst>
        </pc:spChg>
        <pc:spChg chg="mod">
          <ac:chgData name="Vladimir Vatskel" userId="629dfafe3e358558" providerId="LiveId" clId="{6D3D9938-2C2B-4765-98B4-5159C0968B87}" dt="2024-02-18T22:13:18.100" v="107" actId="113"/>
          <ac:spMkLst>
            <pc:docMk/>
            <pc:sldMk cId="3755268063" sldId="285"/>
            <ac:spMk id="4" creationId="{4A7A3515-C160-5DD9-6CB0-F52B6115E746}"/>
          </ac:spMkLst>
        </pc:spChg>
        <pc:picChg chg="add mod">
          <ac:chgData name="Vladimir Vatskel" userId="629dfafe3e358558" providerId="LiveId" clId="{6D3D9938-2C2B-4765-98B4-5159C0968B87}" dt="2024-02-18T22:14:50.821" v="116"/>
          <ac:picMkLst>
            <pc:docMk/>
            <pc:sldMk cId="3755268063" sldId="285"/>
            <ac:picMk id="6" creationId="{39A48F44-69B7-69DE-E473-A7615A2EDCCB}"/>
          </ac:picMkLst>
        </pc:picChg>
        <pc:picChg chg="add mod">
          <ac:chgData name="Vladimir Vatskel" userId="629dfafe3e358558" providerId="LiveId" clId="{6D3D9938-2C2B-4765-98B4-5159C0968B87}" dt="2024-02-18T22:15:29.379" v="119" actId="962"/>
          <ac:picMkLst>
            <pc:docMk/>
            <pc:sldMk cId="3755268063" sldId="285"/>
            <ac:picMk id="8" creationId="{D2E3709E-D3B4-AD2E-6D75-4C09DA2224EA}"/>
          </ac:picMkLst>
        </pc:picChg>
      </pc:sldChg>
      <pc:sldChg chg="del">
        <pc:chgData name="Vladimir Vatskel" userId="629dfafe3e358558" providerId="LiveId" clId="{6D3D9938-2C2B-4765-98B4-5159C0968B87}" dt="2024-02-18T21:58:19.766" v="5" actId="47"/>
        <pc:sldMkLst>
          <pc:docMk/>
          <pc:sldMk cId="3965135922" sldId="285"/>
        </pc:sldMkLst>
      </pc:sldChg>
      <pc:sldChg chg="del">
        <pc:chgData name="Vladimir Vatskel" userId="629dfafe3e358558" providerId="LiveId" clId="{6D3D9938-2C2B-4765-98B4-5159C0968B87}" dt="2024-02-18T21:58:19.766" v="5" actId="47"/>
        <pc:sldMkLst>
          <pc:docMk/>
          <pc:sldMk cId="1319612263" sldId="286"/>
        </pc:sldMkLst>
      </pc:sldChg>
      <pc:sldChg chg="addSp delSp modSp new mod">
        <pc:chgData name="Vladimir Vatskel" userId="629dfafe3e358558" providerId="LiveId" clId="{6D3D9938-2C2B-4765-98B4-5159C0968B87}" dt="2024-02-18T22:16:01.976" v="129" actId="962"/>
        <pc:sldMkLst>
          <pc:docMk/>
          <pc:sldMk cId="2795619152" sldId="286"/>
        </pc:sldMkLst>
        <pc:spChg chg="mod">
          <ac:chgData name="Vladimir Vatskel" userId="629dfafe3e358558" providerId="LiveId" clId="{6D3D9938-2C2B-4765-98B4-5159C0968B87}" dt="2024-02-18T22:13:55.978" v="111"/>
          <ac:spMkLst>
            <pc:docMk/>
            <pc:sldMk cId="2795619152" sldId="286"/>
            <ac:spMk id="2" creationId="{2FC79B6F-764C-3AB6-343F-E37441A5F7BE}"/>
          </ac:spMkLst>
        </pc:spChg>
        <pc:spChg chg="del">
          <ac:chgData name="Vladimir Vatskel" userId="629dfafe3e358558" providerId="LiveId" clId="{6D3D9938-2C2B-4765-98B4-5159C0968B87}" dt="2024-02-18T22:16:01.184" v="127"/>
          <ac:spMkLst>
            <pc:docMk/>
            <pc:sldMk cId="2795619152" sldId="286"/>
            <ac:spMk id="3" creationId="{F174A908-9759-1BE8-7ACB-1C5762E475B5}"/>
          </ac:spMkLst>
        </pc:spChg>
        <pc:spChg chg="mod">
          <ac:chgData name="Vladimir Vatskel" userId="629dfafe3e358558" providerId="LiveId" clId="{6D3D9938-2C2B-4765-98B4-5159C0968B87}" dt="2024-02-18T22:15:41.212" v="126" actId="20577"/>
          <ac:spMkLst>
            <pc:docMk/>
            <pc:sldMk cId="2795619152" sldId="286"/>
            <ac:spMk id="4" creationId="{D17F105A-DEB9-2817-CF45-3C887C8AFD0B}"/>
          </ac:spMkLst>
        </pc:spChg>
        <pc:picChg chg="add mod">
          <ac:chgData name="Vladimir Vatskel" userId="629dfafe3e358558" providerId="LiveId" clId="{6D3D9938-2C2B-4765-98B4-5159C0968B87}" dt="2024-02-18T22:16:01.976" v="129" actId="962"/>
          <ac:picMkLst>
            <pc:docMk/>
            <pc:sldMk cId="2795619152" sldId="286"/>
            <ac:picMk id="6" creationId="{8029554F-F1E3-5B48-E683-1FD542EC508F}"/>
          </ac:picMkLst>
        </pc:picChg>
      </pc:sldChg>
      <pc:sldChg chg="del">
        <pc:chgData name="Vladimir Vatskel" userId="629dfafe3e358558" providerId="LiveId" clId="{6D3D9938-2C2B-4765-98B4-5159C0968B87}" dt="2024-02-18T21:58:19.766" v="5" actId="47"/>
        <pc:sldMkLst>
          <pc:docMk/>
          <pc:sldMk cId="1418126138" sldId="287"/>
        </pc:sldMkLst>
      </pc:sldChg>
      <pc:sldChg chg="del">
        <pc:chgData name="Vladimir Vatskel" userId="629dfafe3e358558" providerId="LiveId" clId="{6D3D9938-2C2B-4765-98B4-5159C0968B87}" dt="2024-02-18T21:58:19.766" v="5" actId="47"/>
        <pc:sldMkLst>
          <pc:docMk/>
          <pc:sldMk cId="2952891093" sldId="288"/>
        </pc:sldMkLst>
      </pc:sldChg>
      <pc:sldChg chg="del">
        <pc:chgData name="Vladimir Vatskel" userId="629dfafe3e358558" providerId="LiveId" clId="{6D3D9938-2C2B-4765-98B4-5159C0968B87}" dt="2024-02-18T21:58:19.766" v="5" actId="47"/>
        <pc:sldMkLst>
          <pc:docMk/>
          <pc:sldMk cId="3351165426" sldId="289"/>
        </pc:sldMkLst>
      </pc:sldChg>
    </pc:docChg>
  </pc:docChgLst>
  <pc:docChgLst>
    <pc:chgData name="Vladimir Vatskel" userId="629dfafe3e358558" providerId="LiveId" clId="{B0DF4C48-F83C-407A-9C73-A89538B424B8}"/>
    <pc:docChg chg="undo custSel addSld delSld modSld">
      <pc:chgData name="Vladimir Vatskel" userId="629dfafe3e358558" providerId="LiveId" clId="{B0DF4C48-F83C-407A-9C73-A89538B424B8}" dt="2023-09-04T17:43:06.984" v="728" actId="2696"/>
      <pc:docMkLst>
        <pc:docMk/>
      </pc:docMkLst>
      <pc:sldChg chg="modSp mod">
        <pc:chgData name="Vladimir Vatskel" userId="629dfafe3e358558" providerId="LiveId" clId="{B0DF4C48-F83C-407A-9C73-A89538B424B8}" dt="2023-09-04T17:10:56.886" v="206" actId="20577"/>
        <pc:sldMkLst>
          <pc:docMk/>
          <pc:sldMk cId="1156948907" sldId="256"/>
        </pc:sldMkLst>
        <pc:spChg chg="mod">
          <ac:chgData name="Vladimir Vatskel" userId="629dfafe3e358558" providerId="LiveId" clId="{B0DF4C48-F83C-407A-9C73-A89538B424B8}" dt="2023-09-04T17:10:56.886" v="206" actId="20577"/>
          <ac:spMkLst>
            <pc:docMk/>
            <pc:sldMk cId="1156948907" sldId="256"/>
            <ac:spMk id="3" creationId="{61AF43C6-D912-ABC3-4CAF-631456FF7A35}"/>
          </ac:spMkLst>
        </pc:spChg>
      </pc:sldChg>
      <pc:sldChg chg="modSp new mod">
        <pc:chgData name="Vladimir Vatskel" userId="629dfafe3e358558" providerId="LiveId" clId="{B0DF4C48-F83C-407A-9C73-A89538B424B8}" dt="2023-09-04T17:13:58.269" v="236" actId="20577"/>
        <pc:sldMkLst>
          <pc:docMk/>
          <pc:sldMk cId="3025983569" sldId="257"/>
        </pc:sldMkLst>
        <pc:spChg chg="mod">
          <ac:chgData name="Vladimir Vatskel" userId="629dfafe3e358558" providerId="LiveId" clId="{B0DF4C48-F83C-407A-9C73-A89538B424B8}" dt="2023-09-04T16:45:17.143" v="3"/>
          <ac:spMkLst>
            <pc:docMk/>
            <pc:sldMk cId="3025983569" sldId="257"/>
            <ac:spMk id="2" creationId="{677B2EE0-DE6F-2DEE-AAF9-A90A34E0D874}"/>
          </ac:spMkLst>
        </pc:spChg>
        <pc:spChg chg="mod">
          <ac:chgData name="Vladimir Vatskel" userId="629dfafe3e358558" providerId="LiveId" clId="{B0DF4C48-F83C-407A-9C73-A89538B424B8}" dt="2023-09-04T17:13:58.269" v="236" actId="20577"/>
          <ac:spMkLst>
            <pc:docMk/>
            <pc:sldMk cId="3025983569" sldId="257"/>
            <ac:spMk id="3" creationId="{D0593AFE-D345-520E-46D3-F17EB06DAC63}"/>
          </ac:spMkLst>
        </pc:spChg>
      </pc:sldChg>
      <pc:sldChg chg="modSp new mod">
        <pc:chgData name="Vladimir Vatskel" userId="629dfafe3e358558" providerId="LiveId" clId="{B0DF4C48-F83C-407A-9C73-A89538B424B8}" dt="2023-09-04T16:58:15.335" v="64" actId="113"/>
        <pc:sldMkLst>
          <pc:docMk/>
          <pc:sldMk cId="2229595647" sldId="258"/>
        </pc:sldMkLst>
        <pc:spChg chg="mod">
          <ac:chgData name="Vladimir Vatskel" userId="629dfafe3e358558" providerId="LiveId" clId="{B0DF4C48-F83C-407A-9C73-A89538B424B8}" dt="2023-09-04T16:52:39.944" v="14"/>
          <ac:spMkLst>
            <pc:docMk/>
            <pc:sldMk cId="2229595647" sldId="258"/>
            <ac:spMk id="2" creationId="{79B2C7E9-A82D-F6A9-8CCD-A9A3C8EB32CA}"/>
          </ac:spMkLst>
        </pc:spChg>
        <pc:spChg chg="mod">
          <ac:chgData name="Vladimir Vatskel" userId="629dfafe3e358558" providerId="LiveId" clId="{B0DF4C48-F83C-407A-9C73-A89538B424B8}" dt="2023-09-04T16:58:15.335" v="64" actId="113"/>
          <ac:spMkLst>
            <pc:docMk/>
            <pc:sldMk cId="2229595647" sldId="258"/>
            <ac:spMk id="3" creationId="{C0F8B757-5523-03F5-70FB-7D3547581281}"/>
          </ac:spMkLst>
        </pc:spChg>
      </pc:sldChg>
      <pc:sldChg chg="modSp new mod">
        <pc:chgData name="Vladimir Vatskel" userId="629dfafe3e358558" providerId="LiveId" clId="{B0DF4C48-F83C-407A-9C73-A89538B424B8}" dt="2023-09-04T17:42:55.809" v="727" actId="6549"/>
        <pc:sldMkLst>
          <pc:docMk/>
          <pc:sldMk cId="1171470251" sldId="259"/>
        </pc:sldMkLst>
        <pc:spChg chg="mod">
          <ac:chgData name="Vladimir Vatskel" userId="629dfafe3e358558" providerId="LiveId" clId="{B0DF4C48-F83C-407A-9C73-A89538B424B8}" dt="2023-09-04T16:57:09.355" v="44"/>
          <ac:spMkLst>
            <pc:docMk/>
            <pc:sldMk cId="1171470251" sldId="259"/>
            <ac:spMk id="2" creationId="{51FC83AC-372F-F157-918E-3A2442A380FE}"/>
          </ac:spMkLst>
        </pc:spChg>
        <pc:spChg chg="mod">
          <ac:chgData name="Vladimir Vatskel" userId="629dfafe3e358558" providerId="LiveId" clId="{B0DF4C48-F83C-407A-9C73-A89538B424B8}" dt="2023-09-04T17:42:55.809" v="727" actId="6549"/>
          <ac:spMkLst>
            <pc:docMk/>
            <pc:sldMk cId="1171470251" sldId="259"/>
            <ac:spMk id="3" creationId="{BC05A3BF-B76A-9A23-CD21-1B48E48ECAB1}"/>
          </ac:spMkLst>
        </pc:spChg>
      </pc:sldChg>
      <pc:sldChg chg="modSp new mod">
        <pc:chgData name="Vladimir Vatskel" userId="629dfafe3e358558" providerId="LiveId" clId="{B0DF4C48-F83C-407A-9C73-A89538B424B8}" dt="2023-09-04T17:37:21.647" v="683" actId="20577"/>
        <pc:sldMkLst>
          <pc:docMk/>
          <pc:sldMk cId="1183688187" sldId="260"/>
        </pc:sldMkLst>
        <pc:spChg chg="mod">
          <ac:chgData name="Vladimir Vatskel" userId="629dfafe3e358558" providerId="LiveId" clId="{B0DF4C48-F83C-407A-9C73-A89538B424B8}" dt="2023-09-04T16:58:26.925" v="68"/>
          <ac:spMkLst>
            <pc:docMk/>
            <pc:sldMk cId="1183688187" sldId="260"/>
            <ac:spMk id="2" creationId="{A48BA472-AF98-4ED5-8358-7D8938D2ECC7}"/>
          </ac:spMkLst>
        </pc:spChg>
        <pc:spChg chg="mod">
          <ac:chgData name="Vladimir Vatskel" userId="629dfafe3e358558" providerId="LiveId" clId="{B0DF4C48-F83C-407A-9C73-A89538B424B8}" dt="2023-09-04T17:37:21.647" v="683" actId="20577"/>
          <ac:spMkLst>
            <pc:docMk/>
            <pc:sldMk cId="1183688187" sldId="260"/>
            <ac:spMk id="3" creationId="{2BF2B0CF-E31F-9C61-B898-3D098ED06740}"/>
          </ac:spMkLst>
        </pc:spChg>
      </pc:sldChg>
      <pc:sldChg chg="modSp new mod">
        <pc:chgData name="Vladimir Vatskel" userId="629dfafe3e358558" providerId="LiveId" clId="{B0DF4C48-F83C-407A-9C73-A89538B424B8}" dt="2023-09-04T17:29:32.806" v="526" actId="20577"/>
        <pc:sldMkLst>
          <pc:docMk/>
          <pc:sldMk cId="252740859" sldId="261"/>
        </pc:sldMkLst>
        <pc:spChg chg="mod">
          <ac:chgData name="Vladimir Vatskel" userId="629dfafe3e358558" providerId="LiveId" clId="{B0DF4C48-F83C-407A-9C73-A89538B424B8}" dt="2023-09-04T17:07:05.805" v="178" actId="790"/>
          <ac:spMkLst>
            <pc:docMk/>
            <pc:sldMk cId="252740859" sldId="261"/>
            <ac:spMk id="2" creationId="{766F5368-A6FD-14EB-DEF6-C24D70B88EDD}"/>
          </ac:spMkLst>
        </pc:spChg>
        <pc:spChg chg="mod">
          <ac:chgData name="Vladimir Vatskel" userId="629dfafe3e358558" providerId="LiveId" clId="{B0DF4C48-F83C-407A-9C73-A89538B424B8}" dt="2023-09-04T17:29:32.806" v="526" actId="20577"/>
          <ac:spMkLst>
            <pc:docMk/>
            <pc:sldMk cId="252740859" sldId="261"/>
            <ac:spMk id="3" creationId="{866D83C1-CC9C-2A11-E994-E11A9F3E55FA}"/>
          </ac:spMkLst>
        </pc:spChg>
      </pc:sldChg>
      <pc:sldChg chg="modSp new mod">
        <pc:chgData name="Vladimir Vatskel" userId="629dfafe3e358558" providerId="LiveId" clId="{B0DF4C48-F83C-407A-9C73-A89538B424B8}" dt="2023-09-04T17:29:22.746" v="524" actId="27636"/>
        <pc:sldMkLst>
          <pc:docMk/>
          <pc:sldMk cId="1682051636" sldId="262"/>
        </pc:sldMkLst>
        <pc:spChg chg="mod">
          <ac:chgData name="Vladimir Vatskel" userId="629dfafe3e358558" providerId="LiveId" clId="{B0DF4C48-F83C-407A-9C73-A89538B424B8}" dt="2023-09-04T17:09:57.906" v="200"/>
          <ac:spMkLst>
            <pc:docMk/>
            <pc:sldMk cId="1682051636" sldId="262"/>
            <ac:spMk id="2" creationId="{00E926F5-F9C4-27CA-0BF6-AF0CCEF5E936}"/>
          </ac:spMkLst>
        </pc:spChg>
        <pc:spChg chg="mod">
          <ac:chgData name="Vladimir Vatskel" userId="629dfafe3e358558" providerId="LiveId" clId="{B0DF4C48-F83C-407A-9C73-A89538B424B8}" dt="2023-09-04T17:29:22.746" v="524" actId="27636"/>
          <ac:spMkLst>
            <pc:docMk/>
            <pc:sldMk cId="1682051636" sldId="262"/>
            <ac:spMk id="3" creationId="{BE443EDB-0F5F-CFDC-0700-C129E3355F3A}"/>
          </ac:spMkLst>
        </pc:spChg>
      </pc:sldChg>
      <pc:sldChg chg="modSp new mod">
        <pc:chgData name="Vladimir Vatskel" userId="629dfafe3e358558" providerId="LiveId" clId="{B0DF4C48-F83C-407A-9C73-A89538B424B8}" dt="2023-09-04T17:29:08.550" v="522" actId="20577"/>
        <pc:sldMkLst>
          <pc:docMk/>
          <pc:sldMk cId="3099901222" sldId="263"/>
        </pc:sldMkLst>
        <pc:spChg chg="mod">
          <ac:chgData name="Vladimir Vatskel" userId="629dfafe3e358558" providerId="LiveId" clId="{B0DF4C48-F83C-407A-9C73-A89538B424B8}" dt="2023-09-04T17:25:40.196" v="468"/>
          <ac:spMkLst>
            <pc:docMk/>
            <pc:sldMk cId="3099901222" sldId="263"/>
            <ac:spMk id="2" creationId="{23703F63-9E70-4E24-F9B6-A9F27BF180EC}"/>
          </ac:spMkLst>
        </pc:spChg>
        <pc:spChg chg="mod">
          <ac:chgData name="Vladimir Vatskel" userId="629dfafe3e358558" providerId="LiveId" clId="{B0DF4C48-F83C-407A-9C73-A89538B424B8}" dt="2023-09-04T17:29:08.550" v="522" actId="20577"/>
          <ac:spMkLst>
            <pc:docMk/>
            <pc:sldMk cId="3099901222" sldId="263"/>
            <ac:spMk id="3" creationId="{3E928C04-5FD7-3D8F-4AE3-67D1CEF16811}"/>
          </ac:spMkLst>
        </pc:spChg>
      </pc:sldChg>
      <pc:sldChg chg="modSp new del mod">
        <pc:chgData name="Vladimir Vatskel" userId="629dfafe3e358558" providerId="LiveId" clId="{B0DF4C48-F83C-407A-9C73-A89538B424B8}" dt="2023-09-04T17:43:06.984" v="728" actId="2696"/>
        <pc:sldMkLst>
          <pc:docMk/>
          <pc:sldMk cId="2907210715" sldId="264"/>
        </pc:sldMkLst>
        <pc:spChg chg="mod">
          <ac:chgData name="Vladimir Vatskel" userId="629dfafe3e358558" providerId="LiveId" clId="{B0DF4C48-F83C-407A-9C73-A89538B424B8}" dt="2023-09-04T17:38:30.905" v="685"/>
          <ac:spMkLst>
            <pc:docMk/>
            <pc:sldMk cId="2907210715" sldId="264"/>
            <ac:spMk id="2" creationId="{4437ECB0-AA03-93CD-3514-ED0B5B165FCC}"/>
          </ac:spMkLst>
        </pc:spChg>
        <pc:spChg chg="mod">
          <ac:chgData name="Vladimir Vatskel" userId="629dfafe3e358558" providerId="LiveId" clId="{B0DF4C48-F83C-407A-9C73-A89538B424B8}" dt="2023-09-04T17:40:12.449" v="715" actId="20577"/>
          <ac:spMkLst>
            <pc:docMk/>
            <pc:sldMk cId="2907210715" sldId="264"/>
            <ac:spMk id="3" creationId="{DB4410CF-68C9-DFA5-5F2E-CE492EC7C69D}"/>
          </ac:spMkLst>
        </pc:spChg>
      </pc:sldChg>
    </pc:docChg>
  </pc:docChgLst>
  <pc:docChgLst>
    <pc:chgData name="Vladimir Vatskel" userId="629dfafe3e358558" providerId="LiveId" clId="{55265512-C95D-4DD0-ACC6-B3E7687540F7}"/>
    <pc:docChg chg="undo custSel addSld delSld modSld">
      <pc:chgData name="Vladimir Vatskel" userId="629dfafe3e358558" providerId="LiveId" clId="{55265512-C95D-4DD0-ACC6-B3E7687540F7}" dt="2024-02-14T21:53:42.642" v="99" actId="20577"/>
      <pc:docMkLst>
        <pc:docMk/>
      </pc:docMkLst>
      <pc:sldChg chg="modSp mod">
        <pc:chgData name="Vladimir Vatskel" userId="629dfafe3e358558" providerId="LiveId" clId="{55265512-C95D-4DD0-ACC6-B3E7687540F7}" dt="2024-02-14T21:44:35.857" v="37" actId="20577"/>
        <pc:sldMkLst>
          <pc:docMk/>
          <pc:sldMk cId="1156948907" sldId="256"/>
        </pc:sldMkLst>
        <pc:spChg chg="mod">
          <ac:chgData name="Vladimir Vatskel" userId="629dfafe3e358558" providerId="LiveId" clId="{55265512-C95D-4DD0-ACC6-B3E7687540F7}" dt="2024-02-14T21:44:24.186" v="31" actId="790"/>
          <ac:spMkLst>
            <pc:docMk/>
            <pc:sldMk cId="1156948907" sldId="256"/>
            <ac:spMk id="2" creationId="{7C11E836-3832-B8F3-F376-A17B80E9CA7C}"/>
          </ac:spMkLst>
        </pc:spChg>
        <pc:spChg chg="mod">
          <ac:chgData name="Vladimir Vatskel" userId="629dfafe3e358558" providerId="LiveId" clId="{55265512-C95D-4DD0-ACC6-B3E7687540F7}" dt="2024-02-14T21:44:35.857" v="37" actId="20577"/>
          <ac:spMkLst>
            <pc:docMk/>
            <pc:sldMk cId="1156948907" sldId="256"/>
            <ac:spMk id="3" creationId="{61AF43C6-D912-ABC3-4CAF-631456FF7A35}"/>
          </ac:spMkLst>
        </pc:spChg>
      </pc:sldChg>
      <pc:sldChg chg="addSp delSp modSp mod">
        <pc:chgData name="Vladimir Vatskel" userId="629dfafe3e358558" providerId="LiveId" clId="{55265512-C95D-4DD0-ACC6-B3E7687540F7}" dt="2024-02-14T21:51:17.994" v="76" actId="27614"/>
        <pc:sldMkLst>
          <pc:docMk/>
          <pc:sldMk cId="3393729228" sldId="264"/>
        </pc:sldMkLst>
        <pc:spChg chg="mod">
          <ac:chgData name="Vladimir Vatskel" userId="629dfafe3e358558" providerId="LiveId" clId="{55265512-C95D-4DD0-ACC6-B3E7687540F7}" dt="2024-02-14T21:45:10.629" v="57" actId="20577"/>
          <ac:spMkLst>
            <pc:docMk/>
            <pc:sldMk cId="3393729228" sldId="264"/>
            <ac:spMk id="2" creationId="{E5D7175A-D827-67F4-D876-D33F0AB990CB}"/>
          </ac:spMkLst>
        </pc:spChg>
        <pc:spChg chg="mod">
          <ac:chgData name="Vladimir Vatskel" userId="629dfafe3e358558" providerId="LiveId" clId="{55265512-C95D-4DD0-ACC6-B3E7687540F7}" dt="2024-02-14T21:46:49.341" v="73" actId="20577"/>
          <ac:spMkLst>
            <pc:docMk/>
            <pc:sldMk cId="3393729228" sldId="264"/>
            <ac:spMk id="4" creationId="{2BE4E336-CDD9-7230-D301-46FCF5BC7E4B}"/>
          </ac:spMkLst>
        </pc:spChg>
        <pc:spChg chg="add del mod">
          <ac:chgData name="Vladimir Vatskel" userId="629dfafe3e358558" providerId="LiveId" clId="{55265512-C95D-4DD0-ACC6-B3E7687540F7}" dt="2024-02-14T21:51:15.995" v="75"/>
          <ac:spMkLst>
            <pc:docMk/>
            <pc:sldMk cId="3393729228" sldId="264"/>
            <ac:spMk id="5" creationId="{E7F005D1-91E1-45D6-B514-EC9A66C12157}"/>
          </ac:spMkLst>
        </pc:spChg>
        <pc:picChg chg="add mod">
          <ac:chgData name="Vladimir Vatskel" userId="629dfafe3e358558" providerId="LiveId" clId="{55265512-C95D-4DD0-ACC6-B3E7687540F7}" dt="2024-02-14T21:51:17.994" v="76" actId="27614"/>
          <ac:picMkLst>
            <pc:docMk/>
            <pc:sldMk cId="3393729228" sldId="264"/>
            <ac:picMk id="7" creationId="{C95985C9-B923-5997-31BA-4345BDB7BE07}"/>
          </ac:picMkLst>
        </pc:picChg>
        <pc:picChg chg="del">
          <ac:chgData name="Vladimir Vatskel" userId="629dfafe3e358558" providerId="LiveId" clId="{55265512-C95D-4DD0-ACC6-B3E7687540F7}" dt="2024-02-14T21:51:14.537" v="74" actId="478"/>
          <ac:picMkLst>
            <pc:docMk/>
            <pc:sldMk cId="3393729228" sldId="264"/>
            <ac:picMk id="8" creationId="{6AE59189-CE39-FBB9-BFB2-7F26278425B1}"/>
          </ac:picMkLst>
        </pc:picChg>
      </pc:sldChg>
      <pc:sldChg chg="del">
        <pc:chgData name="Vladimir Vatskel" userId="629dfafe3e358558" providerId="LiveId" clId="{55265512-C95D-4DD0-ACC6-B3E7687540F7}" dt="2024-02-14T21:45:01.342" v="38" actId="47"/>
        <pc:sldMkLst>
          <pc:docMk/>
          <pc:sldMk cId="1684392883" sldId="265"/>
        </pc:sldMkLst>
      </pc:sldChg>
      <pc:sldChg chg="del">
        <pc:chgData name="Vladimir Vatskel" userId="629dfafe3e358558" providerId="LiveId" clId="{55265512-C95D-4DD0-ACC6-B3E7687540F7}" dt="2024-02-14T21:45:01.342" v="38" actId="47"/>
        <pc:sldMkLst>
          <pc:docMk/>
          <pc:sldMk cId="3809924930" sldId="266"/>
        </pc:sldMkLst>
      </pc:sldChg>
      <pc:sldChg chg="del">
        <pc:chgData name="Vladimir Vatskel" userId="629dfafe3e358558" providerId="LiveId" clId="{55265512-C95D-4DD0-ACC6-B3E7687540F7}" dt="2024-02-14T21:45:01.342" v="38" actId="47"/>
        <pc:sldMkLst>
          <pc:docMk/>
          <pc:sldMk cId="133409172" sldId="267"/>
        </pc:sldMkLst>
      </pc:sldChg>
      <pc:sldChg chg="del">
        <pc:chgData name="Vladimir Vatskel" userId="629dfafe3e358558" providerId="LiveId" clId="{55265512-C95D-4DD0-ACC6-B3E7687540F7}" dt="2024-02-14T21:45:01.342" v="38" actId="47"/>
        <pc:sldMkLst>
          <pc:docMk/>
          <pc:sldMk cId="584272886" sldId="268"/>
        </pc:sldMkLst>
      </pc:sldChg>
      <pc:sldChg chg="del">
        <pc:chgData name="Vladimir Vatskel" userId="629dfafe3e358558" providerId="LiveId" clId="{55265512-C95D-4DD0-ACC6-B3E7687540F7}" dt="2024-02-14T21:45:01.342" v="38" actId="47"/>
        <pc:sldMkLst>
          <pc:docMk/>
          <pc:sldMk cId="952474941" sldId="269"/>
        </pc:sldMkLst>
      </pc:sldChg>
      <pc:sldChg chg="del">
        <pc:chgData name="Vladimir Vatskel" userId="629dfafe3e358558" providerId="LiveId" clId="{55265512-C95D-4DD0-ACC6-B3E7687540F7}" dt="2024-02-14T21:45:01.342" v="38" actId="47"/>
        <pc:sldMkLst>
          <pc:docMk/>
          <pc:sldMk cId="1880151884" sldId="270"/>
        </pc:sldMkLst>
      </pc:sldChg>
      <pc:sldChg chg="del">
        <pc:chgData name="Vladimir Vatskel" userId="629dfafe3e358558" providerId="LiveId" clId="{55265512-C95D-4DD0-ACC6-B3E7687540F7}" dt="2024-02-14T21:45:01.342" v="38" actId="47"/>
        <pc:sldMkLst>
          <pc:docMk/>
          <pc:sldMk cId="63742856" sldId="271"/>
        </pc:sldMkLst>
      </pc:sldChg>
      <pc:sldChg chg="del">
        <pc:chgData name="Vladimir Vatskel" userId="629dfafe3e358558" providerId="LiveId" clId="{55265512-C95D-4DD0-ACC6-B3E7687540F7}" dt="2024-02-14T21:45:01.342" v="38" actId="47"/>
        <pc:sldMkLst>
          <pc:docMk/>
          <pc:sldMk cId="3148174449" sldId="272"/>
        </pc:sldMkLst>
      </pc:sldChg>
      <pc:sldChg chg="del">
        <pc:chgData name="Vladimir Vatskel" userId="629dfafe3e358558" providerId="LiveId" clId="{55265512-C95D-4DD0-ACC6-B3E7687540F7}" dt="2024-02-14T21:45:01.342" v="38" actId="47"/>
        <pc:sldMkLst>
          <pc:docMk/>
          <pc:sldMk cId="1463328207" sldId="273"/>
        </pc:sldMkLst>
      </pc:sldChg>
      <pc:sldChg chg="del">
        <pc:chgData name="Vladimir Vatskel" userId="629dfafe3e358558" providerId="LiveId" clId="{55265512-C95D-4DD0-ACC6-B3E7687540F7}" dt="2024-02-14T21:45:01.342" v="38" actId="47"/>
        <pc:sldMkLst>
          <pc:docMk/>
          <pc:sldMk cId="4185445326" sldId="274"/>
        </pc:sldMkLst>
      </pc:sldChg>
      <pc:sldChg chg="del">
        <pc:chgData name="Vladimir Vatskel" userId="629dfafe3e358558" providerId="LiveId" clId="{55265512-C95D-4DD0-ACC6-B3E7687540F7}" dt="2024-02-14T21:45:01.342" v="38" actId="47"/>
        <pc:sldMkLst>
          <pc:docMk/>
          <pc:sldMk cId="3465430598" sldId="275"/>
        </pc:sldMkLst>
      </pc:sldChg>
      <pc:sldChg chg="del">
        <pc:chgData name="Vladimir Vatskel" userId="629dfafe3e358558" providerId="LiveId" clId="{55265512-C95D-4DD0-ACC6-B3E7687540F7}" dt="2024-02-14T21:45:01.342" v="38" actId="47"/>
        <pc:sldMkLst>
          <pc:docMk/>
          <pc:sldMk cId="1868295731" sldId="276"/>
        </pc:sldMkLst>
      </pc:sldChg>
      <pc:sldChg chg="del">
        <pc:chgData name="Vladimir Vatskel" userId="629dfafe3e358558" providerId="LiveId" clId="{55265512-C95D-4DD0-ACC6-B3E7687540F7}" dt="2024-02-14T21:45:01.342" v="38" actId="47"/>
        <pc:sldMkLst>
          <pc:docMk/>
          <pc:sldMk cId="4264367810" sldId="277"/>
        </pc:sldMkLst>
      </pc:sldChg>
      <pc:sldChg chg="del">
        <pc:chgData name="Vladimir Vatskel" userId="629dfafe3e358558" providerId="LiveId" clId="{55265512-C95D-4DD0-ACC6-B3E7687540F7}" dt="2024-02-14T21:45:01.342" v="38" actId="47"/>
        <pc:sldMkLst>
          <pc:docMk/>
          <pc:sldMk cId="674918782" sldId="278"/>
        </pc:sldMkLst>
      </pc:sldChg>
      <pc:sldChg chg="del">
        <pc:chgData name="Vladimir Vatskel" userId="629dfafe3e358558" providerId="LiveId" clId="{55265512-C95D-4DD0-ACC6-B3E7687540F7}" dt="2024-02-14T21:45:01.342" v="38" actId="47"/>
        <pc:sldMkLst>
          <pc:docMk/>
          <pc:sldMk cId="1958039943" sldId="279"/>
        </pc:sldMkLst>
      </pc:sldChg>
      <pc:sldChg chg="del">
        <pc:chgData name="Vladimir Vatskel" userId="629dfafe3e358558" providerId="LiveId" clId="{55265512-C95D-4DD0-ACC6-B3E7687540F7}" dt="2024-02-14T21:45:01.342" v="38" actId="47"/>
        <pc:sldMkLst>
          <pc:docMk/>
          <pc:sldMk cId="3968643434" sldId="280"/>
        </pc:sldMkLst>
      </pc:sldChg>
      <pc:sldChg chg="del">
        <pc:chgData name="Vladimir Vatskel" userId="629dfafe3e358558" providerId="LiveId" clId="{55265512-C95D-4DD0-ACC6-B3E7687540F7}" dt="2024-02-14T21:45:01.342" v="38" actId="47"/>
        <pc:sldMkLst>
          <pc:docMk/>
          <pc:sldMk cId="610327489" sldId="281"/>
        </pc:sldMkLst>
      </pc:sldChg>
      <pc:sldChg chg="addSp delSp modSp new mod">
        <pc:chgData name="Vladimir Vatskel" userId="629dfafe3e358558" providerId="LiveId" clId="{55265512-C95D-4DD0-ACC6-B3E7687540F7}" dt="2024-02-14T21:53:42.642" v="99" actId="20577"/>
        <pc:sldMkLst>
          <pc:docMk/>
          <pc:sldMk cId="1548321952" sldId="283"/>
        </pc:sldMkLst>
        <pc:spChg chg="del">
          <ac:chgData name="Vladimir Vatskel" userId="629dfafe3e358558" providerId="LiveId" clId="{55265512-C95D-4DD0-ACC6-B3E7687540F7}" dt="2024-02-14T21:52:51.672" v="78"/>
          <ac:spMkLst>
            <pc:docMk/>
            <pc:sldMk cId="1548321952" sldId="283"/>
            <ac:spMk id="3" creationId="{0079F045-FE11-AD00-52A3-58073704A38A}"/>
          </ac:spMkLst>
        </pc:spChg>
        <pc:spChg chg="mod">
          <ac:chgData name="Vladimir Vatskel" userId="629dfafe3e358558" providerId="LiveId" clId="{55265512-C95D-4DD0-ACC6-B3E7687540F7}" dt="2024-02-14T21:53:42.642" v="99" actId="20577"/>
          <ac:spMkLst>
            <pc:docMk/>
            <pc:sldMk cId="1548321952" sldId="283"/>
            <ac:spMk id="4" creationId="{FB8CCDAE-0E8A-BEE5-B868-380E393B8D12}"/>
          </ac:spMkLst>
        </pc:spChg>
        <pc:picChg chg="add mod">
          <ac:chgData name="Vladimir Vatskel" userId="629dfafe3e358558" providerId="LiveId" clId="{55265512-C95D-4DD0-ACC6-B3E7687540F7}" dt="2024-02-14T21:52:52.442" v="80" actId="962"/>
          <ac:picMkLst>
            <pc:docMk/>
            <pc:sldMk cId="1548321952" sldId="283"/>
            <ac:picMk id="6" creationId="{30F4E9FF-575E-0C26-6F92-5C937EF15DFB}"/>
          </ac:picMkLst>
        </pc:picChg>
      </pc:sldChg>
      <pc:sldChg chg="del">
        <pc:chgData name="Vladimir Vatskel" userId="629dfafe3e358558" providerId="LiveId" clId="{55265512-C95D-4DD0-ACC6-B3E7687540F7}" dt="2024-02-14T21:45:01.342" v="38" actId="47"/>
        <pc:sldMkLst>
          <pc:docMk/>
          <pc:sldMk cId="1640339033" sldId="283"/>
        </pc:sldMkLst>
      </pc:sldChg>
    </pc:docChg>
  </pc:docChgLst>
  <pc:docChgLst>
    <pc:chgData name="Vladimir Vatskel" userId="629dfafe3e358558" providerId="LiveId" clId="{6FA89425-6394-41A6-BAFF-56CA10009E0A}"/>
    <pc:docChg chg="undo redo custSel addSld delSld modSld">
      <pc:chgData name="Vladimir Vatskel" userId="629dfafe3e358558" providerId="LiveId" clId="{6FA89425-6394-41A6-BAFF-56CA10009E0A}" dt="2024-02-26T19:38:42.875" v="76" actId="27636"/>
      <pc:docMkLst>
        <pc:docMk/>
      </pc:docMkLst>
      <pc:sldChg chg="modSp mod">
        <pc:chgData name="Vladimir Vatskel" userId="629dfafe3e358558" providerId="LiveId" clId="{6FA89425-6394-41A6-BAFF-56CA10009E0A}" dt="2024-02-26T19:38:42.875" v="76" actId="27636"/>
        <pc:sldMkLst>
          <pc:docMk/>
          <pc:sldMk cId="1035946105" sldId="282"/>
        </pc:sldMkLst>
        <pc:spChg chg="mod">
          <ac:chgData name="Vladimir Vatskel" userId="629dfafe3e358558" providerId="LiveId" clId="{6FA89425-6394-41A6-BAFF-56CA10009E0A}" dt="2024-02-26T19:38:42.875" v="76" actId="27636"/>
          <ac:spMkLst>
            <pc:docMk/>
            <pc:sldMk cId="1035946105" sldId="282"/>
            <ac:spMk id="4" creationId="{BB75B652-F3D8-5BFE-BA2A-1162DC7E54BA}"/>
          </ac:spMkLst>
        </pc:spChg>
      </pc:sldChg>
      <pc:sldChg chg="addSp delSp modSp new add del mod">
        <pc:chgData name="Vladimir Vatskel" userId="629dfafe3e358558" providerId="LiveId" clId="{6FA89425-6394-41A6-BAFF-56CA10009E0A}" dt="2024-02-26T18:26:08.523" v="12"/>
        <pc:sldMkLst>
          <pc:docMk/>
          <pc:sldMk cId="336982125" sldId="284"/>
        </pc:sldMkLst>
        <pc:spChg chg="mod">
          <ac:chgData name="Vladimir Vatskel" userId="629dfafe3e358558" providerId="LiveId" clId="{6FA89425-6394-41A6-BAFF-56CA10009E0A}" dt="2024-02-26T18:23:59.505" v="9"/>
          <ac:spMkLst>
            <pc:docMk/>
            <pc:sldMk cId="336982125" sldId="284"/>
            <ac:spMk id="2" creationId="{3778C474-0BDF-FF73-25A6-51033B4BC2AA}"/>
          </ac:spMkLst>
        </pc:spChg>
        <pc:spChg chg="del">
          <ac:chgData name="Vladimir Vatskel" userId="629dfafe3e358558" providerId="LiveId" clId="{6FA89425-6394-41A6-BAFF-56CA10009E0A}" dt="2024-02-26T18:25:55.178" v="10"/>
          <ac:spMkLst>
            <pc:docMk/>
            <pc:sldMk cId="336982125" sldId="284"/>
            <ac:spMk id="3" creationId="{E88DDC41-79C5-6DE2-0309-F5FF0B946699}"/>
          </ac:spMkLst>
        </pc:spChg>
        <pc:spChg chg="mod">
          <ac:chgData name="Vladimir Vatskel" userId="629dfafe3e358558" providerId="LiveId" clId="{6FA89425-6394-41A6-BAFF-56CA10009E0A}" dt="2024-02-26T18:26:08.523" v="12"/>
          <ac:spMkLst>
            <pc:docMk/>
            <pc:sldMk cId="336982125" sldId="284"/>
            <ac:spMk id="4" creationId="{149E7B62-D120-C714-36E5-21BE66E0B54C}"/>
          </ac:spMkLst>
        </pc:spChg>
        <pc:picChg chg="add del">
          <ac:chgData name="Vladimir Vatskel" userId="629dfafe3e358558" providerId="LiveId" clId="{6FA89425-6394-41A6-BAFF-56CA10009E0A}" dt="2024-02-26T18:23:54.519" v="4" actId="22"/>
          <ac:picMkLst>
            <pc:docMk/>
            <pc:sldMk cId="336982125" sldId="284"/>
            <ac:picMk id="6" creationId="{989A5593-D0C6-0386-BCE5-80ED4F52167E}"/>
          </ac:picMkLst>
        </pc:picChg>
        <pc:picChg chg="add mod">
          <ac:chgData name="Vladimir Vatskel" userId="629dfafe3e358558" providerId="LiveId" clId="{6FA89425-6394-41A6-BAFF-56CA10009E0A}" dt="2024-02-26T18:25:56.681" v="11" actId="27614"/>
          <ac:picMkLst>
            <pc:docMk/>
            <pc:sldMk cId="336982125" sldId="284"/>
            <ac:picMk id="8" creationId="{74374CE3-8323-D4EA-4250-8AD82B6C2984}"/>
          </ac:picMkLst>
        </pc:picChg>
      </pc:sldChg>
      <pc:sldChg chg="addSp delSp modSp new mod">
        <pc:chgData name="Vladimir Vatskel" userId="629dfafe3e358558" providerId="LiveId" clId="{6FA89425-6394-41A6-BAFF-56CA10009E0A}" dt="2024-02-26T18:28:57.320" v="28" actId="6549"/>
        <pc:sldMkLst>
          <pc:docMk/>
          <pc:sldMk cId="2437159828" sldId="285"/>
        </pc:sldMkLst>
        <pc:spChg chg="mod">
          <ac:chgData name="Vladimir Vatskel" userId="629dfafe3e358558" providerId="LiveId" clId="{6FA89425-6394-41A6-BAFF-56CA10009E0A}" dt="2024-02-26T18:28:57.320" v="28" actId="6549"/>
          <ac:spMkLst>
            <pc:docMk/>
            <pc:sldMk cId="2437159828" sldId="285"/>
            <ac:spMk id="2" creationId="{E391DA4E-4DBD-05DA-C271-847ED779B22E}"/>
          </ac:spMkLst>
        </pc:spChg>
        <pc:spChg chg="del">
          <ac:chgData name="Vladimir Vatskel" userId="629dfafe3e358558" providerId="LiveId" clId="{6FA89425-6394-41A6-BAFF-56CA10009E0A}" dt="2024-02-26T18:27:59.420" v="17"/>
          <ac:spMkLst>
            <pc:docMk/>
            <pc:sldMk cId="2437159828" sldId="285"/>
            <ac:spMk id="3" creationId="{3B076B21-9425-75A1-CCA1-89CDA36E9BA3}"/>
          </ac:spMkLst>
        </pc:spChg>
        <pc:spChg chg="mod">
          <ac:chgData name="Vladimir Vatskel" userId="629dfafe3e358558" providerId="LiveId" clId="{6FA89425-6394-41A6-BAFF-56CA10009E0A}" dt="2024-02-26T18:28:10.039" v="19"/>
          <ac:spMkLst>
            <pc:docMk/>
            <pc:sldMk cId="2437159828" sldId="285"/>
            <ac:spMk id="4" creationId="{55A48D22-CDAC-E32C-236A-EB5905F978B1}"/>
          </ac:spMkLst>
        </pc:spChg>
        <pc:spChg chg="add del mod">
          <ac:chgData name="Vladimir Vatskel" userId="629dfafe3e358558" providerId="LiveId" clId="{6FA89425-6394-41A6-BAFF-56CA10009E0A}" dt="2024-02-26T18:28:40.215" v="21"/>
          <ac:spMkLst>
            <pc:docMk/>
            <pc:sldMk cId="2437159828" sldId="285"/>
            <ac:spMk id="8" creationId="{3DE81AEF-E643-A07B-6A3F-16EEEB800B94}"/>
          </ac:spMkLst>
        </pc:spChg>
        <pc:picChg chg="add del mod">
          <ac:chgData name="Vladimir Vatskel" userId="629dfafe3e358558" providerId="LiveId" clId="{6FA89425-6394-41A6-BAFF-56CA10009E0A}" dt="2024-02-26T18:28:39.343" v="20" actId="478"/>
          <ac:picMkLst>
            <pc:docMk/>
            <pc:sldMk cId="2437159828" sldId="285"/>
            <ac:picMk id="6" creationId="{F0FA6AD6-4DEB-C809-2A81-0D806443739E}"/>
          </ac:picMkLst>
        </pc:picChg>
        <pc:picChg chg="add mod">
          <ac:chgData name="Vladimir Vatskel" userId="629dfafe3e358558" providerId="LiveId" clId="{6FA89425-6394-41A6-BAFF-56CA10009E0A}" dt="2024-02-26T18:28:41.593" v="22" actId="27614"/>
          <ac:picMkLst>
            <pc:docMk/>
            <pc:sldMk cId="2437159828" sldId="285"/>
            <ac:picMk id="10" creationId="{B0F62F5E-DFB1-CAC0-1BA9-D69C7CB7B7E7}"/>
          </ac:picMkLst>
        </pc:picChg>
      </pc:sldChg>
      <pc:sldChg chg="addSp delSp modSp new mod">
        <pc:chgData name="Vladimir Vatskel" userId="629dfafe3e358558" providerId="LiveId" clId="{6FA89425-6394-41A6-BAFF-56CA10009E0A}" dt="2024-02-26T18:31:42.531" v="49" actId="27614"/>
        <pc:sldMkLst>
          <pc:docMk/>
          <pc:sldMk cId="776234861" sldId="286"/>
        </pc:sldMkLst>
        <pc:spChg chg="mod">
          <ac:chgData name="Vladimir Vatskel" userId="629dfafe3e358558" providerId="LiveId" clId="{6FA89425-6394-41A6-BAFF-56CA10009E0A}" dt="2024-02-26T18:28:53.476" v="27" actId="6549"/>
          <ac:spMkLst>
            <pc:docMk/>
            <pc:sldMk cId="776234861" sldId="286"/>
            <ac:spMk id="2" creationId="{981D7A34-DEFE-BFF2-8ACE-6AD4372E3E5F}"/>
          </ac:spMkLst>
        </pc:spChg>
        <pc:spChg chg="del">
          <ac:chgData name="Vladimir Vatskel" userId="629dfafe3e358558" providerId="LiveId" clId="{6FA89425-6394-41A6-BAFF-56CA10009E0A}" dt="2024-02-26T18:31:41.731" v="48"/>
          <ac:spMkLst>
            <pc:docMk/>
            <pc:sldMk cId="776234861" sldId="286"/>
            <ac:spMk id="3" creationId="{DC241C0F-C8EA-A77C-29BC-9509476FF8FE}"/>
          </ac:spMkLst>
        </pc:spChg>
        <pc:spChg chg="mod">
          <ac:chgData name="Vladimir Vatskel" userId="629dfafe3e358558" providerId="LiveId" clId="{6FA89425-6394-41A6-BAFF-56CA10009E0A}" dt="2024-02-26T18:30:38.909" v="47" actId="6549"/>
          <ac:spMkLst>
            <pc:docMk/>
            <pc:sldMk cId="776234861" sldId="286"/>
            <ac:spMk id="4" creationId="{9E820110-2BD7-C6AA-B7A1-EFAB8C7F15BB}"/>
          </ac:spMkLst>
        </pc:spChg>
        <pc:picChg chg="add mod">
          <ac:chgData name="Vladimir Vatskel" userId="629dfafe3e358558" providerId="LiveId" clId="{6FA89425-6394-41A6-BAFF-56CA10009E0A}" dt="2024-02-26T18:31:42.531" v="49" actId="27614"/>
          <ac:picMkLst>
            <pc:docMk/>
            <pc:sldMk cId="776234861" sldId="286"/>
            <ac:picMk id="6" creationId="{890C7A93-3616-3404-B221-3DB8E87B4D68}"/>
          </ac:picMkLst>
        </pc:picChg>
      </pc:sldChg>
      <pc:sldChg chg="addSp delSp modSp new mod">
        <pc:chgData name="Vladimir Vatskel" userId="629dfafe3e358558" providerId="LiveId" clId="{6FA89425-6394-41A6-BAFF-56CA10009E0A}" dt="2024-02-26T19:05:14.512" v="55" actId="22"/>
        <pc:sldMkLst>
          <pc:docMk/>
          <pc:sldMk cId="33591028" sldId="287"/>
        </pc:sldMkLst>
        <pc:spChg chg="mod">
          <ac:chgData name="Vladimir Vatskel" userId="629dfafe3e358558" providerId="LiveId" clId="{6FA89425-6394-41A6-BAFF-56CA10009E0A}" dt="2024-02-26T18:31:55.536" v="53"/>
          <ac:spMkLst>
            <pc:docMk/>
            <pc:sldMk cId="33591028" sldId="287"/>
            <ac:spMk id="2" creationId="{7C3A6F0C-52E2-0C47-7BB2-60EE96FA3221}"/>
          </ac:spMkLst>
        </pc:spChg>
        <pc:spChg chg="del">
          <ac:chgData name="Vladimir Vatskel" userId="629dfafe3e358558" providerId="LiveId" clId="{6FA89425-6394-41A6-BAFF-56CA10009E0A}" dt="2024-02-26T19:05:14.512" v="55" actId="22"/>
          <ac:spMkLst>
            <pc:docMk/>
            <pc:sldMk cId="33591028" sldId="287"/>
            <ac:spMk id="3" creationId="{150290AD-0DD1-504D-B931-EDCECA46144B}"/>
          </ac:spMkLst>
        </pc:spChg>
        <pc:spChg chg="mod">
          <ac:chgData name="Vladimir Vatskel" userId="629dfafe3e358558" providerId="LiveId" clId="{6FA89425-6394-41A6-BAFF-56CA10009E0A}" dt="2024-02-26T18:33:40.316" v="54"/>
          <ac:spMkLst>
            <pc:docMk/>
            <pc:sldMk cId="33591028" sldId="287"/>
            <ac:spMk id="4" creationId="{873A9CF0-E51B-00F2-41EF-D1803FF044BC}"/>
          </ac:spMkLst>
        </pc:spChg>
        <pc:picChg chg="add mod ord">
          <ac:chgData name="Vladimir Vatskel" userId="629dfafe3e358558" providerId="LiveId" clId="{6FA89425-6394-41A6-BAFF-56CA10009E0A}" dt="2024-02-26T19:05:14.512" v="55" actId="22"/>
          <ac:picMkLst>
            <pc:docMk/>
            <pc:sldMk cId="33591028" sldId="287"/>
            <ac:picMk id="6" creationId="{1BA95C6A-B43A-426A-D84E-2C3A731B516A}"/>
          </ac:picMkLst>
        </pc:picChg>
      </pc:sldChg>
      <pc:sldChg chg="addSp delSp modSp new mod">
        <pc:chgData name="Vladimir Vatskel" userId="629dfafe3e358558" providerId="LiveId" clId="{6FA89425-6394-41A6-BAFF-56CA10009E0A}" dt="2024-02-26T19:33:56.183" v="63" actId="962"/>
        <pc:sldMkLst>
          <pc:docMk/>
          <pc:sldMk cId="4179127578" sldId="288"/>
        </pc:sldMkLst>
        <pc:spChg chg="mod">
          <ac:chgData name="Vladimir Vatskel" userId="629dfafe3e358558" providerId="LiveId" clId="{6FA89425-6394-41A6-BAFF-56CA10009E0A}" dt="2024-02-26T19:29:25.305" v="59"/>
          <ac:spMkLst>
            <pc:docMk/>
            <pc:sldMk cId="4179127578" sldId="288"/>
            <ac:spMk id="2" creationId="{ABAAA1E9-524D-2A73-0B09-3F8AB2C301B5}"/>
          </ac:spMkLst>
        </pc:spChg>
        <pc:spChg chg="del">
          <ac:chgData name="Vladimir Vatskel" userId="629dfafe3e358558" providerId="LiveId" clId="{6FA89425-6394-41A6-BAFF-56CA10009E0A}" dt="2024-02-26T19:33:55.478" v="61"/>
          <ac:spMkLst>
            <pc:docMk/>
            <pc:sldMk cId="4179127578" sldId="288"/>
            <ac:spMk id="3" creationId="{3F9D3F6D-EE5A-2D02-7DA5-D236109190D7}"/>
          </ac:spMkLst>
        </pc:spChg>
        <pc:spChg chg="mod">
          <ac:chgData name="Vladimir Vatskel" userId="629dfafe3e358558" providerId="LiveId" clId="{6FA89425-6394-41A6-BAFF-56CA10009E0A}" dt="2024-02-26T19:31:30.072" v="60"/>
          <ac:spMkLst>
            <pc:docMk/>
            <pc:sldMk cId="4179127578" sldId="288"/>
            <ac:spMk id="4" creationId="{91181660-A0E8-40CE-72D9-C890B67A7764}"/>
          </ac:spMkLst>
        </pc:spChg>
        <pc:picChg chg="add mod">
          <ac:chgData name="Vladimir Vatskel" userId="629dfafe3e358558" providerId="LiveId" clId="{6FA89425-6394-41A6-BAFF-56CA10009E0A}" dt="2024-02-26T19:33:56.183" v="63" actId="962"/>
          <ac:picMkLst>
            <pc:docMk/>
            <pc:sldMk cId="4179127578" sldId="288"/>
            <ac:picMk id="6" creationId="{542708F8-3486-7E24-EE81-594126B3F5DB}"/>
          </ac:picMkLst>
        </pc:picChg>
      </pc:sldChg>
      <pc:sldChg chg="addSp delSp modSp new mod">
        <pc:chgData name="Vladimir Vatskel" userId="629dfafe3e358558" providerId="LiveId" clId="{6FA89425-6394-41A6-BAFF-56CA10009E0A}" dt="2024-02-26T19:35:51.172" v="74" actId="20577"/>
        <pc:sldMkLst>
          <pc:docMk/>
          <pc:sldMk cId="3661329064" sldId="289"/>
        </pc:sldMkLst>
        <pc:spChg chg="mod">
          <ac:chgData name="Vladimir Vatskel" userId="629dfafe3e358558" providerId="LiveId" clId="{6FA89425-6394-41A6-BAFF-56CA10009E0A}" dt="2024-02-26T19:34:19.945" v="69" actId="27636"/>
          <ac:spMkLst>
            <pc:docMk/>
            <pc:sldMk cId="3661329064" sldId="289"/>
            <ac:spMk id="2" creationId="{AC46F61A-A61F-A808-D13B-DF9DA7BFE321}"/>
          </ac:spMkLst>
        </pc:spChg>
        <pc:spChg chg="del">
          <ac:chgData name="Vladimir Vatskel" userId="629dfafe3e358558" providerId="LiveId" clId="{6FA89425-6394-41A6-BAFF-56CA10009E0A}" dt="2024-02-26T19:35:30.740" v="70"/>
          <ac:spMkLst>
            <pc:docMk/>
            <pc:sldMk cId="3661329064" sldId="289"/>
            <ac:spMk id="3" creationId="{1B2C8C19-7549-23FB-CF74-D4BFF10AFCD2}"/>
          </ac:spMkLst>
        </pc:spChg>
        <pc:spChg chg="mod">
          <ac:chgData name="Vladimir Vatskel" userId="629dfafe3e358558" providerId="LiveId" clId="{6FA89425-6394-41A6-BAFF-56CA10009E0A}" dt="2024-02-26T19:35:51.172" v="74" actId="20577"/>
          <ac:spMkLst>
            <pc:docMk/>
            <pc:sldMk cId="3661329064" sldId="289"/>
            <ac:spMk id="4" creationId="{AFFA33B3-C60A-0C97-B1C8-B594E3AB64EB}"/>
          </ac:spMkLst>
        </pc:spChg>
        <pc:picChg chg="add mod">
          <ac:chgData name="Vladimir Vatskel" userId="629dfafe3e358558" providerId="LiveId" clId="{6FA89425-6394-41A6-BAFF-56CA10009E0A}" dt="2024-02-26T19:35:32.543" v="71" actId="27614"/>
          <ac:picMkLst>
            <pc:docMk/>
            <pc:sldMk cId="3661329064" sldId="289"/>
            <ac:picMk id="6" creationId="{52FA1E10-A67A-7F63-FD6A-CD6C12BD041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68014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53830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76209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83148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141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90427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222153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83130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81609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297712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25978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0AC7C9C-7DA2-436D-B997-ED381725A209}" type="datetimeFigureOut">
              <a:rPr lang="uk-UA" smtClean="0"/>
              <a:t>01.04.2024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300354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0AC7C9C-7DA2-436D-B997-ED381725A209}" type="datetimeFigureOut">
              <a:rPr lang="uk-UA" smtClean="0"/>
              <a:t>01.04.2024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99510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C7C9C-7DA2-436D-B997-ED381725A209}" type="datetimeFigureOut">
              <a:rPr lang="uk-UA" smtClean="0"/>
              <a:t>01.04.2024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37844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6659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413001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AC7C9C-7DA2-436D-B997-ED381725A209}" type="datetimeFigureOut">
              <a:rPr lang="uk-UA" smtClean="0"/>
              <a:t>01.04.2024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00DB4F-AB7E-4C0E-ABAC-4AA23E8510AD}" type="slidenum">
              <a:rPr lang="uk-UA" smtClean="0"/>
              <a:t>‹№›</a:t>
            </a:fld>
            <a:endParaRPr lang="uk-UA"/>
          </a:p>
        </p:txBody>
      </p:sp>
    </p:spTree>
    <p:extLst>
      <p:ext uri="{BB962C8B-B14F-4D97-AF65-F5344CB8AC3E}">
        <p14:creationId xmlns:p14="http://schemas.microsoft.com/office/powerpoint/2010/main" val="39655523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11E836-3832-B8F3-F376-A17B80E9CA7C}"/>
              </a:ext>
            </a:extLst>
          </p:cNvPr>
          <p:cNvSpPr>
            <a:spLocks noGrp="1"/>
          </p:cNvSpPr>
          <p:nvPr>
            <p:ph type="ctrTitle"/>
          </p:nvPr>
        </p:nvSpPr>
        <p:spPr/>
        <p:txBody>
          <a:bodyPr>
            <a:normAutofit fontScale="90000"/>
          </a:bodyPr>
          <a:lstStyle/>
          <a:p>
            <a:r>
              <a:rPr lang="uk-UA" dirty="0"/>
              <a:t>Інструментальні засоби розробки програмних систем</a:t>
            </a:r>
          </a:p>
        </p:txBody>
      </p:sp>
      <p:sp>
        <p:nvSpPr>
          <p:cNvPr id="3" name="Підзаголовок 2">
            <a:extLst>
              <a:ext uri="{FF2B5EF4-FFF2-40B4-BE49-F238E27FC236}">
                <a16:creationId xmlns:a16="http://schemas.microsoft.com/office/drawing/2014/main" id="{61AF43C6-D912-ABC3-4CAF-631456FF7A35}"/>
              </a:ext>
            </a:extLst>
          </p:cNvPr>
          <p:cNvSpPr>
            <a:spLocks noGrp="1"/>
          </p:cNvSpPr>
          <p:nvPr>
            <p:ph type="subTitle" idx="1"/>
          </p:nvPr>
        </p:nvSpPr>
        <p:spPr/>
        <p:txBody>
          <a:bodyPr/>
          <a:lstStyle/>
          <a:p>
            <a:r>
              <a:rPr lang="ru-RU" b="1" dirty="0" err="1"/>
              <a:t>Лекція</a:t>
            </a:r>
            <a:r>
              <a:rPr lang="ru-RU" b="1" dirty="0"/>
              <a:t> </a:t>
            </a:r>
            <a:r>
              <a:rPr lang="en-US" b="1" dirty="0"/>
              <a:t>8</a:t>
            </a:r>
            <a:r>
              <a:rPr lang="ru-RU" b="1" dirty="0"/>
              <a:t>. </a:t>
            </a:r>
            <a:r>
              <a:rPr lang="ru-RU" b="1" dirty="0" err="1"/>
              <a:t>Тестування</a:t>
            </a:r>
            <a:r>
              <a:rPr lang="ru-RU" b="1" dirty="0"/>
              <a:t> </a:t>
            </a:r>
            <a:r>
              <a:rPr lang="ru-RU" b="1" dirty="0" err="1"/>
              <a:t>програмного</a:t>
            </a:r>
            <a:r>
              <a:rPr lang="ru-RU" b="1" dirty="0"/>
              <a:t> </a:t>
            </a:r>
            <a:r>
              <a:rPr lang="ru-RU" b="1" dirty="0" err="1"/>
              <a:t>забезпечення</a:t>
            </a:r>
            <a:r>
              <a:rPr lang="en-US" b="1" dirty="0"/>
              <a:t>.</a:t>
            </a:r>
            <a:r>
              <a:rPr lang="uk-UA" b="1" dirty="0"/>
              <a:t> </a:t>
            </a:r>
            <a:r>
              <a:rPr lang="uk-UA" b="1"/>
              <a:t>Частина 1</a:t>
            </a:r>
            <a:endParaRPr lang="uk-UA" b="1" dirty="0"/>
          </a:p>
        </p:txBody>
      </p:sp>
    </p:spTree>
    <p:extLst>
      <p:ext uri="{BB962C8B-B14F-4D97-AF65-F5344CB8AC3E}">
        <p14:creationId xmlns:p14="http://schemas.microsoft.com/office/powerpoint/2010/main" val="1156948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237388-6978-5ED2-441A-17D049576678}"/>
              </a:ext>
            </a:extLst>
          </p:cNvPr>
          <p:cNvSpPr>
            <a:spLocks noGrp="1"/>
          </p:cNvSpPr>
          <p:nvPr>
            <p:ph type="title"/>
          </p:nvPr>
        </p:nvSpPr>
        <p:spPr/>
        <p:txBody>
          <a:bodyPr/>
          <a:lstStyle/>
          <a:p>
            <a:r>
              <a:rPr lang="uk-UA" dirty="0"/>
              <a:t>Підсумки</a:t>
            </a:r>
          </a:p>
        </p:txBody>
      </p:sp>
      <p:pic>
        <p:nvPicPr>
          <p:cNvPr id="10" name="Місце для вмісту 9" descr="Зображення, що містить візерунок, коло, Симетрія, чорно-білий&#10;&#10;Автоматично згенерований опис">
            <a:extLst>
              <a:ext uri="{FF2B5EF4-FFF2-40B4-BE49-F238E27FC236}">
                <a16:creationId xmlns:a16="http://schemas.microsoft.com/office/drawing/2014/main" id="{906F151B-9C06-B0BC-95A3-96F0A23EF5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694949"/>
            <a:ext cx="5181600" cy="2917240"/>
          </a:xfrm>
        </p:spPr>
      </p:pic>
      <p:sp>
        <p:nvSpPr>
          <p:cNvPr id="4" name="Місце для тексту 3">
            <a:extLst>
              <a:ext uri="{FF2B5EF4-FFF2-40B4-BE49-F238E27FC236}">
                <a16:creationId xmlns:a16="http://schemas.microsoft.com/office/drawing/2014/main" id="{BB75B652-F3D8-5BFE-BA2A-1162DC7E54BA}"/>
              </a:ext>
            </a:extLst>
          </p:cNvPr>
          <p:cNvSpPr>
            <a:spLocks noGrp="1"/>
          </p:cNvSpPr>
          <p:nvPr>
            <p:ph type="body" sz="half" idx="2"/>
          </p:nvPr>
        </p:nvSpPr>
        <p:spPr/>
        <p:txBody>
          <a:bodyPr>
            <a:normAutofit/>
          </a:bodyPr>
          <a:lstStyle/>
          <a:p>
            <a:endParaRPr lang="uk-UA" dirty="0"/>
          </a:p>
        </p:txBody>
      </p:sp>
    </p:spTree>
    <p:extLst>
      <p:ext uri="{BB962C8B-B14F-4D97-AF65-F5344CB8AC3E}">
        <p14:creationId xmlns:p14="http://schemas.microsoft.com/office/powerpoint/2010/main" val="103594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290E9F-15FC-E9F4-C6A5-49DB2B812F69}"/>
              </a:ext>
            </a:extLst>
          </p:cNvPr>
          <p:cNvSpPr>
            <a:spLocks noGrp="1"/>
          </p:cNvSpPr>
          <p:nvPr>
            <p:ph type="title"/>
          </p:nvPr>
        </p:nvSpPr>
        <p:spPr/>
        <p:txBody>
          <a:bodyPr/>
          <a:lstStyle/>
          <a:p>
            <a:r>
              <a:rPr lang="uk-UA" dirty="0"/>
              <a:t>Вступ</a:t>
            </a:r>
          </a:p>
        </p:txBody>
      </p:sp>
      <p:sp>
        <p:nvSpPr>
          <p:cNvPr id="4" name="Місце для тексту 3">
            <a:extLst>
              <a:ext uri="{FF2B5EF4-FFF2-40B4-BE49-F238E27FC236}">
                <a16:creationId xmlns:a16="http://schemas.microsoft.com/office/drawing/2014/main" id="{00C11F3B-4E4F-DDC9-51C1-A051482EB21C}"/>
              </a:ext>
            </a:extLst>
          </p:cNvPr>
          <p:cNvSpPr>
            <a:spLocks noGrp="1"/>
          </p:cNvSpPr>
          <p:nvPr>
            <p:ph type="body" sz="half" idx="2"/>
          </p:nvPr>
        </p:nvSpPr>
        <p:spPr/>
        <p:txBody>
          <a:bodyPr>
            <a:normAutofit lnSpcReduction="10000"/>
          </a:bodyPr>
          <a:lstStyle/>
          <a:p>
            <a:r>
              <a:rPr lang="uk-UA" dirty="0"/>
              <a:t>Тестування програмного забезпечення є критично важливим етапом у процесі розробки, що гарантує якість і надійність продукту. Воно дозволяє виявляти та усувати помилки на ранніх стадіях, значно знижуючи витрати на виправлення і підвищуючи задоволеність користувачів. За допомогою тестування, команди можуть переконатися, що їхній продукт відповідає усім функціональним та нефункціональним вимогам, включаючи продуктивність, безпеку, і зручність користування. Цей процес не тільки сприяє поліпшенню якості продукту, але й підвищує ефективність процесу розробки, зменшуючи ризики та покращуючи репутацію компанії.</a:t>
            </a:r>
          </a:p>
        </p:txBody>
      </p:sp>
      <p:pic>
        <p:nvPicPr>
          <p:cNvPr id="9" name="Місце для вмісту 8" descr="Зображення, що містить текст, Шрифт, Графіка, логотип&#10;&#10;Автоматично згенерований опис">
            <a:extLst>
              <a:ext uri="{FF2B5EF4-FFF2-40B4-BE49-F238E27FC236}">
                <a16:creationId xmlns:a16="http://schemas.microsoft.com/office/drawing/2014/main" id="{F7DC3B38-0361-F53E-2829-15D62007BE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2078387"/>
            <a:ext cx="5181600" cy="2150364"/>
          </a:xfrm>
        </p:spPr>
      </p:pic>
    </p:spTree>
    <p:extLst>
      <p:ext uri="{BB962C8B-B14F-4D97-AF65-F5344CB8AC3E}">
        <p14:creationId xmlns:p14="http://schemas.microsoft.com/office/powerpoint/2010/main" val="195434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6ED3A5-1CD9-CD14-5172-4D1AFB90A828}"/>
              </a:ext>
            </a:extLst>
          </p:cNvPr>
          <p:cNvSpPr>
            <a:spLocks noGrp="1"/>
          </p:cNvSpPr>
          <p:nvPr>
            <p:ph type="title"/>
          </p:nvPr>
        </p:nvSpPr>
        <p:spPr/>
        <p:txBody>
          <a:bodyPr/>
          <a:lstStyle/>
          <a:p>
            <a:r>
              <a:rPr lang="uk-UA" dirty="0"/>
              <a:t>Класифікація тестів</a:t>
            </a:r>
            <a:r>
              <a:rPr lang="en-US" dirty="0"/>
              <a:t>: </a:t>
            </a:r>
            <a:r>
              <a:rPr lang="uk-UA" dirty="0"/>
              <a:t>модульне тестування</a:t>
            </a:r>
          </a:p>
        </p:txBody>
      </p:sp>
      <p:sp>
        <p:nvSpPr>
          <p:cNvPr id="4" name="Місце для тексту 3">
            <a:extLst>
              <a:ext uri="{FF2B5EF4-FFF2-40B4-BE49-F238E27FC236}">
                <a16:creationId xmlns:a16="http://schemas.microsoft.com/office/drawing/2014/main" id="{39B21D06-A852-C76A-6C8F-767B7CF00677}"/>
              </a:ext>
            </a:extLst>
          </p:cNvPr>
          <p:cNvSpPr>
            <a:spLocks noGrp="1"/>
          </p:cNvSpPr>
          <p:nvPr>
            <p:ph type="body" sz="half" idx="2"/>
          </p:nvPr>
        </p:nvSpPr>
        <p:spPr/>
        <p:txBody>
          <a:bodyPr>
            <a:normAutofit fontScale="92500" lnSpcReduction="10000"/>
          </a:bodyPr>
          <a:lstStyle/>
          <a:p>
            <a:r>
              <a:rPr lang="uk-UA" dirty="0"/>
              <a:t>Модульне тестування, або </a:t>
            </a:r>
            <a:r>
              <a:rPr lang="en-US" dirty="0"/>
              <a:t>Unit </a:t>
            </a:r>
            <a:r>
              <a:rPr lang="uk-UA" dirty="0"/>
              <a:t>тестування, є основою якісної розробки програмного забезпечення, зосереджуючись на перевірці окремих частин коду, таких як методи або функції, ізольовано від решти системи. Цей процес значно полегшує виявлення та усунення помилок на ранніх етапах, сприяючи стабільності та надійності коду. Автоматизація модульних тестів інтегрується в процес неперервної інтеграції, забезпечуючи постійний моніторинг якості та виявлення помилок у реальному часі. Впровадження модульного тестування сприяє підтриманню високих стандартів якості коду, спрощенню </a:t>
            </a:r>
            <a:r>
              <a:rPr lang="uk-UA" dirty="0" err="1"/>
              <a:t>рефакторингу</a:t>
            </a:r>
            <a:r>
              <a:rPr lang="uk-UA" dirty="0"/>
              <a:t> та побудові надійної архітектури програмного забезпечення, роблячи його незамінним інструментом в сучасній розробці.</a:t>
            </a:r>
          </a:p>
        </p:txBody>
      </p:sp>
      <p:pic>
        <p:nvPicPr>
          <p:cNvPr id="10" name="Місце для вмісту 9" descr="Зображення, що містить текст, знімок екрана, схема, Шрифт&#10;&#10;Автоматично згенерований опис">
            <a:extLst>
              <a:ext uri="{FF2B5EF4-FFF2-40B4-BE49-F238E27FC236}">
                <a16:creationId xmlns:a16="http://schemas.microsoft.com/office/drawing/2014/main" id="{06ED02FE-9322-7B07-17B8-07F985B367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414005"/>
            <a:ext cx="5181600" cy="3479127"/>
          </a:xfrm>
        </p:spPr>
      </p:pic>
    </p:spTree>
    <p:extLst>
      <p:ext uri="{BB962C8B-B14F-4D97-AF65-F5344CB8AC3E}">
        <p14:creationId xmlns:p14="http://schemas.microsoft.com/office/powerpoint/2010/main" val="3364347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6BF033-19A2-24E0-9670-2182DF0280BC}"/>
              </a:ext>
            </a:extLst>
          </p:cNvPr>
          <p:cNvSpPr>
            <a:spLocks noGrp="1"/>
          </p:cNvSpPr>
          <p:nvPr>
            <p:ph type="title"/>
          </p:nvPr>
        </p:nvSpPr>
        <p:spPr/>
        <p:txBody>
          <a:bodyPr/>
          <a:lstStyle/>
          <a:p>
            <a:r>
              <a:rPr lang="uk-UA" dirty="0"/>
              <a:t>Класифікація тестів</a:t>
            </a:r>
            <a:r>
              <a:rPr lang="en-US" dirty="0"/>
              <a:t>: </a:t>
            </a:r>
            <a:r>
              <a:rPr lang="uk-UA" dirty="0"/>
              <a:t>інтеграційне  тестування</a:t>
            </a:r>
          </a:p>
        </p:txBody>
      </p:sp>
      <p:pic>
        <p:nvPicPr>
          <p:cNvPr id="6" name="Місце для вмісту 5" descr="Зображення, що містить текст, Шрифт, Графіка, знімок екрана&#10;&#10;Автоматично згенерований опис">
            <a:extLst>
              <a:ext uri="{FF2B5EF4-FFF2-40B4-BE49-F238E27FC236}">
                <a16:creationId xmlns:a16="http://schemas.microsoft.com/office/drawing/2014/main" id="{6102FAA1-BC91-0DFB-4F5C-FC6CF0DDDD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2091341"/>
            <a:ext cx="5181600" cy="2124456"/>
          </a:xfrm>
        </p:spPr>
      </p:pic>
      <p:sp>
        <p:nvSpPr>
          <p:cNvPr id="4" name="Місце для тексту 3">
            <a:extLst>
              <a:ext uri="{FF2B5EF4-FFF2-40B4-BE49-F238E27FC236}">
                <a16:creationId xmlns:a16="http://schemas.microsoft.com/office/drawing/2014/main" id="{E4673376-DFDC-05C1-1DDE-604E76E43E4E}"/>
              </a:ext>
            </a:extLst>
          </p:cNvPr>
          <p:cNvSpPr>
            <a:spLocks noGrp="1"/>
          </p:cNvSpPr>
          <p:nvPr>
            <p:ph type="body" sz="half" idx="2"/>
          </p:nvPr>
        </p:nvSpPr>
        <p:spPr/>
        <p:txBody>
          <a:bodyPr>
            <a:normAutofit fontScale="92500" lnSpcReduction="10000"/>
          </a:bodyPr>
          <a:lstStyle/>
          <a:p>
            <a:r>
              <a:rPr lang="uk-UA" dirty="0"/>
              <a:t>Інтеграційне тестування є ключовим елементом процесу розробки програмного забезпечення, що забезпечує перевірку взаємодії між різними компонентами системи для виявлення дефектів в їх спільній роботі. Відмінно від модульного тестування, воно оцінює програму як єдине ціле, перевіряючи правильність обміну даними, інтерфейсів, а також поведінки компонентів при інтеграції. Проведення інтеграційного тестування може виконуватися різними методами, від "</a:t>
            </a:r>
            <a:r>
              <a:rPr lang="en-US" dirty="0"/>
              <a:t>big bang" </a:t>
            </a:r>
            <a:r>
              <a:rPr lang="uk-UA" dirty="0"/>
              <a:t>до поступової інтеграції, кожен з яких має свої переваги для виявлення специфічних типів помилок. Використання цього підходу значно підвищує надійність та стабільність програмних продуктів, виявляючи та усуваючи проблеми, що можуть не бути очевидними на етапі модульного тестування.</a:t>
            </a:r>
          </a:p>
        </p:txBody>
      </p:sp>
    </p:spTree>
    <p:extLst>
      <p:ext uri="{BB962C8B-B14F-4D97-AF65-F5344CB8AC3E}">
        <p14:creationId xmlns:p14="http://schemas.microsoft.com/office/powerpoint/2010/main" val="2338224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871FD9-EF03-5045-DBDE-BE0AD88A76E3}"/>
              </a:ext>
            </a:extLst>
          </p:cNvPr>
          <p:cNvSpPr>
            <a:spLocks noGrp="1"/>
          </p:cNvSpPr>
          <p:nvPr>
            <p:ph type="title"/>
          </p:nvPr>
        </p:nvSpPr>
        <p:spPr/>
        <p:txBody>
          <a:bodyPr/>
          <a:lstStyle/>
          <a:p>
            <a:r>
              <a:rPr lang="uk-UA" dirty="0"/>
              <a:t>Класифікація тестів</a:t>
            </a:r>
            <a:r>
              <a:rPr lang="en-US" dirty="0"/>
              <a:t>: </a:t>
            </a:r>
            <a:r>
              <a:rPr lang="uk-UA" dirty="0"/>
              <a:t>системне  тестування</a:t>
            </a:r>
          </a:p>
        </p:txBody>
      </p:sp>
      <p:pic>
        <p:nvPicPr>
          <p:cNvPr id="6" name="Місце для вмісту 5" descr="Зображення, що містить текст, знімок екрана, Шрифт, логотип&#10;&#10;Автоматично згенерований опис">
            <a:extLst>
              <a:ext uri="{FF2B5EF4-FFF2-40B4-BE49-F238E27FC236}">
                <a16:creationId xmlns:a16="http://schemas.microsoft.com/office/drawing/2014/main" id="{079CCF73-A2E3-78A7-BA44-A164451943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696244"/>
            <a:ext cx="5181600" cy="2914650"/>
          </a:xfrm>
        </p:spPr>
      </p:pic>
      <p:sp>
        <p:nvSpPr>
          <p:cNvPr id="4" name="Місце для тексту 3">
            <a:extLst>
              <a:ext uri="{FF2B5EF4-FFF2-40B4-BE49-F238E27FC236}">
                <a16:creationId xmlns:a16="http://schemas.microsoft.com/office/drawing/2014/main" id="{B659541E-A498-FCB7-FDB7-5D84B9E8E804}"/>
              </a:ext>
            </a:extLst>
          </p:cNvPr>
          <p:cNvSpPr>
            <a:spLocks noGrp="1"/>
          </p:cNvSpPr>
          <p:nvPr>
            <p:ph type="body" sz="half" idx="2"/>
          </p:nvPr>
        </p:nvSpPr>
        <p:spPr/>
        <p:txBody>
          <a:bodyPr>
            <a:normAutofit fontScale="92500" lnSpcReduction="20000"/>
          </a:bodyPr>
          <a:lstStyle/>
          <a:p>
            <a:r>
              <a:rPr lang="uk-UA" dirty="0"/>
              <a:t>Системне тестування визначається як останній етап перевірки в процесі розробки програмного забезпечення, який оцінює інтегровану систему в цілому для встановлення її відповідності зазначеним вимогам. Воно охоплює всі аспекти продукту, включно з функціональністю, безпекою, інтерфейсами користувача, продуктивністю та сумісністю, тестуючи їх в умовах, максимально наближених до реального використання. Від інших видів тестування, таких як модульне або інтеграційне, системне тестування відрізняється масштабом і цілісністю перевірки, оскільки зосереджується на взаємодії всіх компонентів системи. Цей процес вимагає ретельного планування та розробки детальних тестових сценаріїв, що імітують реальне використання продукту, та є вирішальним для забезпечення готовності продукту до релізу та його стабільної роботи в умовах експлуатації.</a:t>
            </a:r>
          </a:p>
        </p:txBody>
      </p:sp>
    </p:spTree>
    <p:extLst>
      <p:ext uri="{BB962C8B-B14F-4D97-AF65-F5344CB8AC3E}">
        <p14:creationId xmlns:p14="http://schemas.microsoft.com/office/powerpoint/2010/main" val="1834859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F379E5-F460-612A-C6D4-9C1887C8910E}"/>
              </a:ext>
            </a:extLst>
          </p:cNvPr>
          <p:cNvSpPr>
            <a:spLocks noGrp="1"/>
          </p:cNvSpPr>
          <p:nvPr>
            <p:ph type="title"/>
          </p:nvPr>
        </p:nvSpPr>
        <p:spPr/>
        <p:txBody>
          <a:bodyPr/>
          <a:lstStyle/>
          <a:p>
            <a:r>
              <a:rPr lang="uk-UA" dirty="0"/>
              <a:t>Основи автоматизації тестування</a:t>
            </a:r>
          </a:p>
        </p:txBody>
      </p:sp>
      <p:pic>
        <p:nvPicPr>
          <p:cNvPr id="6" name="Місце для вмісту 5" descr="Зображення, що містить текст, компактний диск, коло, Пристрій зберігання даних&#10;&#10;Автоматично згенерований опис">
            <a:extLst>
              <a:ext uri="{FF2B5EF4-FFF2-40B4-BE49-F238E27FC236}">
                <a16:creationId xmlns:a16="http://schemas.microsoft.com/office/drawing/2014/main" id="{3A4E90BF-747A-7584-40E5-62A56672B6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32563" y="724694"/>
            <a:ext cx="4762500" cy="4857750"/>
          </a:xfrm>
        </p:spPr>
      </p:pic>
      <p:sp>
        <p:nvSpPr>
          <p:cNvPr id="4" name="Місце для тексту 3">
            <a:extLst>
              <a:ext uri="{FF2B5EF4-FFF2-40B4-BE49-F238E27FC236}">
                <a16:creationId xmlns:a16="http://schemas.microsoft.com/office/drawing/2014/main" id="{97DFDC38-FE7D-2C66-EB12-62AB7F1DABCE}"/>
              </a:ext>
            </a:extLst>
          </p:cNvPr>
          <p:cNvSpPr>
            <a:spLocks noGrp="1"/>
          </p:cNvSpPr>
          <p:nvPr>
            <p:ph type="body" sz="half" idx="2"/>
          </p:nvPr>
        </p:nvSpPr>
        <p:spPr/>
        <p:txBody>
          <a:bodyPr>
            <a:normAutofit fontScale="92500" lnSpcReduction="20000"/>
          </a:bodyPr>
          <a:lstStyle/>
          <a:p>
            <a:r>
              <a:rPr lang="uk-UA" dirty="0"/>
              <a:t>Автоматизація тестування стала невід'ємною частиною сучасного процесу розробки програмного забезпечення, пропонуючи значні переваги у швидкості, точності, і ефективності виявлення помилок. Це не тільки збільшує охоплення тестів, але й гарантує повторюваність і узгодженість результатів, мінімізуючи людські помилки. Автоматизація дозволяє командам зосередитися на більш складних завданнях, покращуючи якість продукту і забезпечуючи його стабільність в різноманітних умовах. З економічної точки зору, автоматизація знижує витрати на тестування у довгостроковій перспективі та сприяє більшій адаптивності та швидкій реакції на зміни. Втім, для досягнення цих переваг необхідний ретельний підхід до вибору сценаріїв для автоматизації, а також постійне оновлення та оптимізація тестових сценаріїв.</a:t>
            </a:r>
          </a:p>
        </p:txBody>
      </p:sp>
    </p:spTree>
    <p:extLst>
      <p:ext uri="{BB962C8B-B14F-4D97-AF65-F5344CB8AC3E}">
        <p14:creationId xmlns:p14="http://schemas.microsoft.com/office/powerpoint/2010/main" val="1133942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83177-4488-AC4D-ACA8-11CC770881AE}"/>
              </a:ext>
            </a:extLst>
          </p:cNvPr>
          <p:cNvSpPr>
            <a:spLocks noGrp="1"/>
          </p:cNvSpPr>
          <p:nvPr>
            <p:ph type="title"/>
          </p:nvPr>
        </p:nvSpPr>
        <p:spPr/>
        <p:txBody>
          <a:bodyPr/>
          <a:lstStyle/>
          <a:p>
            <a:r>
              <a:rPr lang="en-US" dirty="0" err="1"/>
              <a:t>MSTest</a:t>
            </a:r>
            <a:endParaRPr lang="uk-UA" dirty="0"/>
          </a:p>
        </p:txBody>
      </p:sp>
      <p:pic>
        <p:nvPicPr>
          <p:cNvPr id="6" name="Місце для вмісту 5" descr="Зображення, що містить Графіка, Прямокутник, Барвистість, квадрат&#10;&#10;Автоматично згенерований опис">
            <a:extLst>
              <a:ext uri="{FF2B5EF4-FFF2-40B4-BE49-F238E27FC236}">
                <a16:creationId xmlns:a16="http://schemas.microsoft.com/office/drawing/2014/main" id="{C90A9370-AEBC-3889-A5A4-4BC4C152F34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37463" y="2258219"/>
            <a:ext cx="2552700" cy="1790700"/>
          </a:xfrm>
        </p:spPr>
      </p:pic>
      <p:sp>
        <p:nvSpPr>
          <p:cNvPr id="4" name="Місце для тексту 3">
            <a:extLst>
              <a:ext uri="{FF2B5EF4-FFF2-40B4-BE49-F238E27FC236}">
                <a16:creationId xmlns:a16="http://schemas.microsoft.com/office/drawing/2014/main" id="{417CCE7D-74A6-0C72-9B8D-DC2DBD720A6F}"/>
              </a:ext>
            </a:extLst>
          </p:cNvPr>
          <p:cNvSpPr>
            <a:spLocks noGrp="1"/>
          </p:cNvSpPr>
          <p:nvPr>
            <p:ph type="body" sz="half" idx="2"/>
          </p:nvPr>
        </p:nvSpPr>
        <p:spPr/>
        <p:txBody>
          <a:bodyPr/>
          <a:lstStyle/>
          <a:p>
            <a:r>
              <a:rPr lang="en-US" dirty="0" err="1"/>
              <a:t>MSTest</a:t>
            </a:r>
            <a:r>
              <a:rPr lang="en-US" dirty="0"/>
              <a:t>, </a:t>
            </a:r>
            <a:r>
              <a:rPr lang="uk-UA" dirty="0"/>
              <a:t>інтегрований у </a:t>
            </a:r>
            <a:r>
              <a:rPr lang="en-US" dirty="0"/>
              <a:t>Visual Studio, </a:t>
            </a:r>
            <a:r>
              <a:rPr lang="uk-UA" dirty="0"/>
              <a:t>стає важливим інструментом для .</a:t>
            </a:r>
            <a:r>
              <a:rPr lang="en-US" dirty="0"/>
              <a:t>NET/C# </a:t>
            </a:r>
            <a:r>
              <a:rPr lang="uk-UA" dirty="0"/>
              <a:t>розробників, дозволяючи легко створювати, виконувати, і управляти модульними та інтеграційними тестами. Його глибока інтеграція з </a:t>
            </a:r>
            <a:r>
              <a:rPr lang="en-US" dirty="0"/>
              <a:t>Visual Studio </a:t>
            </a:r>
            <a:r>
              <a:rPr lang="uk-UA" dirty="0"/>
              <a:t>та підтримка широкого спектру тестувань роблять </a:t>
            </a:r>
            <a:r>
              <a:rPr lang="en-US" dirty="0" err="1"/>
              <a:t>MSTest</a:t>
            </a:r>
            <a:r>
              <a:rPr lang="en-US" dirty="0"/>
              <a:t> </a:t>
            </a:r>
            <a:r>
              <a:rPr lang="uk-UA" dirty="0"/>
              <a:t>відмінним вибором для проектів на .</a:t>
            </a:r>
            <a:r>
              <a:rPr lang="en-US" dirty="0"/>
              <a:t>NET. </a:t>
            </a:r>
            <a:r>
              <a:rPr lang="uk-UA" dirty="0"/>
              <a:t>Особливо цінною є здатність </a:t>
            </a:r>
            <a:r>
              <a:rPr lang="en-US" dirty="0" err="1"/>
              <a:t>MSTest</a:t>
            </a:r>
            <a:r>
              <a:rPr lang="en-US" dirty="0"/>
              <a:t> </a:t>
            </a:r>
            <a:r>
              <a:rPr lang="uk-UA" dirty="0"/>
              <a:t>спрощувати автоматизацію тестів і інтегруватися з іншими </a:t>
            </a:r>
            <a:r>
              <a:rPr lang="en-US" dirty="0"/>
              <a:t>Microsoft </a:t>
            </a:r>
            <a:r>
              <a:rPr lang="uk-UA" dirty="0"/>
              <a:t>сервісами, підсилюючи неперервну інтеграцію та розгортання. Це не лише покращує якість продукту, але й оптимізує процес розробки.</a:t>
            </a:r>
          </a:p>
        </p:txBody>
      </p:sp>
    </p:spTree>
    <p:extLst>
      <p:ext uri="{BB962C8B-B14F-4D97-AF65-F5344CB8AC3E}">
        <p14:creationId xmlns:p14="http://schemas.microsoft.com/office/powerpoint/2010/main" val="44851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A710B1-D6E4-F76C-DDC9-9678B5E62C64}"/>
              </a:ext>
            </a:extLst>
          </p:cNvPr>
          <p:cNvSpPr>
            <a:spLocks noGrp="1"/>
          </p:cNvSpPr>
          <p:nvPr>
            <p:ph type="title"/>
          </p:nvPr>
        </p:nvSpPr>
        <p:spPr/>
        <p:txBody>
          <a:bodyPr/>
          <a:lstStyle/>
          <a:p>
            <a:r>
              <a:rPr lang="en-US" dirty="0" err="1"/>
              <a:t>NUnit</a:t>
            </a:r>
            <a:endParaRPr lang="uk-UA" dirty="0"/>
          </a:p>
        </p:txBody>
      </p:sp>
      <p:pic>
        <p:nvPicPr>
          <p:cNvPr id="6" name="Місце для вмісту 5" descr="Зображення, що містить Графіка, Шрифт, графічний дизайн, логотип&#10;&#10;Автоматично згенерований опис">
            <a:extLst>
              <a:ext uri="{FF2B5EF4-FFF2-40B4-BE49-F238E27FC236}">
                <a16:creationId xmlns:a16="http://schemas.microsoft.com/office/drawing/2014/main" id="{393445F3-9F42-F386-7744-D77DD5691C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2142248"/>
            <a:ext cx="5181600" cy="2022641"/>
          </a:xfrm>
        </p:spPr>
      </p:pic>
      <p:sp>
        <p:nvSpPr>
          <p:cNvPr id="4" name="Місце для тексту 3">
            <a:extLst>
              <a:ext uri="{FF2B5EF4-FFF2-40B4-BE49-F238E27FC236}">
                <a16:creationId xmlns:a16="http://schemas.microsoft.com/office/drawing/2014/main" id="{11616926-41E5-38C2-CDDA-03E6E2C0D9B4}"/>
              </a:ext>
            </a:extLst>
          </p:cNvPr>
          <p:cNvSpPr>
            <a:spLocks noGrp="1"/>
          </p:cNvSpPr>
          <p:nvPr>
            <p:ph type="body" sz="half" idx="2"/>
          </p:nvPr>
        </p:nvSpPr>
        <p:spPr/>
        <p:txBody>
          <a:bodyPr/>
          <a:lstStyle/>
          <a:p>
            <a:r>
              <a:rPr lang="en-US" dirty="0" err="1"/>
              <a:t>NUnit</a:t>
            </a:r>
            <a:r>
              <a:rPr lang="en-US" dirty="0"/>
              <a:t> </a:t>
            </a:r>
            <a:r>
              <a:rPr lang="uk-UA" dirty="0"/>
              <a:t>відіграє ключову роль у процесі розробки на .</a:t>
            </a:r>
            <a:r>
              <a:rPr lang="en-US" dirty="0"/>
              <a:t>NET, </a:t>
            </a:r>
            <a:r>
              <a:rPr lang="uk-UA" dirty="0"/>
              <a:t>надаючи розробникам потужні інструменти для модульного тестування. З його допомогою можна легко створювати гнучкі та масштабовані тестові набори, що сприяє підвищенню якості продукту та ефективності розробки. Його широкий спектр можливостей для різних типів тестування та легка інтеграція з іншими інструментами та сервісами роблять </a:t>
            </a:r>
            <a:r>
              <a:rPr lang="en-US" dirty="0" err="1"/>
              <a:t>NUnit</a:t>
            </a:r>
            <a:r>
              <a:rPr lang="en-US" dirty="0"/>
              <a:t> </a:t>
            </a:r>
            <a:r>
              <a:rPr lang="uk-UA" dirty="0"/>
              <a:t>вибором багатьох команд, які прагнуть до високої продуктивності та якості в своїх проектах на .</a:t>
            </a:r>
            <a:r>
              <a:rPr lang="en-US" dirty="0"/>
              <a:t>NET.</a:t>
            </a:r>
            <a:endParaRPr lang="uk-UA" dirty="0"/>
          </a:p>
        </p:txBody>
      </p:sp>
    </p:spTree>
    <p:extLst>
      <p:ext uri="{BB962C8B-B14F-4D97-AF65-F5344CB8AC3E}">
        <p14:creationId xmlns:p14="http://schemas.microsoft.com/office/powerpoint/2010/main" val="3298859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832A59-A5D3-9B83-E8EA-D171CFB61AF4}"/>
              </a:ext>
            </a:extLst>
          </p:cNvPr>
          <p:cNvSpPr>
            <a:spLocks noGrp="1"/>
          </p:cNvSpPr>
          <p:nvPr>
            <p:ph type="title"/>
          </p:nvPr>
        </p:nvSpPr>
        <p:spPr/>
        <p:txBody>
          <a:bodyPr/>
          <a:lstStyle/>
          <a:p>
            <a:r>
              <a:rPr lang="en-US" dirty="0"/>
              <a:t>xUnit.net</a:t>
            </a:r>
            <a:endParaRPr lang="uk-UA" dirty="0"/>
          </a:p>
        </p:txBody>
      </p:sp>
      <p:pic>
        <p:nvPicPr>
          <p:cNvPr id="6" name="Місце для вмісту 5" descr="Зображення, що містить Шрифт, символ, логотип, Графіка&#10;&#10;Автоматично згенерований опис">
            <a:extLst>
              <a:ext uri="{FF2B5EF4-FFF2-40B4-BE49-F238E27FC236}">
                <a16:creationId xmlns:a16="http://schemas.microsoft.com/office/drawing/2014/main" id="{FE62AB95-5EE2-82B0-EDBD-FA2A1C9B10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70725" y="2534444"/>
            <a:ext cx="3686175" cy="1238250"/>
          </a:xfrm>
        </p:spPr>
      </p:pic>
      <p:sp>
        <p:nvSpPr>
          <p:cNvPr id="4" name="Місце для тексту 3">
            <a:extLst>
              <a:ext uri="{FF2B5EF4-FFF2-40B4-BE49-F238E27FC236}">
                <a16:creationId xmlns:a16="http://schemas.microsoft.com/office/drawing/2014/main" id="{DCBC191A-CC12-DBFC-AC81-EE288D270B14}"/>
              </a:ext>
            </a:extLst>
          </p:cNvPr>
          <p:cNvSpPr>
            <a:spLocks noGrp="1"/>
          </p:cNvSpPr>
          <p:nvPr>
            <p:ph type="body" sz="half" idx="2"/>
          </p:nvPr>
        </p:nvSpPr>
        <p:spPr/>
        <p:txBody>
          <a:bodyPr/>
          <a:lstStyle/>
          <a:p>
            <a:r>
              <a:rPr lang="en-US" dirty="0"/>
              <a:t>xUnit.net </a:t>
            </a:r>
            <a:r>
              <a:rPr lang="uk-UA" dirty="0"/>
              <a:t>посідає унікальне місце в екосистемі .</a:t>
            </a:r>
            <a:r>
              <a:rPr lang="en-US" dirty="0"/>
              <a:t>NET </a:t>
            </a:r>
            <a:r>
              <a:rPr lang="uk-UA" dirty="0"/>
              <a:t>як сучасний інструмент модульного тестування, що відзначається своєю гнучкістю та здатністю адаптуватися до передових практик розробки. Він підтримує розробників у створенні надійних і масштабованих тестів, забезпечуючи високу якість коду та підвищену продуктивність розробки.</a:t>
            </a:r>
          </a:p>
        </p:txBody>
      </p:sp>
    </p:spTree>
    <p:extLst>
      <p:ext uri="{BB962C8B-B14F-4D97-AF65-F5344CB8AC3E}">
        <p14:creationId xmlns:p14="http://schemas.microsoft.com/office/powerpoint/2010/main" val="2412903004"/>
      </p:ext>
    </p:extLst>
  </p:cSld>
  <p:clrMapOvr>
    <a:masterClrMapping/>
  </p:clrMapOvr>
</p:sld>
</file>

<file path=ppt/theme/theme1.xml><?xml version="1.0" encoding="utf-8"?>
<a:theme xmlns:a="http://schemas.openxmlformats.org/drawingml/2006/main" name="Віхоть">
  <a:themeElements>
    <a:clrScheme name="Оранжево-червона">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419</TotalTime>
  <Words>767</Words>
  <Application>Microsoft Office PowerPoint</Application>
  <PresentationFormat>Широкий екран</PresentationFormat>
  <Paragraphs>19</Paragraphs>
  <Slides>10</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10</vt:i4>
      </vt:variant>
    </vt:vector>
  </HeadingPairs>
  <TitlesOfParts>
    <vt:vector size="14" baseType="lpstr">
      <vt:lpstr>Arial</vt:lpstr>
      <vt:lpstr>Century Gothic</vt:lpstr>
      <vt:lpstr>Wingdings 3</vt:lpstr>
      <vt:lpstr>Віхоть</vt:lpstr>
      <vt:lpstr>Інструментальні засоби розробки програмних систем</vt:lpstr>
      <vt:lpstr>Вступ</vt:lpstr>
      <vt:lpstr>Класифікація тестів: модульне тестування</vt:lpstr>
      <vt:lpstr>Класифікація тестів: інтеграційне  тестування</vt:lpstr>
      <vt:lpstr>Класифікація тестів: системне  тестування</vt:lpstr>
      <vt:lpstr>Основи автоматизації тестування</vt:lpstr>
      <vt:lpstr>MSTest</vt:lpstr>
      <vt:lpstr>NUnit</vt:lpstr>
      <vt:lpstr>xUnit.net</vt:lpstr>
      <vt:lpstr>Підсумки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та технології проектування комп'ютерних ігор Game design &amp; development</dc:title>
  <dc:creator>Vladimir Vatskel</dc:creator>
  <cp:lastModifiedBy>Vladimir Vatskel</cp:lastModifiedBy>
  <cp:revision>1</cp:revision>
  <dcterms:created xsi:type="dcterms:W3CDTF">2023-09-04T16:40:03Z</dcterms:created>
  <dcterms:modified xsi:type="dcterms:W3CDTF">2024-04-01T17:56:48Z</dcterms:modified>
</cp:coreProperties>
</file>