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90" r:id="rId3"/>
    <p:sldId id="291" r:id="rId4"/>
    <p:sldId id="293" r:id="rId5"/>
    <p:sldId id="294" r:id="rId6"/>
    <p:sldId id="295" r:id="rId7"/>
    <p:sldId id="28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A731E-8486-44DC-9C69-CFA3CF574837}" v="1" dt="2024-03-19T09:56:50.621"/>
    <p1510:client id="{5DB75388-F3FF-4274-92F8-C9C83D2CA6B8}" v="5" dt="2024-03-19T07:18:58.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imir Vatskel" userId="629dfafe3e358558" providerId="LiveId" clId="{310A731E-8486-44DC-9C69-CFA3CF574837}"/>
    <pc:docChg chg="undo custSel modSld">
      <pc:chgData name="Vladimir Vatskel" userId="629dfafe3e358558" providerId="LiveId" clId="{310A731E-8486-44DC-9C69-CFA3CF574837}" dt="2024-03-19T09:56:58.185" v="11" actId="27636"/>
      <pc:docMkLst>
        <pc:docMk/>
      </pc:docMkLst>
      <pc:sldChg chg="modSp mod">
        <pc:chgData name="Vladimir Vatskel" userId="629dfafe3e358558" providerId="LiveId" clId="{310A731E-8486-44DC-9C69-CFA3CF574837}" dt="2024-03-19T09:56:58.185" v="11" actId="27636"/>
        <pc:sldMkLst>
          <pc:docMk/>
          <pc:sldMk cId="1035946105" sldId="282"/>
        </pc:sldMkLst>
        <pc:spChg chg="mod">
          <ac:chgData name="Vladimir Vatskel" userId="629dfafe3e358558" providerId="LiveId" clId="{310A731E-8486-44DC-9C69-CFA3CF574837}" dt="2024-03-19T09:56:58.185" v="11" actId="27636"/>
          <ac:spMkLst>
            <pc:docMk/>
            <pc:sldMk cId="1035946105" sldId="282"/>
            <ac:spMk id="4" creationId="{BB75B652-F3D8-5BFE-BA2A-1162DC7E54BA}"/>
          </ac:spMkLst>
        </pc:spChg>
      </pc:sldChg>
      <pc:sldChg chg="addSp delSp modSp mod">
        <pc:chgData name="Vladimir Vatskel" userId="629dfafe3e358558" providerId="LiveId" clId="{310A731E-8486-44DC-9C69-CFA3CF574837}" dt="2024-03-19T09:56:52.213" v="9" actId="27614"/>
        <pc:sldMkLst>
          <pc:docMk/>
          <pc:sldMk cId="4013002604" sldId="295"/>
        </pc:sldMkLst>
        <pc:spChg chg="mod">
          <ac:chgData name="Vladimir Vatskel" userId="629dfafe3e358558" providerId="LiveId" clId="{310A731E-8486-44DC-9C69-CFA3CF574837}" dt="2024-03-19T09:53:02.266" v="2"/>
          <ac:spMkLst>
            <pc:docMk/>
            <pc:sldMk cId="4013002604" sldId="295"/>
            <ac:spMk id="2" creationId="{4271C657-50CE-36C4-2CA1-C060C51C8B69}"/>
          </ac:spMkLst>
        </pc:spChg>
        <pc:spChg chg="del">
          <ac:chgData name="Vladimir Vatskel" userId="629dfafe3e358558" providerId="LiveId" clId="{310A731E-8486-44DC-9C69-CFA3CF574837}" dt="2024-03-19T09:56:50.621" v="8"/>
          <ac:spMkLst>
            <pc:docMk/>
            <pc:sldMk cId="4013002604" sldId="295"/>
            <ac:spMk id="3" creationId="{86594D76-DE1B-F3BA-8528-D7E83DA5A6C3}"/>
          </ac:spMkLst>
        </pc:spChg>
        <pc:spChg chg="mod">
          <ac:chgData name="Vladimir Vatskel" userId="629dfafe3e358558" providerId="LiveId" clId="{310A731E-8486-44DC-9C69-CFA3CF574837}" dt="2024-03-19T09:55:29.450" v="4" actId="27636"/>
          <ac:spMkLst>
            <pc:docMk/>
            <pc:sldMk cId="4013002604" sldId="295"/>
            <ac:spMk id="4" creationId="{2C1B0714-A12D-8832-87BC-6707EB0694F8}"/>
          </ac:spMkLst>
        </pc:spChg>
        <pc:picChg chg="add mod">
          <ac:chgData name="Vladimir Vatskel" userId="629dfafe3e358558" providerId="LiveId" clId="{310A731E-8486-44DC-9C69-CFA3CF574837}" dt="2024-03-19T09:56:52.213" v="9" actId="27614"/>
          <ac:picMkLst>
            <pc:docMk/>
            <pc:sldMk cId="4013002604" sldId="295"/>
            <ac:picMk id="6" creationId="{86580750-ADFB-E3E5-563D-128A9CB2C445}"/>
          </ac:picMkLst>
        </pc:picChg>
      </pc:sldChg>
    </pc:docChg>
  </pc:docChgLst>
  <pc:docChgLst>
    <pc:chgData name="Vladimir Vatskel" userId="629dfafe3e358558" providerId="LiveId" clId="{3C3E86AD-D248-435F-BBE0-8445BC452CC3}"/>
    <pc:docChg chg="undo redo custSel addSld delSld modSld">
      <pc:chgData name="Vladimir Vatskel" userId="629dfafe3e358558" providerId="LiveId" clId="{3C3E86AD-D248-435F-BBE0-8445BC452CC3}" dt="2023-10-17T22:19:39.717" v="794" actId="20577"/>
      <pc:docMkLst>
        <pc:docMk/>
      </pc:docMkLst>
      <pc:sldChg chg="modSp mod">
        <pc:chgData name="Vladimir Vatskel" userId="629dfafe3e358558" providerId="LiveId" clId="{3C3E86AD-D248-435F-BBE0-8445BC452CC3}" dt="2023-10-17T20:20:29.695" v="55"/>
        <pc:sldMkLst>
          <pc:docMk/>
          <pc:sldMk cId="1156948907" sldId="256"/>
        </pc:sldMkLst>
        <pc:spChg chg="mod">
          <ac:chgData name="Vladimir Vatskel" userId="629dfafe3e358558" providerId="LiveId" clId="{3C3E86AD-D248-435F-BBE0-8445BC452CC3}" dt="2023-10-17T20:20:29.695" v="55"/>
          <ac:spMkLst>
            <pc:docMk/>
            <pc:sldMk cId="1156948907" sldId="256"/>
            <ac:spMk id="3" creationId="{61AF43C6-D912-ABC3-4CAF-631456FF7A35}"/>
          </ac:spMkLst>
        </pc:spChg>
      </pc:sldChg>
      <pc:sldChg chg="addSp delSp del mod">
        <pc:chgData name="Vladimir Vatskel" userId="629dfafe3e358558" providerId="LiveId" clId="{3C3E86AD-D248-435F-BBE0-8445BC452CC3}" dt="2023-10-17T20:36:17.550" v="154" actId="47"/>
        <pc:sldMkLst>
          <pc:docMk/>
          <pc:sldMk cId="3025983569" sldId="257"/>
        </pc:sldMkLst>
        <pc:spChg chg="add del">
          <ac:chgData name="Vladimir Vatskel" userId="629dfafe3e358558" providerId="LiveId" clId="{3C3E86AD-D248-435F-BBE0-8445BC452CC3}" dt="2023-10-17T20:20:56.928" v="57" actId="26606"/>
          <ac:spMkLst>
            <pc:docMk/>
            <pc:sldMk cId="3025983569" sldId="257"/>
            <ac:spMk id="3" creationId="{D0593AFE-D345-520E-46D3-F17EB06DAC63}"/>
          </ac:spMkLst>
        </pc:spChg>
        <pc:graphicFrameChg chg="add del">
          <ac:chgData name="Vladimir Vatskel" userId="629dfafe3e358558" providerId="LiveId" clId="{3C3E86AD-D248-435F-BBE0-8445BC452CC3}" dt="2023-10-17T20:20:56.928" v="57" actId="26606"/>
          <ac:graphicFrameMkLst>
            <pc:docMk/>
            <pc:sldMk cId="3025983569" sldId="257"/>
            <ac:graphicFrameMk id="5" creationId="{30150946-21CC-6E5F-D40E-A1BABC9D4EDC}"/>
          </ac:graphicFrameMkLst>
        </pc:graphicFrameChg>
      </pc:sldChg>
      <pc:sldChg chg="del">
        <pc:chgData name="Vladimir Vatskel" userId="629dfafe3e358558" providerId="LiveId" clId="{3C3E86AD-D248-435F-BBE0-8445BC452CC3}" dt="2023-10-17T20:36:17.550" v="154" actId="47"/>
        <pc:sldMkLst>
          <pc:docMk/>
          <pc:sldMk cId="2229595647" sldId="258"/>
        </pc:sldMkLst>
      </pc:sldChg>
      <pc:sldChg chg="del">
        <pc:chgData name="Vladimir Vatskel" userId="629dfafe3e358558" providerId="LiveId" clId="{3C3E86AD-D248-435F-BBE0-8445BC452CC3}" dt="2023-10-17T20:36:17.550" v="154" actId="47"/>
        <pc:sldMkLst>
          <pc:docMk/>
          <pc:sldMk cId="1171470251" sldId="259"/>
        </pc:sldMkLst>
      </pc:sldChg>
      <pc:sldChg chg="del">
        <pc:chgData name="Vladimir Vatskel" userId="629dfafe3e358558" providerId="LiveId" clId="{3C3E86AD-D248-435F-BBE0-8445BC452CC3}" dt="2023-10-17T20:36:17.550" v="154" actId="47"/>
        <pc:sldMkLst>
          <pc:docMk/>
          <pc:sldMk cId="1183688187" sldId="260"/>
        </pc:sldMkLst>
      </pc:sldChg>
      <pc:sldChg chg="del">
        <pc:chgData name="Vladimir Vatskel" userId="629dfafe3e358558" providerId="LiveId" clId="{3C3E86AD-D248-435F-BBE0-8445BC452CC3}" dt="2023-10-17T20:36:17.550" v="154" actId="47"/>
        <pc:sldMkLst>
          <pc:docMk/>
          <pc:sldMk cId="252740859" sldId="261"/>
        </pc:sldMkLst>
      </pc:sldChg>
      <pc:sldChg chg="del">
        <pc:chgData name="Vladimir Vatskel" userId="629dfafe3e358558" providerId="LiveId" clId="{3C3E86AD-D248-435F-BBE0-8445BC452CC3}" dt="2023-10-17T20:36:17.550" v="154" actId="47"/>
        <pc:sldMkLst>
          <pc:docMk/>
          <pc:sldMk cId="1682051636" sldId="262"/>
        </pc:sldMkLst>
      </pc:sldChg>
      <pc:sldChg chg="del">
        <pc:chgData name="Vladimir Vatskel" userId="629dfafe3e358558" providerId="LiveId" clId="{3C3E86AD-D248-435F-BBE0-8445BC452CC3}" dt="2023-10-17T20:36:17.550" v="154" actId="47"/>
        <pc:sldMkLst>
          <pc:docMk/>
          <pc:sldMk cId="3099901222" sldId="263"/>
        </pc:sldMkLst>
      </pc:sldChg>
      <pc:sldChg chg="addSp delSp modSp new mod">
        <pc:chgData name="Vladimir Vatskel" userId="629dfafe3e358558" providerId="LiveId" clId="{3C3E86AD-D248-435F-BBE0-8445BC452CC3}" dt="2023-10-17T20:26:50.070" v="72"/>
        <pc:sldMkLst>
          <pc:docMk/>
          <pc:sldMk cId="3393729228" sldId="264"/>
        </pc:sldMkLst>
        <pc:spChg chg="mod">
          <ac:chgData name="Vladimir Vatskel" userId="629dfafe3e358558" providerId="LiveId" clId="{3C3E86AD-D248-435F-BBE0-8445BC452CC3}" dt="2023-10-17T20:22:13.606" v="63"/>
          <ac:spMkLst>
            <pc:docMk/>
            <pc:sldMk cId="3393729228" sldId="264"/>
            <ac:spMk id="2" creationId="{E5D7175A-D827-67F4-D876-D33F0AB990CB}"/>
          </ac:spMkLst>
        </pc:spChg>
        <pc:spChg chg="add del">
          <ac:chgData name="Vladimir Vatskel" userId="629dfafe3e358558" providerId="LiveId" clId="{3C3E86AD-D248-435F-BBE0-8445BC452CC3}" dt="2023-10-17T20:26:50.070" v="72"/>
          <ac:spMkLst>
            <pc:docMk/>
            <pc:sldMk cId="3393729228" sldId="264"/>
            <ac:spMk id="3" creationId="{7A7A8460-4615-1178-A9F2-0F2F60A57CB8}"/>
          </ac:spMkLst>
        </pc:spChg>
        <pc:spChg chg="mod">
          <ac:chgData name="Vladimir Vatskel" userId="629dfafe3e358558" providerId="LiveId" clId="{3C3E86AD-D248-435F-BBE0-8445BC452CC3}" dt="2023-10-17T20:22:48.408" v="66"/>
          <ac:spMkLst>
            <pc:docMk/>
            <pc:sldMk cId="3393729228" sldId="264"/>
            <ac:spMk id="4" creationId="{2BE4E336-CDD9-7230-D301-46FCF5BC7E4B}"/>
          </ac:spMkLst>
        </pc:spChg>
        <pc:picChg chg="add del mod">
          <ac:chgData name="Vladimir Vatskel" userId="629dfafe3e358558" providerId="LiveId" clId="{3C3E86AD-D248-435F-BBE0-8445BC452CC3}" dt="2023-10-17T20:26:46.612" v="71"/>
          <ac:picMkLst>
            <pc:docMk/>
            <pc:sldMk cId="3393729228" sldId="264"/>
            <ac:picMk id="6" creationId="{C06255E0-BA4C-EB5B-A40B-AFE46BF4AD4D}"/>
          </ac:picMkLst>
        </pc:picChg>
        <pc:picChg chg="add mod">
          <ac:chgData name="Vladimir Vatskel" userId="629dfafe3e358558" providerId="LiveId" clId="{3C3E86AD-D248-435F-BBE0-8445BC452CC3}" dt="2023-10-17T20:26:50.070" v="72"/>
          <ac:picMkLst>
            <pc:docMk/>
            <pc:sldMk cId="3393729228" sldId="264"/>
            <ac:picMk id="8" creationId="{6AE59189-CE39-FBB9-BFB2-7F26278425B1}"/>
          </ac:picMkLst>
        </pc:picChg>
      </pc:sldChg>
      <pc:sldChg chg="addSp delSp modSp new mod setBg">
        <pc:chgData name="Vladimir Vatskel" userId="629dfafe3e358558" providerId="LiveId" clId="{3C3E86AD-D248-435F-BBE0-8445BC452CC3}" dt="2023-10-17T20:30:42.215" v="84" actId="26606"/>
        <pc:sldMkLst>
          <pc:docMk/>
          <pc:sldMk cId="1684392883" sldId="265"/>
        </pc:sldMkLst>
        <pc:spChg chg="mod">
          <ac:chgData name="Vladimir Vatskel" userId="629dfafe3e358558" providerId="LiveId" clId="{3C3E86AD-D248-435F-BBE0-8445BC452CC3}" dt="2023-10-17T20:30:42.215" v="84" actId="26606"/>
          <ac:spMkLst>
            <pc:docMk/>
            <pc:sldMk cId="1684392883" sldId="265"/>
            <ac:spMk id="2" creationId="{3203A8C2-9C8A-8372-05B9-D059E11D75F0}"/>
          </ac:spMkLst>
        </pc:spChg>
        <pc:spChg chg="del">
          <ac:chgData name="Vladimir Vatskel" userId="629dfafe3e358558" providerId="LiveId" clId="{3C3E86AD-D248-435F-BBE0-8445BC452CC3}" dt="2023-10-17T20:30:19.271" v="82"/>
          <ac:spMkLst>
            <pc:docMk/>
            <pc:sldMk cId="1684392883" sldId="265"/>
            <ac:spMk id="3" creationId="{F322C908-7E2B-99BB-560E-60D8F4DB89BA}"/>
          </ac:spMkLst>
        </pc:spChg>
        <pc:spChg chg="mod">
          <ac:chgData name="Vladimir Vatskel" userId="629dfafe3e358558" providerId="LiveId" clId="{3C3E86AD-D248-435F-BBE0-8445BC452CC3}" dt="2023-10-17T20:30:42.215" v="84" actId="26606"/>
          <ac:spMkLst>
            <pc:docMk/>
            <pc:sldMk cId="1684392883" sldId="265"/>
            <ac:spMk id="4" creationId="{9C05695D-79C8-EE15-20E1-0C4DA5572B17}"/>
          </ac:spMkLst>
        </pc:spChg>
        <pc:spChg chg="add del">
          <ac:chgData name="Vladimir Vatskel" userId="629dfafe3e358558" providerId="LiveId" clId="{3C3E86AD-D248-435F-BBE0-8445BC452CC3}" dt="2023-10-17T20:30:42.215" v="84" actId="26606"/>
          <ac:spMkLst>
            <pc:docMk/>
            <pc:sldMk cId="1684392883" sldId="265"/>
            <ac:spMk id="39" creationId="{FF1A843A-A6BC-4027-A46F-8EA29D26FEAA}"/>
          </ac:spMkLst>
        </pc:spChg>
        <pc:spChg chg="add del">
          <ac:chgData name="Vladimir Vatskel" userId="629dfafe3e358558" providerId="LiveId" clId="{3C3E86AD-D248-435F-BBE0-8445BC452CC3}" dt="2023-10-17T20:30:42.215" v="84" actId="26606"/>
          <ac:spMkLst>
            <pc:docMk/>
            <pc:sldMk cId="1684392883" sldId="265"/>
            <ac:spMk id="41" creationId="{12852FF2-F486-4EEC-8C4F-38380F3FBC05}"/>
          </ac:spMkLst>
        </pc:spChg>
        <pc:spChg chg="add del">
          <ac:chgData name="Vladimir Vatskel" userId="629dfafe3e358558" providerId="LiveId" clId="{3C3E86AD-D248-435F-BBE0-8445BC452CC3}" dt="2023-10-17T20:30:42.215" v="84" actId="26606"/>
          <ac:spMkLst>
            <pc:docMk/>
            <pc:sldMk cId="1684392883" sldId="265"/>
            <ac:spMk id="43" creationId="{DCC583FC-3774-47D1-9A8B-E0DBA89CBF6F}"/>
          </ac:spMkLst>
        </pc:spChg>
        <pc:spChg chg="add del">
          <ac:chgData name="Vladimir Vatskel" userId="629dfafe3e358558" providerId="LiveId" clId="{3C3E86AD-D248-435F-BBE0-8445BC452CC3}" dt="2023-10-17T20:30:42.215" v="84" actId="26606"/>
          <ac:spMkLst>
            <pc:docMk/>
            <pc:sldMk cId="1684392883" sldId="265"/>
            <ac:spMk id="73" creationId="{AECDF498-6F66-4565-9FB7-10767033377B}"/>
          </ac:spMkLst>
        </pc:spChg>
        <pc:spChg chg="add del">
          <ac:chgData name="Vladimir Vatskel" userId="629dfafe3e358558" providerId="LiveId" clId="{3C3E86AD-D248-435F-BBE0-8445BC452CC3}" dt="2023-10-17T20:30:42.215" v="84" actId="26606"/>
          <ac:spMkLst>
            <pc:docMk/>
            <pc:sldMk cId="1684392883" sldId="265"/>
            <ac:spMk id="75" creationId="{E0779346-49CA-41C2-BD0A-62F2E1903A7B}"/>
          </ac:spMkLst>
        </pc:spChg>
        <pc:grpChg chg="add del">
          <ac:chgData name="Vladimir Vatskel" userId="629dfafe3e358558" providerId="LiveId" clId="{3C3E86AD-D248-435F-BBE0-8445BC452CC3}" dt="2023-10-17T20:30:42.215" v="84" actId="26606"/>
          <ac:grpSpMkLst>
            <pc:docMk/>
            <pc:sldMk cId="1684392883" sldId="265"/>
            <ac:grpSpMk id="11" creationId="{027FE0C2-9C19-4FB7-81C0-06ECDD8C0511}"/>
          </ac:grpSpMkLst>
        </pc:grpChg>
        <pc:grpChg chg="add del">
          <ac:chgData name="Vladimir Vatskel" userId="629dfafe3e358558" providerId="LiveId" clId="{3C3E86AD-D248-435F-BBE0-8445BC452CC3}" dt="2023-10-17T20:30:42.215" v="84" actId="26606"/>
          <ac:grpSpMkLst>
            <pc:docMk/>
            <pc:sldMk cId="1684392883" sldId="265"/>
            <ac:grpSpMk id="25" creationId="{AC0D9DD5-F48B-4179-BF11-4D156DA02A0A}"/>
          </ac:grpSpMkLst>
        </pc:grpChg>
        <pc:grpChg chg="add del">
          <ac:chgData name="Vladimir Vatskel" userId="629dfafe3e358558" providerId="LiveId" clId="{3C3E86AD-D248-435F-BBE0-8445BC452CC3}" dt="2023-10-17T20:30:42.215" v="84" actId="26606"/>
          <ac:grpSpMkLst>
            <pc:docMk/>
            <pc:sldMk cId="1684392883" sldId="265"/>
            <ac:grpSpMk id="45" creationId="{E8DDDC38-A59D-4C57-BEAA-01E57BDEF44B}"/>
          </ac:grpSpMkLst>
        </pc:grpChg>
        <pc:grpChg chg="add del">
          <ac:chgData name="Vladimir Vatskel" userId="629dfafe3e358558" providerId="LiveId" clId="{3C3E86AD-D248-435F-BBE0-8445BC452CC3}" dt="2023-10-17T20:30:42.215" v="84" actId="26606"/>
          <ac:grpSpMkLst>
            <pc:docMk/>
            <pc:sldMk cId="1684392883" sldId="265"/>
            <ac:grpSpMk id="59" creationId="{44251A81-4530-41B5-B8FB-DC124AC02C24}"/>
          </ac:grpSpMkLst>
        </pc:grpChg>
        <pc:picChg chg="add mod">
          <ac:chgData name="Vladimir Vatskel" userId="629dfafe3e358558" providerId="LiveId" clId="{3C3E86AD-D248-435F-BBE0-8445BC452CC3}" dt="2023-10-17T20:30:42.215" v="84" actId="26606"/>
          <ac:picMkLst>
            <pc:docMk/>
            <pc:sldMk cId="1684392883" sldId="265"/>
            <ac:picMk id="6" creationId="{AE1A8865-0876-292C-CE37-26383FAE5B52}"/>
          </ac:picMkLst>
        </pc:picChg>
      </pc:sldChg>
      <pc:sldChg chg="addSp delSp modSp new mod">
        <pc:chgData name="Vladimir Vatskel" userId="629dfafe3e358558" providerId="LiveId" clId="{3C3E86AD-D248-435F-BBE0-8445BC452CC3}" dt="2023-10-17T20:51:19.353" v="336" actId="20577"/>
        <pc:sldMkLst>
          <pc:docMk/>
          <pc:sldMk cId="3809924930" sldId="266"/>
        </pc:sldMkLst>
        <pc:spChg chg="mod">
          <ac:chgData name="Vladimir Vatskel" userId="629dfafe3e358558" providerId="LiveId" clId="{3C3E86AD-D248-435F-BBE0-8445BC452CC3}" dt="2023-10-17T20:31:14.140" v="88"/>
          <ac:spMkLst>
            <pc:docMk/>
            <pc:sldMk cId="3809924930" sldId="266"/>
            <ac:spMk id="2" creationId="{B8B4C499-F13F-42F5-D297-79492D891378}"/>
          </ac:spMkLst>
        </pc:spChg>
        <pc:spChg chg="del">
          <ac:chgData name="Vladimir Vatskel" userId="629dfafe3e358558" providerId="LiveId" clId="{3C3E86AD-D248-435F-BBE0-8445BC452CC3}" dt="2023-10-17T20:35:43.414" v="153"/>
          <ac:spMkLst>
            <pc:docMk/>
            <pc:sldMk cId="3809924930" sldId="266"/>
            <ac:spMk id="3" creationId="{654BD055-F0D9-9653-A174-33A744D94151}"/>
          </ac:spMkLst>
        </pc:spChg>
        <pc:spChg chg="mod">
          <ac:chgData name="Vladimir Vatskel" userId="629dfafe3e358558" providerId="LiveId" clId="{3C3E86AD-D248-435F-BBE0-8445BC452CC3}" dt="2023-10-17T20:51:19.353" v="336" actId="20577"/>
          <ac:spMkLst>
            <pc:docMk/>
            <pc:sldMk cId="3809924930" sldId="266"/>
            <ac:spMk id="4" creationId="{7E9BF4D7-DE7C-5D8A-A4E7-EECE3360E4EB}"/>
          </ac:spMkLst>
        </pc:spChg>
        <pc:picChg chg="add mod">
          <ac:chgData name="Vladimir Vatskel" userId="629dfafe3e358558" providerId="LiveId" clId="{3C3E86AD-D248-435F-BBE0-8445BC452CC3}" dt="2023-10-17T20:35:43.414" v="153"/>
          <ac:picMkLst>
            <pc:docMk/>
            <pc:sldMk cId="3809924930" sldId="266"/>
            <ac:picMk id="6" creationId="{D234018E-52F6-1D70-5987-97B1A34E4E96}"/>
          </ac:picMkLst>
        </pc:picChg>
      </pc:sldChg>
      <pc:sldChg chg="addSp delSp modSp new mod">
        <pc:chgData name="Vladimir Vatskel" userId="629dfafe3e358558" providerId="LiveId" clId="{3C3E86AD-D248-435F-BBE0-8445BC452CC3}" dt="2023-10-17T20:51:15.293" v="335" actId="27636"/>
        <pc:sldMkLst>
          <pc:docMk/>
          <pc:sldMk cId="133409172" sldId="267"/>
        </pc:sldMkLst>
        <pc:spChg chg="mod">
          <ac:chgData name="Vladimir Vatskel" userId="629dfafe3e358558" providerId="LiveId" clId="{3C3E86AD-D248-435F-BBE0-8445BC452CC3}" dt="2023-10-17T20:37:02.300" v="158"/>
          <ac:spMkLst>
            <pc:docMk/>
            <pc:sldMk cId="133409172" sldId="267"/>
            <ac:spMk id="2" creationId="{5D0766BE-0022-B244-C39D-E36718910830}"/>
          </ac:spMkLst>
        </pc:spChg>
        <pc:spChg chg="del">
          <ac:chgData name="Vladimir Vatskel" userId="629dfafe3e358558" providerId="LiveId" clId="{3C3E86AD-D248-435F-BBE0-8445BC452CC3}" dt="2023-10-17T20:38:17.599" v="162"/>
          <ac:spMkLst>
            <pc:docMk/>
            <pc:sldMk cId="133409172" sldId="267"/>
            <ac:spMk id="3" creationId="{DCD65FF4-6353-E5AE-9B8E-6F121D7683CA}"/>
          </ac:spMkLst>
        </pc:spChg>
        <pc:spChg chg="mod">
          <ac:chgData name="Vladimir Vatskel" userId="629dfafe3e358558" providerId="LiveId" clId="{3C3E86AD-D248-435F-BBE0-8445BC452CC3}" dt="2023-10-17T20:51:15.293" v="335" actId="27636"/>
          <ac:spMkLst>
            <pc:docMk/>
            <pc:sldMk cId="133409172" sldId="267"/>
            <ac:spMk id="4" creationId="{5AA2D553-75F1-D51F-0CD9-7BB3471F1699}"/>
          </ac:spMkLst>
        </pc:spChg>
        <pc:picChg chg="add mod">
          <ac:chgData name="Vladimir Vatskel" userId="629dfafe3e358558" providerId="LiveId" clId="{3C3E86AD-D248-435F-BBE0-8445BC452CC3}" dt="2023-10-17T20:39:42.843" v="179" actId="1076"/>
          <ac:picMkLst>
            <pc:docMk/>
            <pc:sldMk cId="133409172" sldId="267"/>
            <ac:picMk id="6" creationId="{3D6BBFBB-9344-9DDD-F479-7DBF65A8CD9F}"/>
          </ac:picMkLst>
        </pc:picChg>
        <pc:picChg chg="add mod">
          <ac:chgData name="Vladimir Vatskel" userId="629dfafe3e358558" providerId="LiveId" clId="{3C3E86AD-D248-435F-BBE0-8445BC452CC3}" dt="2023-10-17T20:45:17.082" v="229" actId="1076"/>
          <ac:picMkLst>
            <pc:docMk/>
            <pc:sldMk cId="133409172" sldId="267"/>
            <ac:picMk id="8" creationId="{5FEEFAF7-337E-AE7E-FCF2-940F7A7AD5B2}"/>
          </ac:picMkLst>
        </pc:picChg>
        <pc:picChg chg="add mod">
          <ac:chgData name="Vladimir Vatskel" userId="629dfafe3e358558" providerId="LiveId" clId="{3C3E86AD-D248-435F-BBE0-8445BC452CC3}" dt="2023-10-17T20:45:20.894" v="230" actId="1076"/>
          <ac:picMkLst>
            <pc:docMk/>
            <pc:sldMk cId="133409172" sldId="267"/>
            <ac:picMk id="10" creationId="{20FB5AD2-1390-FD78-C35D-3E76CB167AB1}"/>
          </ac:picMkLst>
        </pc:picChg>
        <pc:picChg chg="add mod">
          <ac:chgData name="Vladimir Vatskel" userId="629dfafe3e358558" providerId="LiveId" clId="{3C3E86AD-D248-435F-BBE0-8445BC452CC3}" dt="2023-10-17T20:45:23.718" v="231" actId="1076"/>
          <ac:picMkLst>
            <pc:docMk/>
            <pc:sldMk cId="133409172" sldId="267"/>
            <ac:picMk id="12" creationId="{601E3D4F-059F-CD79-2547-3AC547DB9C7A}"/>
          </ac:picMkLst>
        </pc:picChg>
      </pc:sldChg>
      <pc:sldChg chg="addSp delSp modSp new mod">
        <pc:chgData name="Vladimir Vatskel" userId="629dfafe3e358558" providerId="LiveId" clId="{3C3E86AD-D248-435F-BBE0-8445BC452CC3}" dt="2023-10-17T20:51:33.121" v="338" actId="27636"/>
        <pc:sldMkLst>
          <pc:docMk/>
          <pc:sldMk cId="584272886" sldId="268"/>
        </pc:sldMkLst>
        <pc:spChg chg="mod">
          <ac:chgData name="Vladimir Vatskel" userId="629dfafe3e358558" providerId="LiveId" clId="{3C3E86AD-D248-435F-BBE0-8445BC452CC3}" dt="2023-10-17T20:46:20.248" v="240"/>
          <ac:spMkLst>
            <pc:docMk/>
            <pc:sldMk cId="584272886" sldId="268"/>
            <ac:spMk id="2" creationId="{35F9A288-3FF0-E325-C280-C360653D6B9E}"/>
          </ac:spMkLst>
        </pc:spChg>
        <pc:spChg chg="del">
          <ac:chgData name="Vladimir Vatskel" userId="629dfafe3e358558" providerId="LiveId" clId="{3C3E86AD-D248-435F-BBE0-8445BC452CC3}" dt="2023-10-17T20:48:48.890" v="278"/>
          <ac:spMkLst>
            <pc:docMk/>
            <pc:sldMk cId="584272886" sldId="268"/>
            <ac:spMk id="3" creationId="{07F2DC04-F66D-03DC-7205-E33C075CA412}"/>
          </ac:spMkLst>
        </pc:spChg>
        <pc:spChg chg="mod">
          <ac:chgData name="Vladimir Vatskel" userId="629dfafe3e358558" providerId="LiveId" clId="{3C3E86AD-D248-435F-BBE0-8445BC452CC3}" dt="2023-10-17T20:51:33.121" v="338" actId="27636"/>
          <ac:spMkLst>
            <pc:docMk/>
            <pc:sldMk cId="584272886" sldId="268"/>
            <ac:spMk id="4" creationId="{D3484D50-9F00-D9CA-7656-B5423326B35A}"/>
          </ac:spMkLst>
        </pc:spChg>
        <pc:picChg chg="add mod">
          <ac:chgData name="Vladimir Vatskel" userId="629dfafe3e358558" providerId="LiveId" clId="{3C3E86AD-D248-435F-BBE0-8445BC452CC3}" dt="2023-10-17T20:48:48.890" v="278"/>
          <ac:picMkLst>
            <pc:docMk/>
            <pc:sldMk cId="584272886" sldId="268"/>
            <ac:picMk id="6" creationId="{6D2DB6BF-1964-1984-4A7F-CD558FC30441}"/>
          </ac:picMkLst>
        </pc:picChg>
      </pc:sldChg>
      <pc:sldChg chg="addSp delSp modSp new mod">
        <pc:chgData name="Vladimir Vatskel" userId="629dfafe3e358558" providerId="LiveId" clId="{3C3E86AD-D248-435F-BBE0-8445BC452CC3}" dt="2023-10-17T20:53:53.556" v="339"/>
        <pc:sldMkLst>
          <pc:docMk/>
          <pc:sldMk cId="952474941" sldId="269"/>
        </pc:sldMkLst>
        <pc:spChg chg="mod">
          <ac:chgData name="Vladimir Vatskel" userId="629dfafe3e358558" providerId="LiveId" clId="{3C3E86AD-D248-435F-BBE0-8445BC452CC3}" dt="2023-10-17T20:49:47.896" v="282"/>
          <ac:spMkLst>
            <pc:docMk/>
            <pc:sldMk cId="952474941" sldId="269"/>
            <ac:spMk id="2" creationId="{4B4EE096-CA11-F29E-7C0D-10384E4B575A}"/>
          </ac:spMkLst>
        </pc:spChg>
        <pc:spChg chg="del">
          <ac:chgData name="Vladimir Vatskel" userId="629dfafe3e358558" providerId="LiveId" clId="{3C3E86AD-D248-435F-BBE0-8445BC452CC3}" dt="2023-10-17T20:53:53.556" v="339"/>
          <ac:spMkLst>
            <pc:docMk/>
            <pc:sldMk cId="952474941" sldId="269"/>
            <ac:spMk id="3" creationId="{F9D18D7E-DEFC-9730-2918-490E3C4BF90B}"/>
          </ac:spMkLst>
        </pc:spChg>
        <pc:spChg chg="mod">
          <ac:chgData name="Vladimir Vatskel" userId="629dfafe3e358558" providerId="LiveId" clId="{3C3E86AD-D248-435F-BBE0-8445BC452CC3}" dt="2023-10-17T20:51:09.496" v="333" actId="20577"/>
          <ac:spMkLst>
            <pc:docMk/>
            <pc:sldMk cId="952474941" sldId="269"/>
            <ac:spMk id="4" creationId="{3BE43898-6F0F-938F-FC7C-E0BE2CB4C909}"/>
          </ac:spMkLst>
        </pc:spChg>
        <pc:picChg chg="add mod">
          <ac:chgData name="Vladimir Vatskel" userId="629dfafe3e358558" providerId="LiveId" clId="{3C3E86AD-D248-435F-BBE0-8445BC452CC3}" dt="2023-10-17T20:53:53.556" v="339"/>
          <ac:picMkLst>
            <pc:docMk/>
            <pc:sldMk cId="952474941" sldId="269"/>
            <ac:picMk id="6" creationId="{09EEDAB2-8567-F951-65B8-70DD96AFD534}"/>
          </ac:picMkLst>
        </pc:picChg>
      </pc:sldChg>
      <pc:sldChg chg="addSp delSp modSp new mod">
        <pc:chgData name="Vladimir Vatskel" userId="629dfafe3e358558" providerId="LiveId" clId="{3C3E86AD-D248-435F-BBE0-8445BC452CC3}" dt="2023-10-17T21:03:42.185" v="446"/>
        <pc:sldMkLst>
          <pc:docMk/>
          <pc:sldMk cId="1880151884" sldId="270"/>
        </pc:sldMkLst>
        <pc:spChg chg="mod">
          <ac:chgData name="Vladimir Vatskel" userId="629dfafe3e358558" providerId="LiveId" clId="{3C3E86AD-D248-435F-BBE0-8445BC452CC3}" dt="2023-10-17T20:54:12.751" v="343"/>
          <ac:spMkLst>
            <pc:docMk/>
            <pc:sldMk cId="1880151884" sldId="270"/>
            <ac:spMk id="2" creationId="{FE5ECC23-A596-3125-7A7B-5F06954047CF}"/>
          </ac:spMkLst>
        </pc:spChg>
        <pc:spChg chg="del">
          <ac:chgData name="Vladimir Vatskel" userId="629dfafe3e358558" providerId="LiveId" clId="{3C3E86AD-D248-435F-BBE0-8445BC452CC3}" dt="2023-10-17T20:56:10.928" v="390"/>
          <ac:spMkLst>
            <pc:docMk/>
            <pc:sldMk cId="1880151884" sldId="270"/>
            <ac:spMk id="3" creationId="{5FC470AF-42D9-8F05-708B-CB34011DBEBC}"/>
          </ac:spMkLst>
        </pc:spChg>
        <pc:spChg chg="mod">
          <ac:chgData name="Vladimir Vatskel" userId="629dfafe3e358558" providerId="LiveId" clId="{3C3E86AD-D248-435F-BBE0-8445BC452CC3}" dt="2023-10-17T21:03:42.185" v="446"/>
          <ac:spMkLst>
            <pc:docMk/>
            <pc:sldMk cId="1880151884" sldId="270"/>
            <ac:spMk id="4" creationId="{BB746566-6DCC-D754-E7FB-5BE0B1B1840A}"/>
          </ac:spMkLst>
        </pc:spChg>
        <pc:picChg chg="add mod">
          <ac:chgData name="Vladimir Vatskel" userId="629dfafe3e358558" providerId="LiveId" clId="{3C3E86AD-D248-435F-BBE0-8445BC452CC3}" dt="2023-10-17T20:56:10.928" v="390"/>
          <ac:picMkLst>
            <pc:docMk/>
            <pc:sldMk cId="1880151884" sldId="270"/>
            <ac:picMk id="6" creationId="{74275B68-AF66-39B6-F917-4DF4E3B30A4C}"/>
          </ac:picMkLst>
        </pc:picChg>
      </pc:sldChg>
      <pc:sldChg chg="addSp delSp modSp new mod">
        <pc:chgData name="Vladimir Vatskel" userId="629dfafe3e358558" providerId="LiveId" clId="{3C3E86AD-D248-435F-BBE0-8445BC452CC3}" dt="2023-10-17T21:01:10.155" v="439"/>
        <pc:sldMkLst>
          <pc:docMk/>
          <pc:sldMk cId="63742856" sldId="271"/>
        </pc:sldMkLst>
        <pc:spChg chg="mod">
          <ac:chgData name="Vladimir Vatskel" userId="629dfafe3e358558" providerId="LiveId" clId="{3C3E86AD-D248-435F-BBE0-8445BC452CC3}" dt="2023-10-17T20:57:35.182" v="425"/>
          <ac:spMkLst>
            <pc:docMk/>
            <pc:sldMk cId="63742856" sldId="271"/>
            <ac:spMk id="2" creationId="{105F8551-D91B-6706-FE29-42F6C02CFD35}"/>
          </ac:spMkLst>
        </pc:spChg>
        <pc:spChg chg="del">
          <ac:chgData name="Vladimir Vatskel" userId="629dfafe3e358558" providerId="LiveId" clId="{3C3E86AD-D248-435F-BBE0-8445BC452CC3}" dt="2023-10-17T20:59:49.406" v="429"/>
          <ac:spMkLst>
            <pc:docMk/>
            <pc:sldMk cId="63742856" sldId="271"/>
            <ac:spMk id="3" creationId="{0D569CC9-CEA9-4362-4F7D-94E96F0ABA70}"/>
          </ac:spMkLst>
        </pc:spChg>
        <pc:spChg chg="mod">
          <ac:chgData name="Vladimir Vatskel" userId="629dfafe3e358558" providerId="LiveId" clId="{3C3E86AD-D248-435F-BBE0-8445BC452CC3}" dt="2023-10-17T21:01:10.155" v="439"/>
          <ac:spMkLst>
            <pc:docMk/>
            <pc:sldMk cId="63742856" sldId="271"/>
            <ac:spMk id="4" creationId="{22437207-C426-7431-276E-D2ABEF88A326}"/>
          </ac:spMkLst>
        </pc:spChg>
        <pc:picChg chg="add mod">
          <ac:chgData name="Vladimir Vatskel" userId="629dfafe3e358558" providerId="LiveId" clId="{3C3E86AD-D248-435F-BBE0-8445BC452CC3}" dt="2023-10-17T20:59:49.406" v="429"/>
          <ac:picMkLst>
            <pc:docMk/>
            <pc:sldMk cId="63742856" sldId="271"/>
            <ac:picMk id="6" creationId="{877ABC63-3B23-A4ED-FFE8-4493C304F2A3}"/>
          </ac:picMkLst>
        </pc:picChg>
      </pc:sldChg>
      <pc:sldChg chg="addSp delSp modSp new mod">
        <pc:chgData name="Vladimir Vatskel" userId="629dfafe3e358558" providerId="LiveId" clId="{3C3E86AD-D248-435F-BBE0-8445BC452CC3}" dt="2023-10-17T21:02:38.215" v="440"/>
        <pc:sldMkLst>
          <pc:docMk/>
          <pc:sldMk cId="3148174449" sldId="272"/>
        </pc:sldMkLst>
        <pc:spChg chg="mod">
          <ac:chgData name="Vladimir Vatskel" userId="629dfafe3e358558" providerId="LiveId" clId="{3C3E86AD-D248-435F-BBE0-8445BC452CC3}" dt="2023-10-17T21:00:18.528" v="433"/>
          <ac:spMkLst>
            <pc:docMk/>
            <pc:sldMk cId="3148174449" sldId="272"/>
            <ac:spMk id="2" creationId="{C2684E62-4CC5-CBA8-9F6F-D123578C476A}"/>
          </ac:spMkLst>
        </pc:spChg>
        <pc:spChg chg="del">
          <ac:chgData name="Vladimir Vatskel" userId="629dfafe3e358558" providerId="LiveId" clId="{3C3E86AD-D248-435F-BBE0-8445BC452CC3}" dt="2023-10-17T21:02:38.215" v="440"/>
          <ac:spMkLst>
            <pc:docMk/>
            <pc:sldMk cId="3148174449" sldId="272"/>
            <ac:spMk id="3" creationId="{905EBAAA-E812-9565-4EC0-CE3DC495EB17}"/>
          </ac:spMkLst>
        </pc:spChg>
        <pc:spChg chg="mod">
          <ac:chgData name="Vladimir Vatskel" userId="629dfafe3e358558" providerId="LiveId" clId="{3C3E86AD-D248-435F-BBE0-8445BC452CC3}" dt="2023-10-17T21:00:40.911" v="436"/>
          <ac:spMkLst>
            <pc:docMk/>
            <pc:sldMk cId="3148174449" sldId="272"/>
            <ac:spMk id="4" creationId="{4C495888-4D3B-778F-39DB-BDF039CA5529}"/>
          </ac:spMkLst>
        </pc:spChg>
        <pc:picChg chg="add mod">
          <ac:chgData name="Vladimir Vatskel" userId="629dfafe3e358558" providerId="LiveId" clId="{3C3E86AD-D248-435F-BBE0-8445BC452CC3}" dt="2023-10-17T21:02:38.215" v="440"/>
          <ac:picMkLst>
            <pc:docMk/>
            <pc:sldMk cId="3148174449" sldId="272"/>
            <ac:picMk id="6" creationId="{95D3FDA4-84C8-05D6-CF8D-74B1AFBE264A}"/>
          </ac:picMkLst>
        </pc:picChg>
      </pc:sldChg>
      <pc:sldChg chg="addSp delSp modSp new mod">
        <pc:chgData name="Vladimir Vatskel" userId="629dfafe3e358558" providerId="LiveId" clId="{3C3E86AD-D248-435F-BBE0-8445BC452CC3}" dt="2023-10-17T21:05:17.920" v="454"/>
        <pc:sldMkLst>
          <pc:docMk/>
          <pc:sldMk cId="1463328207" sldId="273"/>
        </pc:sldMkLst>
        <pc:spChg chg="mod">
          <ac:chgData name="Vladimir Vatskel" userId="629dfafe3e358558" providerId="LiveId" clId="{3C3E86AD-D248-435F-BBE0-8445BC452CC3}" dt="2023-10-17T21:04:03.649" v="450"/>
          <ac:spMkLst>
            <pc:docMk/>
            <pc:sldMk cId="1463328207" sldId="273"/>
            <ac:spMk id="2" creationId="{BDFB638F-C372-8880-52E2-DA7A7E8E1A1E}"/>
          </ac:spMkLst>
        </pc:spChg>
        <pc:spChg chg="del">
          <ac:chgData name="Vladimir Vatskel" userId="629dfafe3e358558" providerId="LiveId" clId="{3C3E86AD-D248-435F-BBE0-8445BC452CC3}" dt="2023-10-17T21:05:17.920" v="454"/>
          <ac:spMkLst>
            <pc:docMk/>
            <pc:sldMk cId="1463328207" sldId="273"/>
            <ac:spMk id="3" creationId="{135A680D-D0D4-2097-3854-EDD4536AEA85}"/>
          </ac:spMkLst>
        </pc:spChg>
        <pc:spChg chg="mod">
          <ac:chgData name="Vladimir Vatskel" userId="629dfafe3e358558" providerId="LiveId" clId="{3C3E86AD-D248-435F-BBE0-8445BC452CC3}" dt="2023-10-17T21:04:17.596" v="453"/>
          <ac:spMkLst>
            <pc:docMk/>
            <pc:sldMk cId="1463328207" sldId="273"/>
            <ac:spMk id="4" creationId="{85A576E9-0EB5-C0A9-1106-414F079374A7}"/>
          </ac:spMkLst>
        </pc:spChg>
        <pc:picChg chg="add mod">
          <ac:chgData name="Vladimir Vatskel" userId="629dfafe3e358558" providerId="LiveId" clId="{3C3E86AD-D248-435F-BBE0-8445BC452CC3}" dt="2023-10-17T21:05:17.920" v="454"/>
          <ac:picMkLst>
            <pc:docMk/>
            <pc:sldMk cId="1463328207" sldId="273"/>
            <ac:picMk id="6" creationId="{8DDBAF6D-0072-5C82-24B1-3A89DF140386}"/>
          </ac:picMkLst>
        </pc:picChg>
      </pc:sldChg>
      <pc:sldChg chg="addSp delSp modSp new mod">
        <pc:chgData name="Vladimir Vatskel" userId="629dfafe3e358558" providerId="LiveId" clId="{3C3E86AD-D248-435F-BBE0-8445BC452CC3}" dt="2023-10-17T21:06:59.841" v="462"/>
        <pc:sldMkLst>
          <pc:docMk/>
          <pc:sldMk cId="4185445326" sldId="274"/>
        </pc:sldMkLst>
        <pc:spChg chg="mod">
          <ac:chgData name="Vladimir Vatskel" userId="629dfafe3e358558" providerId="LiveId" clId="{3C3E86AD-D248-435F-BBE0-8445BC452CC3}" dt="2023-10-17T21:05:34.178" v="458"/>
          <ac:spMkLst>
            <pc:docMk/>
            <pc:sldMk cId="4185445326" sldId="274"/>
            <ac:spMk id="2" creationId="{74AA2E8D-ADE1-5353-A46D-2CF3513CE627}"/>
          </ac:spMkLst>
        </pc:spChg>
        <pc:spChg chg="del">
          <ac:chgData name="Vladimir Vatskel" userId="629dfafe3e358558" providerId="LiveId" clId="{3C3E86AD-D248-435F-BBE0-8445BC452CC3}" dt="2023-10-17T21:06:59.841" v="462"/>
          <ac:spMkLst>
            <pc:docMk/>
            <pc:sldMk cId="4185445326" sldId="274"/>
            <ac:spMk id="3" creationId="{BC5DB7F2-B1D0-A702-23FC-2F6D6D0D7C36}"/>
          </ac:spMkLst>
        </pc:spChg>
        <pc:spChg chg="mod">
          <ac:chgData name="Vladimir Vatskel" userId="629dfafe3e358558" providerId="LiveId" clId="{3C3E86AD-D248-435F-BBE0-8445BC452CC3}" dt="2023-10-17T21:06:11.822" v="461"/>
          <ac:spMkLst>
            <pc:docMk/>
            <pc:sldMk cId="4185445326" sldId="274"/>
            <ac:spMk id="4" creationId="{68E3021A-0CC6-A8DD-CAE3-3C08A0E71388}"/>
          </ac:spMkLst>
        </pc:spChg>
        <pc:picChg chg="add mod">
          <ac:chgData name="Vladimir Vatskel" userId="629dfafe3e358558" providerId="LiveId" clId="{3C3E86AD-D248-435F-BBE0-8445BC452CC3}" dt="2023-10-17T21:06:59.841" v="462"/>
          <ac:picMkLst>
            <pc:docMk/>
            <pc:sldMk cId="4185445326" sldId="274"/>
            <ac:picMk id="6" creationId="{696DB845-CC1E-CB74-B96D-A05776BC221B}"/>
          </ac:picMkLst>
        </pc:picChg>
      </pc:sldChg>
      <pc:sldChg chg="addSp delSp modSp new mod">
        <pc:chgData name="Vladimir Vatskel" userId="629dfafe3e358558" providerId="LiveId" clId="{3C3E86AD-D248-435F-BBE0-8445BC452CC3}" dt="2023-10-17T21:08:09.965" v="470"/>
        <pc:sldMkLst>
          <pc:docMk/>
          <pc:sldMk cId="3465430598" sldId="275"/>
        </pc:sldMkLst>
        <pc:spChg chg="mod">
          <ac:chgData name="Vladimir Vatskel" userId="629dfafe3e358558" providerId="LiveId" clId="{3C3E86AD-D248-435F-BBE0-8445BC452CC3}" dt="2023-10-17T21:07:13.463" v="466"/>
          <ac:spMkLst>
            <pc:docMk/>
            <pc:sldMk cId="3465430598" sldId="275"/>
            <ac:spMk id="2" creationId="{C0016D48-A256-B4BF-D4B7-0736623C348B}"/>
          </ac:spMkLst>
        </pc:spChg>
        <pc:spChg chg="del">
          <ac:chgData name="Vladimir Vatskel" userId="629dfafe3e358558" providerId="LiveId" clId="{3C3E86AD-D248-435F-BBE0-8445BC452CC3}" dt="2023-10-17T21:08:09.965" v="470"/>
          <ac:spMkLst>
            <pc:docMk/>
            <pc:sldMk cId="3465430598" sldId="275"/>
            <ac:spMk id="3" creationId="{E7E13EA3-C32F-EF21-80B8-C5AA51A3520E}"/>
          </ac:spMkLst>
        </pc:spChg>
        <pc:spChg chg="mod">
          <ac:chgData name="Vladimir Vatskel" userId="629dfafe3e358558" providerId="LiveId" clId="{3C3E86AD-D248-435F-BBE0-8445BC452CC3}" dt="2023-10-17T21:07:42.312" v="469"/>
          <ac:spMkLst>
            <pc:docMk/>
            <pc:sldMk cId="3465430598" sldId="275"/>
            <ac:spMk id="4" creationId="{95DA5E49-558C-BB7C-10C2-73DBB200A99D}"/>
          </ac:spMkLst>
        </pc:spChg>
        <pc:picChg chg="add mod">
          <ac:chgData name="Vladimir Vatskel" userId="629dfafe3e358558" providerId="LiveId" clId="{3C3E86AD-D248-435F-BBE0-8445BC452CC3}" dt="2023-10-17T21:08:09.965" v="470"/>
          <ac:picMkLst>
            <pc:docMk/>
            <pc:sldMk cId="3465430598" sldId="275"/>
            <ac:picMk id="6" creationId="{E848DCBA-424C-B1A9-42A8-5255B180DBE1}"/>
          </ac:picMkLst>
        </pc:picChg>
      </pc:sldChg>
      <pc:sldChg chg="addSp delSp modSp new mod">
        <pc:chgData name="Vladimir Vatskel" userId="629dfafe3e358558" providerId="LiveId" clId="{3C3E86AD-D248-435F-BBE0-8445BC452CC3}" dt="2023-10-17T21:10:43.447" v="505"/>
        <pc:sldMkLst>
          <pc:docMk/>
          <pc:sldMk cId="1868295731" sldId="276"/>
        </pc:sldMkLst>
        <pc:spChg chg="mod">
          <ac:chgData name="Vladimir Vatskel" userId="629dfafe3e358558" providerId="LiveId" clId="{3C3E86AD-D248-435F-BBE0-8445BC452CC3}" dt="2023-10-17T21:08:30.374" v="474"/>
          <ac:spMkLst>
            <pc:docMk/>
            <pc:sldMk cId="1868295731" sldId="276"/>
            <ac:spMk id="2" creationId="{713943E6-8972-0449-624F-2770AC9EA822}"/>
          </ac:spMkLst>
        </pc:spChg>
        <pc:spChg chg="del">
          <ac:chgData name="Vladimir Vatskel" userId="629dfafe3e358558" providerId="LiveId" clId="{3C3E86AD-D248-435F-BBE0-8445BC452CC3}" dt="2023-10-17T21:09:11.576" v="478"/>
          <ac:spMkLst>
            <pc:docMk/>
            <pc:sldMk cId="1868295731" sldId="276"/>
            <ac:spMk id="3" creationId="{F732F364-1AD5-F83D-EDDC-863B282B817F}"/>
          </ac:spMkLst>
        </pc:spChg>
        <pc:spChg chg="mod">
          <ac:chgData name="Vladimir Vatskel" userId="629dfafe3e358558" providerId="LiveId" clId="{3C3E86AD-D248-435F-BBE0-8445BC452CC3}" dt="2023-10-17T21:08:41.215" v="477"/>
          <ac:spMkLst>
            <pc:docMk/>
            <pc:sldMk cId="1868295731" sldId="276"/>
            <ac:spMk id="4" creationId="{4D06E61D-AE7F-2B4E-D05E-95E5722A3A37}"/>
          </ac:spMkLst>
        </pc:spChg>
        <pc:spChg chg="add del mod">
          <ac:chgData name="Vladimir Vatskel" userId="629dfafe3e358558" providerId="LiveId" clId="{3C3E86AD-D248-435F-BBE0-8445BC452CC3}" dt="2023-10-17T21:10:43.447" v="505"/>
          <ac:spMkLst>
            <pc:docMk/>
            <pc:sldMk cId="1868295731" sldId="276"/>
            <ac:spMk id="10" creationId="{95185E6D-91BD-8546-1669-A508053A9E71}"/>
          </ac:spMkLst>
        </pc:spChg>
        <pc:picChg chg="add del mod">
          <ac:chgData name="Vladimir Vatskel" userId="629dfafe3e358558" providerId="LiveId" clId="{3C3E86AD-D248-435F-BBE0-8445BC452CC3}" dt="2023-10-17T21:10:42.207" v="504" actId="478"/>
          <ac:picMkLst>
            <pc:docMk/>
            <pc:sldMk cId="1868295731" sldId="276"/>
            <ac:picMk id="6" creationId="{02E16B94-B44A-6427-5069-E3527D4168FA}"/>
          </ac:picMkLst>
        </pc:picChg>
        <pc:picChg chg="add del mod">
          <ac:chgData name="Vladimir Vatskel" userId="629dfafe3e358558" providerId="LiveId" clId="{3C3E86AD-D248-435F-BBE0-8445BC452CC3}" dt="2023-10-17T21:10:40.411" v="503"/>
          <ac:picMkLst>
            <pc:docMk/>
            <pc:sldMk cId="1868295731" sldId="276"/>
            <ac:picMk id="8" creationId="{A01A11A7-5AB0-E30C-0FD9-6945FEAEA508}"/>
          </ac:picMkLst>
        </pc:picChg>
        <pc:picChg chg="add mod">
          <ac:chgData name="Vladimir Vatskel" userId="629dfafe3e358558" providerId="LiveId" clId="{3C3E86AD-D248-435F-BBE0-8445BC452CC3}" dt="2023-10-17T21:10:43.447" v="505"/>
          <ac:picMkLst>
            <pc:docMk/>
            <pc:sldMk cId="1868295731" sldId="276"/>
            <ac:picMk id="12" creationId="{C581A0C7-864D-D4F4-A70B-48096D1DCF67}"/>
          </ac:picMkLst>
        </pc:picChg>
      </pc:sldChg>
      <pc:sldChg chg="addSp delSp modSp new mod">
        <pc:chgData name="Vladimir Vatskel" userId="629dfafe3e358558" providerId="LiveId" clId="{3C3E86AD-D248-435F-BBE0-8445BC452CC3}" dt="2023-10-17T21:13:54.770" v="506" actId="22"/>
        <pc:sldMkLst>
          <pc:docMk/>
          <pc:sldMk cId="4264367810" sldId="277"/>
        </pc:sldMkLst>
        <pc:spChg chg="mod">
          <ac:chgData name="Vladimir Vatskel" userId="629dfafe3e358558" providerId="LiveId" clId="{3C3E86AD-D248-435F-BBE0-8445BC452CC3}" dt="2023-10-17T21:09:29.076" v="482"/>
          <ac:spMkLst>
            <pc:docMk/>
            <pc:sldMk cId="4264367810" sldId="277"/>
            <ac:spMk id="2" creationId="{13E0F4DE-657D-BB50-3055-616D2B946BE8}"/>
          </ac:spMkLst>
        </pc:spChg>
        <pc:spChg chg="del">
          <ac:chgData name="Vladimir Vatskel" userId="629dfafe3e358558" providerId="LiveId" clId="{3C3E86AD-D248-435F-BBE0-8445BC452CC3}" dt="2023-10-17T21:13:54.770" v="506" actId="22"/>
          <ac:spMkLst>
            <pc:docMk/>
            <pc:sldMk cId="4264367810" sldId="277"/>
            <ac:spMk id="3" creationId="{C90D2F8A-4D12-98FA-C645-7F283C1DAEA9}"/>
          </ac:spMkLst>
        </pc:spChg>
        <pc:spChg chg="mod">
          <ac:chgData name="Vladimir Vatskel" userId="629dfafe3e358558" providerId="LiveId" clId="{3C3E86AD-D248-435F-BBE0-8445BC452CC3}" dt="2023-10-17T21:10:06.665" v="501"/>
          <ac:spMkLst>
            <pc:docMk/>
            <pc:sldMk cId="4264367810" sldId="277"/>
            <ac:spMk id="4" creationId="{EEED0EDD-5F8B-9442-944F-0B86807BA6EF}"/>
          </ac:spMkLst>
        </pc:spChg>
        <pc:picChg chg="add mod ord">
          <ac:chgData name="Vladimir Vatskel" userId="629dfafe3e358558" providerId="LiveId" clId="{3C3E86AD-D248-435F-BBE0-8445BC452CC3}" dt="2023-10-17T21:13:54.770" v="506" actId="22"/>
          <ac:picMkLst>
            <pc:docMk/>
            <pc:sldMk cId="4264367810" sldId="277"/>
            <ac:picMk id="6" creationId="{212451A9-9A56-12C5-A788-C71AAB1AE931}"/>
          </ac:picMkLst>
        </pc:picChg>
      </pc:sldChg>
      <pc:sldChg chg="addSp delSp modSp new mod">
        <pc:chgData name="Vladimir Vatskel" userId="629dfafe3e358558" providerId="LiveId" clId="{3C3E86AD-D248-435F-BBE0-8445BC452CC3}" dt="2023-10-17T21:18:02.770" v="553"/>
        <pc:sldMkLst>
          <pc:docMk/>
          <pc:sldMk cId="674918782" sldId="278"/>
        </pc:sldMkLst>
        <pc:spChg chg="mod">
          <ac:chgData name="Vladimir Vatskel" userId="629dfafe3e358558" providerId="LiveId" clId="{3C3E86AD-D248-435F-BBE0-8445BC452CC3}" dt="2023-10-17T21:14:26.302" v="510"/>
          <ac:spMkLst>
            <pc:docMk/>
            <pc:sldMk cId="674918782" sldId="278"/>
            <ac:spMk id="2" creationId="{74496082-11F6-FCD2-77A8-6B058D5330F7}"/>
          </ac:spMkLst>
        </pc:spChg>
        <pc:spChg chg="del">
          <ac:chgData name="Vladimir Vatskel" userId="629dfafe3e358558" providerId="LiveId" clId="{3C3E86AD-D248-435F-BBE0-8445BC452CC3}" dt="2023-10-17T21:18:02.770" v="553"/>
          <ac:spMkLst>
            <pc:docMk/>
            <pc:sldMk cId="674918782" sldId="278"/>
            <ac:spMk id="3" creationId="{65A00724-5643-822C-AC3D-780AC1FF5DC0}"/>
          </ac:spMkLst>
        </pc:spChg>
        <pc:spChg chg="mod">
          <ac:chgData name="Vladimir Vatskel" userId="629dfafe3e358558" providerId="LiveId" clId="{3C3E86AD-D248-435F-BBE0-8445BC452CC3}" dt="2023-10-17T21:15:39.967" v="552" actId="20577"/>
          <ac:spMkLst>
            <pc:docMk/>
            <pc:sldMk cId="674918782" sldId="278"/>
            <ac:spMk id="4" creationId="{DB0E7418-00DD-EB1C-60C7-5EADEA0B2976}"/>
          </ac:spMkLst>
        </pc:spChg>
        <pc:picChg chg="add mod">
          <ac:chgData name="Vladimir Vatskel" userId="629dfafe3e358558" providerId="LiveId" clId="{3C3E86AD-D248-435F-BBE0-8445BC452CC3}" dt="2023-10-17T21:18:02.770" v="553"/>
          <ac:picMkLst>
            <pc:docMk/>
            <pc:sldMk cId="674918782" sldId="278"/>
            <ac:picMk id="6" creationId="{565E15F8-77EF-5904-E07E-68104B53CD70}"/>
          </ac:picMkLst>
        </pc:picChg>
      </pc:sldChg>
      <pc:sldChg chg="addSp delSp modSp new mod">
        <pc:chgData name="Vladimir Vatskel" userId="629dfafe3e358558" providerId="LiveId" clId="{3C3E86AD-D248-435F-BBE0-8445BC452CC3}" dt="2023-10-17T21:19:53.639" v="594"/>
        <pc:sldMkLst>
          <pc:docMk/>
          <pc:sldMk cId="1958039943" sldId="279"/>
        </pc:sldMkLst>
        <pc:spChg chg="mod">
          <ac:chgData name="Vladimir Vatskel" userId="629dfafe3e358558" providerId="LiveId" clId="{3C3E86AD-D248-435F-BBE0-8445BC452CC3}" dt="2023-10-17T21:18:16.986" v="557"/>
          <ac:spMkLst>
            <pc:docMk/>
            <pc:sldMk cId="1958039943" sldId="279"/>
            <ac:spMk id="2" creationId="{FF8D2583-DF14-209C-D6A3-59059E3B3742}"/>
          </ac:spMkLst>
        </pc:spChg>
        <pc:spChg chg="del">
          <ac:chgData name="Vladimir Vatskel" userId="629dfafe3e358558" providerId="LiveId" clId="{3C3E86AD-D248-435F-BBE0-8445BC452CC3}" dt="2023-10-17T21:19:53.639" v="594"/>
          <ac:spMkLst>
            <pc:docMk/>
            <pc:sldMk cId="1958039943" sldId="279"/>
            <ac:spMk id="3" creationId="{0B59CFE7-F153-FA70-CB85-FCF4E7343FF9}"/>
          </ac:spMkLst>
        </pc:spChg>
        <pc:spChg chg="mod">
          <ac:chgData name="Vladimir Vatskel" userId="629dfafe3e358558" providerId="LiveId" clId="{3C3E86AD-D248-435F-BBE0-8445BC452CC3}" dt="2023-10-17T21:19:21.812" v="593" actId="20577"/>
          <ac:spMkLst>
            <pc:docMk/>
            <pc:sldMk cId="1958039943" sldId="279"/>
            <ac:spMk id="4" creationId="{4B745B8B-913C-9603-8360-57EAD07BAD70}"/>
          </ac:spMkLst>
        </pc:spChg>
        <pc:picChg chg="add mod">
          <ac:chgData name="Vladimir Vatskel" userId="629dfafe3e358558" providerId="LiveId" clId="{3C3E86AD-D248-435F-BBE0-8445BC452CC3}" dt="2023-10-17T21:19:53.639" v="594"/>
          <ac:picMkLst>
            <pc:docMk/>
            <pc:sldMk cId="1958039943" sldId="279"/>
            <ac:picMk id="6" creationId="{F1E7283B-8B85-C16D-88F7-40CECB41C1CA}"/>
          </ac:picMkLst>
        </pc:picChg>
      </pc:sldChg>
      <pc:sldChg chg="addSp delSp modSp new mod">
        <pc:chgData name="Vladimir Vatskel" userId="629dfafe3e358558" providerId="LiveId" clId="{3C3E86AD-D248-435F-BBE0-8445BC452CC3}" dt="2023-10-17T21:24:05.122" v="621" actId="22"/>
        <pc:sldMkLst>
          <pc:docMk/>
          <pc:sldMk cId="3968643434" sldId="280"/>
        </pc:sldMkLst>
        <pc:spChg chg="mod">
          <ac:chgData name="Vladimir Vatskel" userId="629dfafe3e358558" providerId="LiveId" clId="{3C3E86AD-D248-435F-BBE0-8445BC452CC3}" dt="2023-10-17T21:20:51.474" v="598"/>
          <ac:spMkLst>
            <pc:docMk/>
            <pc:sldMk cId="3968643434" sldId="280"/>
            <ac:spMk id="2" creationId="{5353C844-9357-7B20-7189-3B0703D798D4}"/>
          </ac:spMkLst>
        </pc:spChg>
        <pc:spChg chg="add del">
          <ac:chgData name="Vladimir Vatskel" userId="629dfafe3e358558" providerId="LiveId" clId="{3C3E86AD-D248-435F-BBE0-8445BC452CC3}" dt="2023-10-17T21:24:05.122" v="621" actId="22"/>
          <ac:spMkLst>
            <pc:docMk/>
            <pc:sldMk cId="3968643434" sldId="280"/>
            <ac:spMk id="3" creationId="{9A07B55E-1A16-BC25-066C-D10FD39D5B11}"/>
          </ac:spMkLst>
        </pc:spChg>
        <pc:spChg chg="mod">
          <ac:chgData name="Vladimir Vatskel" userId="629dfafe3e358558" providerId="LiveId" clId="{3C3E86AD-D248-435F-BBE0-8445BC452CC3}" dt="2023-10-17T21:21:26.279" v="618"/>
          <ac:spMkLst>
            <pc:docMk/>
            <pc:sldMk cId="3968643434" sldId="280"/>
            <ac:spMk id="4" creationId="{5B11D877-C3D7-388B-7D17-7FF1A0060E3A}"/>
          </ac:spMkLst>
        </pc:spChg>
        <pc:picChg chg="add del mod">
          <ac:chgData name="Vladimir Vatskel" userId="629dfafe3e358558" providerId="LiveId" clId="{3C3E86AD-D248-435F-BBE0-8445BC452CC3}" dt="2023-10-17T21:23:22.947" v="620"/>
          <ac:picMkLst>
            <pc:docMk/>
            <pc:sldMk cId="3968643434" sldId="280"/>
            <ac:picMk id="6" creationId="{1A0E9A2F-96F5-95C5-75F8-8C5ADFC5A9C2}"/>
          </ac:picMkLst>
        </pc:picChg>
        <pc:picChg chg="add mod ord">
          <ac:chgData name="Vladimir Vatskel" userId="629dfafe3e358558" providerId="LiveId" clId="{3C3E86AD-D248-435F-BBE0-8445BC452CC3}" dt="2023-10-17T21:24:05.122" v="621" actId="22"/>
          <ac:picMkLst>
            <pc:docMk/>
            <pc:sldMk cId="3968643434" sldId="280"/>
            <ac:picMk id="8" creationId="{C21A26FB-3754-5F2E-EB11-1D46634EE80A}"/>
          </ac:picMkLst>
        </pc:picChg>
      </pc:sldChg>
      <pc:sldChg chg="addSp delSp modSp new mod">
        <pc:chgData name="Vladimir Vatskel" userId="629dfafe3e358558" providerId="LiveId" clId="{3C3E86AD-D248-435F-BBE0-8445BC452CC3}" dt="2023-10-17T21:26:48.002" v="664" actId="22"/>
        <pc:sldMkLst>
          <pc:docMk/>
          <pc:sldMk cId="610327489" sldId="281"/>
        </pc:sldMkLst>
        <pc:spChg chg="mod">
          <ac:chgData name="Vladimir Vatskel" userId="629dfafe3e358558" providerId="LiveId" clId="{3C3E86AD-D248-435F-BBE0-8445BC452CC3}" dt="2023-10-17T21:24:30.685" v="625"/>
          <ac:spMkLst>
            <pc:docMk/>
            <pc:sldMk cId="610327489" sldId="281"/>
            <ac:spMk id="2" creationId="{2144E486-F7D4-BCF6-6AEB-BA23151EF013}"/>
          </ac:spMkLst>
        </pc:spChg>
        <pc:spChg chg="add del">
          <ac:chgData name="Vladimir Vatskel" userId="629dfafe3e358558" providerId="LiveId" clId="{3C3E86AD-D248-435F-BBE0-8445BC452CC3}" dt="2023-10-17T21:26:48.002" v="664" actId="22"/>
          <ac:spMkLst>
            <pc:docMk/>
            <pc:sldMk cId="610327489" sldId="281"/>
            <ac:spMk id="3" creationId="{6CAE501F-BCAF-7FBD-F9C0-A0551B42686A}"/>
          </ac:spMkLst>
        </pc:spChg>
        <pc:spChg chg="mod">
          <ac:chgData name="Vladimir Vatskel" userId="629dfafe3e358558" providerId="LiveId" clId="{3C3E86AD-D248-435F-BBE0-8445BC452CC3}" dt="2023-10-17T21:25:15.053" v="659" actId="6549"/>
          <ac:spMkLst>
            <pc:docMk/>
            <pc:sldMk cId="610327489" sldId="281"/>
            <ac:spMk id="4" creationId="{63DEF9E7-54D8-6592-6E16-106CFD5B5065}"/>
          </ac:spMkLst>
        </pc:spChg>
        <pc:picChg chg="add del mod ord">
          <ac:chgData name="Vladimir Vatskel" userId="629dfafe3e358558" providerId="LiveId" clId="{3C3E86AD-D248-435F-BBE0-8445BC452CC3}" dt="2023-10-17T21:26:42.856" v="661" actId="22"/>
          <ac:picMkLst>
            <pc:docMk/>
            <pc:sldMk cId="610327489" sldId="281"/>
            <ac:picMk id="6" creationId="{89E21CCE-D427-D081-51A6-D78674E3A16A}"/>
          </ac:picMkLst>
        </pc:picChg>
        <pc:picChg chg="add del mod ord">
          <ac:chgData name="Vladimir Vatskel" userId="629dfafe3e358558" providerId="LiveId" clId="{3C3E86AD-D248-435F-BBE0-8445BC452CC3}" dt="2023-10-17T21:26:44.610" v="663" actId="22"/>
          <ac:picMkLst>
            <pc:docMk/>
            <pc:sldMk cId="610327489" sldId="281"/>
            <ac:picMk id="8" creationId="{667F5700-EE2F-EE53-DFDE-46BD8459F9B8}"/>
          </ac:picMkLst>
        </pc:picChg>
        <pc:picChg chg="add mod ord">
          <ac:chgData name="Vladimir Vatskel" userId="629dfafe3e358558" providerId="LiveId" clId="{3C3E86AD-D248-435F-BBE0-8445BC452CC3}" dt="2023-10-17T21:26:48.002" v="664" actId="22"/>
          <ac:picMkLst>
            <pc:docMk/>
            <pc:sldMk cId="610327489" sldId="281"/>
            <ac:picMk id="10" creationId="{52E280EB-2566-3F21-6FF3-BB0ABA9C0690}"/>
          </ac:picMkLst>
        </pc:picChg>
      </pc:sldChg>
      <pc:sldChg chg="addSp delSp modSp new mod">
        <pc:chgData name="Vladimir Vatskel" userId="629dfafe3e358558" providerId="LiveId" clId="{3C3E86AD-D248-435F-BBE0-8445BC452CC3}" dt="2023-10-17T21:30:18.794" v="676"/>
        <pc:sldMkLst>
          <pc:docMk/>
          <pc:sldMk cId="1035946105" sldId="282"/>
        </pc:sldMkLst>
        <pc:spChg chg="mod">
          <ac:chgData name="Vladimir Vatskel" userId="629dfafe3e358558" providerId="LiveId" clId="{3C3E86AD-D248-435F-BBE0-8445BC452CC3}" dt="2023-10-17T21:27:29.903" v="668"/>
          <ac:spMkLst>
            <pc:docMk/>
            <pc:sldMk cId="1035946105" sldId="282"/>
            <ac:spMk id="2" creationId="{7F237388-6978-5ED2-441A-17D049576678}"/>
          </ac:spMkLst>
        </pc:spChg>
        <pc:spChg chg="add del">
          <ac:chgData name="Vladimir Vatskel" userId="629dfafe3e358558" providerId="LiveId" clId="{3C3E86AD-D248-435F-BBE0-8445BC452CC3}" dt="2023-10-17T21:30:18.794" v="676"/>
          <ac:spMkLst>
            <pc:docMk/>
            <pc:sldMk cId="1035946105" sldId="282"/>
            <ac:spMk id="3" creationId="{8A6BEE1D-8E8A-17A4-505A-ECD38213B69C}"/>
          </ac:spMkLst>
        </pc:spChg>
        <pc:spChg chg="mod">
          <ac:chgData name="Vladimir Vatskel" userId="629dfafe3e358558" providerId="LiveId" clId="{3C3E86AD-D248-435F-BBE0-8445BC452CC3}" dt="2023-10-17T21:27:38.541" v="671"/>
          <ac:spMkLst>
            <pc:docMk/>
            <pc:sldMk cId="1035946105" sldId="282"/>
            <ac:spMk id="4" creationId="{BB75B652-F3D8-5BFE-BA2A-1162DC7E54BA}"/>
          </ac:spMkLst>
        </pc:spChg>
        <pc:picChg chg="add del mod">
          <ac:chgData name="Vladimir Vatskel" userId="629dfafe3e358558" providerId="LiveId" clId="{3C3E86AD-D248-435F-BBE0-8445BC452CC3}" dt="2023-10-17T21:29:35.516" v="673"/>
          <ac:picMkLst>
            <pc:docMk/>
            <pc:sldMk cId="1035946105" sldId="282"/>
            <ac:picMk id="6" creationId="{9BD440AD-6609-8291-DC00-9D6C49E0D29F}"/>
          </ac:picMkLst>
        </pc:picChg>
        <pc:picChg chg="add del mod">
          <ac:chgData name="Vladimir Vatskel" userId="629dfafe3e358558" providerId="LiveId" clId="{3C3E86AD-D248-435F-BBE0-8445BC452CC3}" dt="2023-10-17T21:30:18.157" v="675"/>
          <ac:picMkLst>
            <pc:docMk/>
            <pc:sldMk cId="1035946105" sldId="282"/>
            <ac:picMk id="8" creationId="{A5ECCDD4-C639-9107-DF43-CAC45FCDA84F}"/>
          </ac:picMkLst>
        </pc:picChg>
        <pc:picChg chg="add mod">
          <ac:chgData name="Vladimir Vatskel" userId="629dfafe3e358558" providerId="LiveId" clId="{3C3E86AD-D248-435F-BBE0-8445BC452CC3}" dt="2023-10-17T21:30:18.794" v="676"/>
          <ac:picMkLst>
            <pc:docMk/>
            <pc:sldMk cId="1035946105" sldId="282"/>
            <ac:picMk id="10" creationId="{906F151B-9C06-B0BC-95A3-96F0A23EF52D}"/>
          </ac:picMkLst>
        </pc:picChg>
      </pc:sldChg>
      <pc:sldChg chg="addSp delSp modSp new mod">
        <pc:chgData name="Vladimir Vatskel" userId="629dfafe3e358558" providerId="LiveId" clId="{3C3E86AD-D248-435F-BBE0-8445BC452CC3}" dt="2023-10-17T22:19:39.717" v="794" actId="20577"/>
        <pc:sldMkLst>
          <pc:docMk/>
          <pc:sldMk cId="1640339033" sldId="283"/>
        </pc:sldMkLst>
        <pc:spChg chg="mod">
          <ac:chgData name="Vladimir Vatskel" userId="629dfafe3e358558" providerId="LiveId" clId="{3C3E86AD-D248-435F-BBE0-8445BC452CC3}" dt="2023-10-17T22:02:51.497" v="680"/>
          <ac:spMkLst>
            <pc:docMk/>
            <pc:sldMk cId="1640339033" sldId="283"/>
            <ac:spMk id="2" creationId="{A2DFB3F6-0682-9E54-BBB1-086F7E8F2BAD}"/>
          </ac:spMkLst>
        </pc:spChg>
        <pc:spChg chg="del">
          <ac:chgData name="Vladimir Vatskel" userId="629dfafe3e358558" providerId="LiveId" clId="{3C3E86AD-D248-435F-BBE0-8445BC452CC3}" dt="2023-10-17T22:05:08.447" v="718"/>
          <ac:spMkLst>
            <pc:docMk/>
            <pc:sldMk cId="1640339033" sldId="283"/>
            <ac:spMk id="3" creationId="{A1010C96-1051-A4BC-98C6-77F03FFCB086}"/>
          </ac:spMkLst>
        </pc:spChg>
        <pc:spChg chg="mod">
          <ac:chgData name="Vladimir Vatskel" userId="629dfafe3e358558" providerId="LiveId" clId="{3C3E86AD-D248-435F-BBE0-8445BC452CC3}" dt="2023-10-17T22:19:39.717" v="794" actId="20577"/>
          <ac:spMkLst>
            <pc:docMk/>
            <pc:sldMk cId="1640339033" sldId="283"/>
            <ac:spMk id="4" creationId="{C0C39BA6-8716-A791-882A-4C64B45A8942}"/>
          </ac:spMkLst>
        </pc:spChg>
        <pc:picChg chg="add mod">
          <ac:chgData name="Vladimir Vatskel" userId="629dfafe3e358558" providerId="LiveId" clId="{3C3E86AD-D248-435F-BBE0-8445BC452CC3}" dt="2023-10-17T22:05:08.447" v="718"/>
          <ac:picMkLst>
            <pc:docMk/>
            <pc:sldMk cId="1640339033" sldId="283"/>
            <ac:picMk id="6" creationId="{DCAFB035-BCE8-2A83-07AC-6A3AF5B79825}"/>
          </ac:picMkLst>
        </pc:picChg>
      </pc:sldChg>
    </pc:docChg>
  </pc:docChgLst>
  <pc:docChgLst>
    <pc:chgData name="Vladimir Vatskel" userId="629dfafe3e358558" providerId="LiveId" clId="{5C6C0F77-0486-4365-88E7-961312CC7DD8}"/>
    <pc:docChg chg="custSel addSld delSld modSld">
      <pc:chgData name="Vladimir Vatskel" userId="629dfafe3e358558" providerId="LiveId" clId="{5C6C0F77-0486-4365-88E7-961312CC7DD8}" dt="2024-02-25T21:30:11.141" v="14"/>
      <pc:docMkLst>
        <pc:docMk/>
      </pc:docMkLst>
      <pc:sldChg chg="modSp mod">
        <pc:chgData name="Vladimir Vatskel" userId="629dfafe3e358558" providerId="LiveId" clId="{5C6C0F77-0486-4365-88E7-961312CC7DD8}" dt="2024-02-25T21:28:55.033" v="2"/>
        <pc:sldMkLst>
          <pc:docMk/>
          <pc:sldMk cId="1156948907" sldId="256"/>
        </pc:sldMkLst>
        <pc:spChg chg="mod">
          <ac:chgData name="Vladimir Vatskel" userId="629dfafe3e358558" providerId="LiveId" clId="{5C6C0F77-0486-4365-88E7-961312CC7DD8}" dt="2024-02-25T21:28:55.033" v="2"/>
          <ac:spMkLst>
            <pc:docMk/>
            <pc:sldMk cId="1156948907" sldId="256"/>
            <ac:spMk id="3" creationId="{61AF43C6-D912-ABC3-4CAF-631456FF7A35}"/>
          </ac:spMkLst>
        </pc:spChg>
      </pc:sldChg>
      <pc:sldChg chg="modSp mod">
        <pc:chgData name="Vladimir Vatskel" userId="629dfafe3e358558" providerId="LiveId" clId="{5C6C0F77-0486-4365-88E7-961312CC7DD8}" dt="2024-02-25T21:29:02.518" v="5" actId="27636"/>
        <pc:sldMkLst>
          <pc:docMk/>
          <pc:sldMk cId="1035946105" sldId="282"/>
        </pc:sldMkLst>
        <pc:spChg chg="mod">
          <ac:chgData name="Vladimir Vatskel" userId="629dfafe3e358558" providerId="LiveId" clId="{5C6C0F77-0486-4365-88E7-961312CC7DD8}" dt="2024-02-25T21:29:02.518" v="5" actId="27636"/>
          <ac:spMkLst>
            <pc:docMk/>
            <pc:sldMk cId="1035946105" sldId="282"/>
            <ac:spMk id="4" creationId="{BB75B652-F3D8-5BFE-BA2A-1162DC7E54BA}"/>
          </ac:spMkLst>
        </pc:spChg>
      </pc:sldChg>
      <pc:sldChg chg="addSp delSp modSp new mod">
        <pc:chgData name="Vladimir Vatskel" userId="629dfafe3e358558" providerId="LiveId" clId="{5C6C0F77-0486-4365-88E7-961312CC7DD8}" dt="2024-02-25T21:30:11.141" v="14"/>
        <pc:sldMkLst>
          <pc:docMk/>
          <pc:sldMk cId="1485312630" sldId="283"/>
        </pc:sldMkLst>
        <pc:spChg chg="mod">
          <ac:chgData name="Vladimir Vatskel" userId="629dfafe3e358558" providerId="LiveId" clId="{5C6C0F77-0486-4365-88E7-961312CC7DD8}" dt="2024-02-25T21:30:03.368" v="13" actId="20577"/>
          <ac:spMkLst>
            <pc:docMk/>
            <pc:sldMk cId="1485312630" sldId="283"/>
            <ac:spMk id="2" creationId="{14DE966F-2FE3-D651-93EB-AE470D86FEA6}"/>
          </ac:spMkLst>
        </pc:spChg>
        <pc:spChg chg="del">
          <ac:chgData name="Vladimir Vatskel" userId="629dfafe3e358558" providerId="LiveId" clId="{5C6C0F77-0486-4365-88E7-961312CC7DD8}" dt="2024-02-25T21:29:50.407" v="7"/>
          <ac:spMkLst>
            <pc:docMk/>
            <pc:sldMk cId="1485312630" sldId="283"/>
            <ac:spMk id="3" creationId="{3CED636A-E142-6CC8-6EBC-87FD242BC43B}"/>
          </ac:spMkLst>
        </pc:spChg>
        <pc:spChg chg="mod">
          <ac:chgData name="Vladimir Vatskel" userId="629dfafe3e358558" providerId="LiveId" clId="{5C6C0F77-0486-4365-88E7-961312CC7DD8}" dt="2024-02-25T21:30:11.141" v="14"/>
          <ac:spMkLst>
            <pc:docMk/>
            <pc:sldMk cId="1485312630" sldId="283"/>
            <ac:spMk id="4" creationId="{7B8CB1D7-1392-F737-F004-ADD16F5BBC79}"/>
          </ac:spMkLst>
        </pc:spChg>
        <pc:picChg chg="add mod">
          <ac:chgData name="Vladimir Vatskel" userId="629dfafe3e358558" providerId="LiveId" clId="{5C6C0F77-0486-4365-88E7-961312CC7DD8}" dt="2024-02-25T21:29:52.166" v="8" actId="27614"/>
          <ac:picMkLst>
            <pc:docMk/>
            <pc:sldMk cId="1485312630" sldId="283"/>
            <ac:picMk id="6" creationId="{78AADEDC-4E0E-A56D-0985-06A177A9D3FA}"/>
          </ac:picMkLst>
        </pc:picChg>
      </pc:sldChg>
      <pc:sldChg chg="del">
        <pc:chgData name="Vladimir Vatskel" userId="629dfafe3e358558" providerId="LiveId" clId="{5C6C0F77-0486-4365-88E7-961312CC7DD8}" dt="2024-02-25T21:29:00.036" v="3" actId="47"/>
        <pc:sldMkLst>
          <pc:docMk/>
          <pc:sldMk cId="2277172431" sldId="283"/>
        </pc:sldMkLst>
      </pc:sldChg>
      <pc:sldChg chg="del">
        <pc:chgData name="Vladimir Vatskel" userId="629dfafe3e358558" providerId="LiveId" clId="{5C6C0F77-0486-4365-88E7-961312CC7DD8}" dt="2024-02-25T21:29:00.036" v="3" actId="47"/>
        <pc:sldMkLst>
          <pc:docMk/>
          <pc:sldMk cId="937449475" sldId="284"/>
        </pc:sldMkLst>
      </pc:sldChg>
      <pc:sldChg chg="del">
        <pc:chgData name="Vladimir Vatskel" userId="629dfafe3e358558" providerId="LiveId" clId="{5C6C0F77-0486-4365-88E7-961312CC7DD8}" dt="2024-02-25T21:29:00.036" v="3" actId="47"/>
        <pc:sldMkLst>
          <pc:docMk/>
          <pc:sldMk cId="3430669661" sldId="285"/>
        </pc:sldMkLst>
      </pc:sldChg>
      <pc:sldChg chg="del">
        <pc:chgData name="Vladimir Vatskel" userId="629dfafe3e358558" providerId="LiveId" clId="{5C6C0F77-0486-4365-88E7-961312CC7DD8}" dt="2024-02-25T21:29:00.036" v="3" actId="47"/>
        <pc:sldMkLst>
          <pc:docMk/>
          <pc:sldMk cId="2785684920" sldId="286"/>
        </pc:sldMkLst>
      </pc:sldChg>
      <pc:sldChg chg="del">
        <pc:chgData name="Vladimir Vatskel" userId="629dfafe3e358558" providerId="LiveId" clId="{5C6C0F77-0486-4365-88E7-961312CC7DD8}" dt="2024-02-25T21:29:00.036" v="3" actId="47"/>
        <pc:sldMkLst>
          <pc:docMk/>
          <pc:sldMk cId="2475003962" sldId="287"/>
        </pc:sldMkLst>
      </pc:sldChg>
    </pc:docChg>
  </pc:docChgLst>
  <pc:docChgLst>
    <pc:chgData name="Vladimir Vatskel" userId="629dfafe3e358558" providerId="LiveId" clId="{C54122B2-31B4-48F3-8B24-AA6A6496B57F}"/>
    <pc:docChg chg="delSld modSld">
      <pc:chgData name="Vladimir Vatskel" userId="629dfafe3e358558" providerId="LiveId" clId="{C54122B2-31B4-48F3-8B24-AA6A6496B57F}" dt="2024-02-21T18:23:59.053" v="3"/>
      <pc:docMkLst>
        <pc:docMk/>
      </pc:docMkLst>
      <pc:sldChg chg="modSp mod">
        <pc:chgData name="Vladimir Vatskel" userId="629dfafe3e358558" providerId="LiveId" clId="{C54122B2-31B4-48F3-8B24-AA6A6496B57F}" dt="2024-02-21T18:23:59.053" v="3"/>
        <pc:sldMkLst>
          <pc:docMk/>
          <pc:sldMk cId="1156948907" sldId="256"/>
        </pc:sldMkLst>
        <pc:spChg chg="mod">
          <ac:chgData name="Vladimir Vatskel" userId="629dfafe3e358558" providerId="LiveId" clId="{C54122B2-31B4-48F3-8B24-AA6A6496B57F}" dt="2024-02-21T18:23:59.053" v="3"/>
          <ac:spMkLst>
            <pc:docMk/>
            <pc:sldMk cId="1156948907" sldId="256"/>
            <ac:spMk id="3" creationId="{61AF43C6-D912-ABC3-4CAF-631456FF7A35}"/>
          </ac:spMkLst>
        </pc:spChg>
      </pc:sldChg>
      <pc:sldChg chg="del">
        <pc:chgData name="Vladimir Vatskel" userId="629dfafe3e358558" providerId="LiveId" clId="{C54122B2-31B4-48F3-8B24-AA6A6496B57F}" dt="2024-02-21T18:23:41.568" v="0" actId="47"/>
        <pc:sldMkLst>
          <pc:docMk/>
          <pc:sldMk cId="3393729228" sldId="264"/>
        </pc:sldMkLst>
      </pc:sldChg>
      <pc:sldChg chg="del">
        <pc:chgData name="Vladimir Vatskel" userId="629dfafe3e358558" providerId="LiveId" clId="{C54122B2-31B4-48F3-8B24-AA6A6496B57F}" dt="2024-02-21T18:23:41.568" v="0" actId="47"/>
        <pc:sldMkLst>
          <pc:docMk/>
          <pc:sldMk cId="3622976547" sldId="283"/>
        </pc:sldMkLst>
      </pc:sldChg>
      <pc:sldChg chg="del">
        <pc:chgData name="Vladimir Vatskel" userId="629dfafe3e358558" providerId="LiveId" clId="{C54122B2-31B4-48F3-8B24-AA6A6496B57F}" dt="2024-02-21T18:23:41.568" v="0" actId="47"/>
        <pc:sldMkLst>
          <pc:docMk/>
          <pc:sldMk cId="3461394565" sldId="284"/>
        </pc:sldMkLst>
      </pc:sldChg>
      <pc:sldChg chg="del">
        <pc:chgData name="Vladimir Vatskel" userId="629dfafe3e358558" providerId="LiveId" clId="{C54122B2-31B4-48F3-8B24-AA6A6496B57F}" dt="2024-02-21T18:23:41.568" v="0" actId="47"/>
        <pc:sldMkLst>
          <pc:docMk/>
          <pc:sldMk cId="3755268063" sldId="285"/>
        </pc:sldMkLst>
      </pc:sldChg>
      <pc:sldChg chg="del">
        <pc:chgData name="Vladimir Vatskel" userId="629dfafe3e358558" providerId="LiveId" clId="{C54122B2-31B4-48F3-8B24-AA6A6496B57F}" dt="2024-02-21T18:23:41.568" v="0" actId="47"/>
        <pc:sldMkLst>
          <pc:docMk/>
          <pc:sldMk cId="2795619152" sldId="286"/>
        </pc:sldMkLst>
      </pc:sldChg>
    </pc:docChg>
  </pc:docChgLst>
  <pc:docChgLst>
    <pc:chgData name="Vladimir Vatskel" userId="629dfafe3e358558" providerId="LiveId" clId="{6D3D9938-2C2B-4765-98B4-5159C0968B87}"/>
    <pc:docChg chg="undo custSel addSld delSld modSld">
      <pc:chgData name="Vladimir Vatskel" userId="629dfafe3e358558" providerId="LiveId" clId="{6D3D9938-2C2B-4765-98B4-5159C0968B87}" dt="2024-02-18T22:19:36.412" v="139" actId="20577"/>
      <pc:docMkLst>
        <pc:docMk/>
      </pc:docMkLst>
      <pc:sldChg chg="modSp mod">
        <pc:chgData name="Vladimir Vatskel" userId="629dfafe3e358558" providerId="LiveId" clId="{6D3D9938-2C2B-4765-98B4-5159C0968B87}" dt="2024-02-18T21:58:13.816" v="4"/>
        <pc:sldMkLst>
          <pc:docMk/>
          <pc:sldMk cId="1156948907" sldId="256"/>
        </pc:sldMkLst>
        <pc:spChg chg="mod">
          <ac:chgData name="Vladimir Vatskel" userId="629dfafe3e358558" providerId="LiveId" clId="{6D3D9938-2C2B-4765-98B4-5159C0968B87}" dt="2024-02-18T21:58:13.816" v="4"/>
          <ac:spMkLst>
            <pc:docMk/>
            <pc:sldMk cId="1156948907" sldId="256"/>
            <ac:spMk id="3" creationId="{61AF43C6-D912-ABC3-4CAF-631456FF7A35}"/>
          </ac:spMkLst>
        </pc:spChg>
      </pc:sldChg>
      <pc:sldChg chg="addSp delSp modSp mod">
        <pc:chgData name="Vladimir Vatskel" userId="629dfafe3e358558" providerId="LiveId" clId="{6D3D9938-2C2B-4765-98B4-5159C0968B87}" dt="2024-02-18T22:02:56.377" v="33" actId="962"/>
        <pc:sldMkLst>
          <pc:docMk/>
          <pc:sldMk cId="3393729228" sldId="264"/>
        </pc:sldMkLst>
        <pc:spChg chg="mod">
          <ac:chgData name="Vladimir Vatskel" userId="629dfafe3e358558" providerId="LiveId" clId="{6D3D9938-2C2B-4765-98B4-5159C0968B87}" dt="2024-02-18T22:01:01.134" v="15" actId="20577"/>
          <ac:spMkLst>
            <pc:docMk/>
            <pc:sldMk cId="3393729228" sldId="264"/>
            <ac:spMk id="2" creationId="{E5D7175A-D827-67F4-D876-D33F0AB990CB}"/>
          </ac:spMkLst>
        </pc:spChg>
        <pc:spChg chg="mod">
          <ac:chgData name="Vladimir Vatskel" userId="629dfafe3e358558" providerId="LiveId" clId="{6D3D9938-2C2B-4765-98B4-5159C0968B87}" dt="2024-02-18T22:01:33.851" v="25" actId="20577"/>
          <ac:spMkLst>
            <pc:docMk/>
            <pc:sldMk cId="3393729228" sldId="264"/>
            <ac:spMk id="4" creationId="{2BE4E336-CDD9-7230-D301-46FCF5BC7E4B}"/>
          </ac:spMkLst>
        </pc:spChg>
        <pc:spChg chg="add del mod">
          <ac:chgData name="Vladimir Vatskel" userId="629dfafe3e358558" providerId="LiveId" clId="{6D3D9938-2C2B-4765-98B4-5159C0968B87}" dt="2024-02-18T22:02:07.520" v="27"/>
          <ac:spMkLst>
            <pc:docMk/>
            <pc:sldMk cId="3393729228" sldId="264"/>
            <ac:spMk id="5" creationId="{60A42F07-DB10-6A61-C4E1-A94FAC576222}"/>
          </ac:spMkLst>
        </pc:spChg>
        <pc:spChg chg="add del mod">
          <ac:chgData name="Vladimir Vatskel" userId="629dfafe3e358558" providerId="LiveId" clId="{6D3D9938-2C2B-4765-98B4-5159C0968B87}" dt="2024-02-18T22:02:55.686" v="31"/>
          <ac:spMkLst>
            <pc:docMk/>
            <pc:sldMk cId="3393729228" sldId="264"/>
            <ac:spMk id="12" creationId="{BB9325DF-3E47-6E52-947B-FC1FA73DD13A}"/>
          </ac:spMkLst>
        </pc:spChg>
        <pc:picChg chg="add del mod">
          <ac:chgData name="Vladimir Vatskel" userId="629dfafe3e358558" providerId="LiveId" clId="{6D3D9938-2C2B-4765-98B4-5159C0968B87}" dt="2024-02-18T22:02:54.737" v="30" actId="478"/>
          <ac:picMkLst>
            <pc:docMk/>
            <pc:sldMk cId="3393729228" sldId="264"/>
            <ac:picMk id="7" creationId="{C4C9FD3B-E7FC-DB76-4B91-6D6C2F1137AC}"/>
          </ac:picMkLst>
        </pc:picChg>
        <pc:picChg chg="del">
          <ac:chgData name="Vladimir Vatskel" userId="629dfafe3e358558" providerId="LiveId" clId="{6D3D9938-2C2B-4765-98B4-5159C0968B87}" dt="2024-02-18T22:02:06.129" v="26" actId="478"/>
          <ac:picMkLst>
            <pc:docMk/>
            <pc:sldMk cId="3393729228" sldId="264"/>
            <ac:picMk id="8" creationId="{D5ECD119-D0EA-40A1-924E-45F212BBDDD5}"/>
          </ac:picMkLst>
        </pc:picChg>
        <pc:picChg chg="add mod">
          <ac:chgData name="Vladimir Vatskel" userId="629dfafe3e358558" providerId="LiveId" clId="{6D3D9938-2C2B-4765-98B4-5159C0968B87}" dt="2024-02-18T22:02:52.745" v="29"/>
          <ac:picMkLst>
            <pc:docMk/>
            <pc:sldMk cId="3393729228" sldId="264"/>
            <ac:picMk id="10" creationId="{DD392275-9219-69DC-1D92-0B30894B958F}"/>
          </ac:picMkLst>
        </pc:picChg>
        <pc:picChg chg="add mod">
          <ac:chgData name="Vladimir Vatskel" userId="629dfafe3e358558" providerId="LiveId" clId="{6D3D9938-2C2B-4765-98B4-5159C0968B87}" dt="2024-02-18T22:02:56.377" v="33" actId="962"/>
          <ac:picMkLst>
            <pc:docMk/>
            <pc:sldMk cId="3393729228" sldId="264"/>
            <ac:picMk id="14" creationId="{44EFB313-B803-2103-3C19-8659EE3F54E2}"/>
          </ac:picMkLst>
        </pc:picChg>
      </pc:sldChg>
      <pc:sldChg chg="modSp mod">
        <pc:chgData name="Vladimir Vatskel" userId="629dfafe3e358558" providerId="LiveId" clId="{6D3D9938-2C2B-4765-98B4-5159C0968B87}" dt="2024-02-18T22:19:36.412" v="139" actId="20577"/>
        <pc:sldMkLst>
          <pc:docMk/>
          <pc:sldMk cId="1035946105" sldId="282"/>
        </pc:sldMkLst>
        <pc:spChg chg="mod">
          <ac:chgData name="Vladimir Vatskel" userId="629dfafe3e358558" providerId="LiveId" clId="{6D3D9938-2C2B-4765-98B4-5159C0968B87}" dt="2024-02-18T22:19:36.412" v="139" actId="20577"/>
          <ac:spMkLst>
            <pc:docMk/>
            <pc:sldMk cId="1035946105" sldId="282"/>
            <ac:spMk id="4" creationId="{BB75B652-F3D8-5BFE-BA2A-1162DC7E54BA}"/>
          </ac:spMkLst>
        </pc:spChg>
      </pc:sldChg>
      <pc:sldChg chg="del">
        <pc:chgData name="Vladimir Vatskel" userId="629dfafe3e358558" providerId="LiveId" clId="{6D3D9938-2C2B-4765-98B4-5159C0968B87}" dt="2024-02-18T21:58:19.766" v="5" actId="47"/>
        <pc:sldMkLst>
          <pc:docMk/>
          <pc:sldMk cId="1548321952" sldId="283"/>
        </pc:sldMkLst>
      </pc:sldChg>
      <pc:sldChg chg="addSp delSp modSp new mod">
        <pc:chgData name="Vladimir Vatskel" userId="629dfafe3e358558" providerId="LiveId" clId="{6D3D9938-2C2B-4765-98B4-5159C0968B87}" dt="2024-02-18T22:11:47.095" v="62" actId="27614"/>
        <pc:sldMkLst>
          <pc:docMk/>
          <pc:sldMk cId="3622976547" sldId="283"/>
        </pc:sldMkLst>
        <pc:spChg chg="mod">
          <ac:chgData name="Vladimir Vatskel" userId="629dfafe3e358558" providerId="LiveId" clId="{6D3D9938-2C2B-4765-98B4-5159C0968B87}" dt="2024-02-18T22:03:14.969" v="37"/>
          <ac:spMkLst>
            <pc:docMk/>
            <pc:sldMk cId="3622976547" sldId="283"/>
            <ac:spMk id="2" creationId="{E279F2E5-CEDD-DA68-7ECD-9396C209520E}"/>
          </ac:spMkLst>
        </pc:spChg>
        <pc:spChg chg="del">
          <ac:chgData name="Vladimir Vatskel" userId="629dfafe3e358558" providerId="LiveId" clId="{6D3D9938-2C2B-4765-98B4-5159C0968B87}" dt="2024-02-18T22:11:46.043" v="61"/>
          <ac:spMkLst>
            <pc:docMk/>
            <pc:sldMk cId="3622976547" sldId="283"/>
            <ac:spMk id="3" creationId="{9BFE6DB2-590C-DED6-C0AE-13C15623A4C6}"/>
          </ac:spMkLst>
        </pc:spChg>
        <pc:spChg chg="mod">
          <ac:chgData name="Vladimir Vatskel" userId="629dfafe3e358558" providerId="LiveId" clId="{6D3D9938-2C2B-4765-98B4-5159C0968B87}" dt="2024-02-18T22:04:06.824" v="44" actId="20577"/>
          <ac:spMkLst>
            <pc:docMk/>
            <pc:sldMk cId="3622976547" sldId="283"/>
            <ac:spMk id="4" creationId="{0C8986C4-1506-5298-CC72-3404F30A3B84}"/>
          </ac:spMkLst>
        </pc:spChg>
        <pc:picChg chg="add mod">
          <ac:chgData name="Vladimir Vatskel" userId="629dfafe3e358558" providerId="LiveId" clId="{6D3D9938-2C2B-4765-98B4-5159C0968B87}" dt="2024-02-18T22:11:47.095" v="62" actId="27614"/>
          <ac:picMkLst>
            <pc:docMk/>
            <pc:sldMk cId="3622976547" sldId="283"/>
            <ac:picMk id="6" creationId="{D0B5C689-E5C4-26DE-85C2-315958F9B4FB}"/>
          </ac:picMkLst>
        </pc:picChg>
      </pc:sldChg>
      <pc:sldChg chg="del">
        <pc:chgData name="Vladimir Vatskel" userId="629dfafe3e358558" providerId="LiveId" clId="{6D3D9938-2C2B-4765-98B4-5159C0968B87}" dt="2024-02-18T21:58:19.766" v="5" actId="47"/>
        <pc:sldMkLst>
          <pc:docMk/>
          <pc:sldMk cId="616260692" sldId="284"/>
        </pc:sldMkLst>
      </pc:sldChg>
      <pc:sldChg chg="addSp delSp modSp new mod">
        <pc:chgData name="Vladimir Vatskel" userId="629dfafe3e358558" providerId="LiveId" clId="{6D3D9938-2C2B-4765-98B4-5159C0968B87}" dt="2024-02-18T22:07:29.975" v="53" actId="962"/>
        <pc:sldMkLst>
          <pc:docMk/>
          <pc:sldMk cId="3461394565" sldId="284"/>
        </pc:sldMkLst>
        <pc:spChg chg="mod">
          <ac:chgData name="Vladimir Vatskel" userId="629dfafe3e358558" providerId="LiveId" clId="{6D3D9938-2C2B-4765-98B4-5159C0968B87}" dt="2024-02-18T22:05:36.013" v="48"/>
          <ac:spMkLst>
            <pc:docMk/>
            <pc:sldMk cId="3461394565" sldId="284"/>
            <ac:spMk id="2" creationId="{1282A3F1-7811-1B11-8BFF-F9C8A34F2F0C}"/>
          </ac:spMkLst>
        </pc:spChg>
        <pc:spChg chg="del">
          <ac:chgData name="Vladimir Vatskel" userId="629dfafe3e358558" providerId="LiveId" clId="{6D3D9938-2C2B-4765-98B4-5159C0968B87}" dt="2024-02-18T22:07:29.098" v="51"/>
          <ac:spMkLst>
            <pc:docMk/>
            <pc:sldMk cId="3461394565" sldId="284"/>
            <ac:spMk id="3" creationId="{8CC8FA4B-276F-8159-45D3-2B6C48317D50}"/>
          </ac:spMkLst>
        </pc:spChg>
        <pc:spChg chg="mod">
          <ac:chgData name="Vladimir Vatskel" userId="629dfafe3e358558" providerId="LiveId" clId="{6D3D9938-2C2B-4765-98B4-5159C0968B87}" dt="2024-02-18T22:06:35.949" v="50" actId="27636"/>
          <ac:spMkLst>
            <pc:docMk/>
            <pc:sldMk cId="3461394565" sldId="284"/>
            <ac:spMk id="4" creationId="{B7E869D1-5249-DD14-7036-4AFE9B0B881F}"/>
          </ac:spMkLst>
        </pc:spChg>
        <pc:picChg chg="add mod">
          <ac:chgData name="Vladimir Vatskel" userId="629dfafe3e358558" providerId="LiveId" clId="{6D3D9938-2C2B-4765-98B4-5159C0968B87}" dt="2024-02-18T22:07:29.975" v="53" actId="962"/>
          <ac:picMkLst>
            <pc:docMk/>
            <pc:sldMk cId="3461394565" sldId="284"/>
            <ac:picMk id="6" creationId="{149E30A1-C735-07D3-11C4-500D4F604DA9}"/>
          </ac:picMkLst>
        </pc:picChg>
      </pc:sldChg>
      <pc:sldChg chg="addSp delSp modSp new mod">
        <pc:chgData name="Vladimir Vatskel" userId="629dfafe3e358558" providerId="LiveId" clId="{6D3D9938-2C2B-4765-98B4-5159C0968B87}" dt="2024-02-18T22:15:29.379" v="119" actId="962"/>
        <pc:sldMkLst>
          <pc:docMk/>
          <pc:sldMk cId="3755268063" sldId="285"/>
        </pc:sldMkLst>
        <pc:spChg chg="mod">
          <ac:chgData name="Vladimir Vatskel" userId="629dfafe3e358558" providerId="LiveId" clId="{6D3D9938-2C2B-4765-98B4-5159C0968B87}" dt="2024-02-18T22:07:41.863" v="57"/>
          <ac:spMkLst>
            <pc:docMk/>
            <pc:sldMk cId="3755268063" sldId="285"/>
            <ac:spMk id="2" creationId="{27DF5695-5B91-4E35-1980-DF9CFA9C06CD}"/>
          </ac:spMkLst>
        </pc:spChg>
        <pc:spChg chg="add del">
          <ac:chgData name="Vladimir Vatskel" userId="629dfafe3e358558" providerId="LiveId" clId="{6D3D9938-2C2B-4765-98B4-5159C0968B87}" dt="2024-02-18T22:15:28.495" v="117"/>
          <ac:spMkLst>
            <pc:docMk/>
            <pc:sldMk cId="3755268063" sldId="285"/>
            <ac:spMk id="3" creationId="{02245B2D-6F62-5C17-3683-45B7F4FE56D1}"/>
          </ac:spMkLst>
        </pc:spChg>
        <pc:spChg chg="mod">
          <ac:chgData name="Vladimir Vatskel" userId="629dfafe3e358558" providerId="LiveId" clId="{6D3D9938-2C2B-4765-98B4-5159C0968B87}" dt="2024-02-18T22:13:18.100" v="107" actId="113"/>
          <ac:spMkLst>
            <pc:docMk/>
            <pc:sldMk cId="3755268063" sldId="285"/>
            <ac:spMk id="4" creationId="{4A7A3515-C160-5DD9-6CB0-F52B6115E746}"/>
          </ac:spMkLst>
        </pc:spChg>
        <pc:picChg chg="add mod">
          <ac:chgData name="Vladimir Vatskel" userId="629dfafe3e358558" providerId="LiveId" clId="{6D3D9938-2C2B-4765-98B4-5159C0968B87}" dt="2024-02-18T22:14:50.821" v="116"/>
          <ac:picMkLst>
            <pc:docMk/>
            <pc:sldMk cId="3755268063" sldId="285"/>
            <ac:picMk id="6" creationId="{39A48F44-69B7-69DE-E473-A7615A2EDCCB}"/>
          </ac:picMkLst>
        </pc:picChg>
        <pc:picChg chg="add mod">
          <ac:chgData name="Vladimir Vatskel" userId="629dfafe3e358558" providerId="LiveId" clId="{6D3D9938-2C2B-4765-98B4-5159C0968B87}" dt="2024-02-18T22:15:29.379" v="119" actId="962"/>
          <ac:picMkLst>
            <pc:docMk/>
            <pc:sldMk cId="3755268063" sldId="285"/>
            <ac:picMk id="8" creationId="{D2E3709E-D3B4-AD2E-6D75-4C09DA2224EA}"/>
          </ac:picMkLst>
        </pc:picChg>
      </pc:sldChg>
      <pc:sldChg chg="del">
        <pc:chgData name="Vladimir Vatskel" userId="629dfafe3e358558" providerId="LiveId" clId="{6D3D9938-2C2B-4765-98B4-5159C0968B87}" dt="2024-02-18T21:58:19.766" v="5" actId="47"/>
        <pc:sldMkLst>
          <pc:docMk/>
          <pc:sldMk cId="3965135922" sldId="285"/>
        </pc:sldMkLst>
      </pc:sldChg>
      <pc:sldChg chg="del">
        <pc:chgData name="Vladimir Vatskel" userId="629dfafe3e358558" providerId="LiveId" clId="{6D3D9938-2C2B-4765-98B4-5159C0968B87}" dt="2024-02-18T21:58:19.766" v="5" actId="47"/>
        <pc:sldMkLst>
          <pc:docMk/>
          <pc:sldMk cId="1319612263" sldId="286"/>
        </pc:sldMkLst>
      </pc:sldChg>
      <pc:sldChg chg="addSp delSp modSp new mod">
        <pc:chgData name="Vladimir Vatskel" userId="629dfafe3e358558" providerId="LiveId" clId="{6D3D9938-2C2B-4765-98B4-5159C0968B87}" dt="2024-02-18T22:16:01.976" v="129" actId="962"/>
        <pc:sldMkLst>
          <pc:docMk/>
          <pc:sldMk cId="2795619152" sldId="286"/>
        </pc:sldMkLst>
        <pc:spChg chg="mod">
          <ac:chgData name="Vladimir Vatskel" userId="629dfafe3e358558" providerId="LiveId" clId="{6D3D9938-2C2B-4765-98B4-5159C0968B87}" dt="2024-02-18T22:13:55.978" v="111"/>
          <ac:spMkLst>
            <pc:docMk/>
            <pc:sldMk cId="2795619152" sldId="286"/>
            <ac:spMk id="2" creationId="{2FC79B6F-764C-3AB6-343F-E37441A5F7BE}"/>
          </ac:spMkLst>
        </pc:spChg>
        <pc:spChg chg="del">
          <ac:chgData name="Vladimir Vatskel" userId="629dfafe3e358558" providerId="LiveId" clId="{6D3D9938-2C2B-4765-98B4-5159C0968B87}" dt="2024-02-18T22:16:01.184" v="127"/>
          <ac:spMkLst>
            <pc:docMk/>
            <pc:sldMk cId="2795619152" sldId="286"/>
            <ac:spMk id="3" creationId="{F174A908-9759-1BE8-7ACB-1C5762E475B5}"/>
          </ac:spMkLst>
        </pc:spChg>
        <pc:spChg chg="mod">
          <ac:chgData name="Vladimir Vatskel" userId="629dfafe3e358558" providerId="LiveId" clId="{6D3D9938-2C2B-4765-98B4-5159C0968B87}" dt="2024-02-18T22:15:41.212" v="126" actId="20577"/>
          <ac:spMkLst>
            <pc:docMk/>
            <pc:sldMk cId="2795619152" sldId="286"/>
            <ac:spMk id="4" creationId="{D17F105A-DEB9-2817-CF45-3C887C8AFD0B}"/>
          </ac:spMkLst>
        </pc:spChg>
        <pc:picChg chg="add mod">
          <ac:chgData name="Vladimir Vatskel" userId="629dfafe3e358558" providerId="LiveId" clId="{6D3D9938-2C2B-4765-98B4-5159C0968B87}" dt="2024-02-18T22:16:01.976" v="129" actId="962"/>
          <ac:picMkLst>
            <pc:docMk/>
            <pc:sldMk cId="2795619152" sldId="286"/>
            <ac:picMk id="6" creationId="{8029554F-F1E3-5B48-E683-1FD542EC508F}"/>
          </ac:picMkLst>
        </pc:picChg>
      </pc:sldChg>
      <pc:sldChg chg="del">
        <pc:chgData name="Vladimir Vatskel" userId="629dfafe3e358558" providerId="LiveId" clId="{6D3D9938-2C2B-4765-98B4-5159C0968B87}" dt="2024-02-18T21:58:19.766" v="5" actId="47"/>
        <pc:sldMkLst>
          <pc:docMk/>
          <pc:sldMk cId="1418126138" sldId="287"/>
        </pc:sldMkLst>
      </pc:sldChg>
      <pc:sldChg chg="del">
        <pc:chgData name="Vladimir Vatskel" userId="629dfafe3e358558" providerId="LiveId" clId="{6D3D9938-2C2B-4765-98B4-5159C0968B87}" dt="2024-02-18T21:58:19.766" v="5" actId="47"/>
        <pc:sldMkLst>
          <pc:docMk/>
          <pc:sldMk cId="2952891093" sldId="288"/>
        </pc:sldMkLst>
      </pc:sldChg>
      <pc:sldChg chg="del">
        <pc:chgData name="Vladimir Vatskel" userId="629dfafe3e358558" providerId="LiveId" clId="{6D3D9938-2C2B-4765-98B4-5159C0968B87}" dt="2024-02-18T21:58:19.766" v="5" actId="47"/>
        <pc:sldMkLst>
          <pc:docMk/>
          <pc:sldMk cId="3351165426" sldId="289"/>
        </pc:sldMkLst>
      </pc:sldChg>
    </pc:docChg>
  </pc:docChgLst>
  <pc:docChgLst>
    <pc:chgData name="Vladimir Vatskel" userId="629dfafe3e358558" providerId="LiveId" clId="{55265512-C95D-4DD0-ACC6-B3E7687540F7}"/>
    <pc:docChg chg="undo custSel addSld delSld modSld">
      <pc:chgData name="Vladimir Vatskel" userId="629dfafe3e358558" providerId="LiveId" clId="{55265512-C95D-4DD0-ACC6-B3E7687540F7}" dt="2024-02-14T21:53:42.642" v="99" actId="20577"/>
      <pc:docMkLst>
        <pc:docMk/>
      </pc:docMkLst>
      <pc:sldChg chg="modSp mod">
        <pc:chgData name="Vladimir Vatskel" userId="629dfafe3e358558" providerId="LiveId" clId="{55265512-C95D-4DD0-ACC6-B3E7687540F7}" dt="2024-02-14T21:44:35.857" v="37" actId="20577"/>
        <pc:sldMkLst>
          <pc:docMk/>
          <pc:sldMk cId="1156948907" sldId="256"/>
        </pc:sldMkLst>
        <pc:spChg chg="mod">
          <ac:chgData name="Vladimir Vatskel" userId="629dfafe3e358558" providerId="LiveId" clId="{55265512-C95D-4DD0-ACC6-B3E7687540F7}" dt="2024-02-14T21:44:24.186" v="31" actId="790"/>
          <ac:spMkLst>
            <pc:docMk/>
            <pc:sldMk cId="1156948907" sldId="256"/>
            <ac:spMk id="2" creationId="{7C11E836-3832-B8F3-F376-A17B80E9CA7C}"/>
          </ac:spMkLst>
        </pc:spChg>
        <pc:spChg chg="mod">
          <ac:chgData name="Vladimir Vatskel" userId="629dfafe3e358558" providerId="LiveId" clId="{55265512-C95D-4DD0-ACC6-B3E7687540F7}" dt="2024-02-14T21:44:35.857" v="37" actId="20577"/>
          <ac:spMkLst>
            <pc:docMk/>
            <pc:sldMk cId="1156948907" sldId="256"/>
            <ac:spMk id="3" creationId="{61AF43C6-D912-ABC3-4CAF-631456FF7A35}"/>
          </ac:spMkLst>
        </pc:spChg>
      </pc:sldChg>
      <pc:sldChg chg="addSp delSp modSp mod">
        <pc:chgData name="Vladimir Vatskel" userId="629dfafe3e358558" providerId="LiveId" clId="{55265512-C95D-4DD0-ACC6-B3E7687540F7}" dt="2024-02-14T21:51:17.994" v="76" actId="27614"/>
        <pc:sldMkLst>
          <pc:docMk/>
          <pc:sldMk cId="3393729228" sldId="264"/>
        </pc:sldMkLst>
        <pc:spChg chg="mod">
          <ac:chgData name="Vladimir Vatskel" userId="629dfafe3e358558" providerId="LiveId" clId="{55265512-C95D-4DD0-ACC6-B3E7687540F7}" dt="2024-02-14T21:45:10.629" v="57" actId="20577"/>
          <ac:spMkLst>
            <pc:docMk/>
            <pc:sldMk cId="3393729228" sldId="264"/>
            <ac:spMk id="2" creationId="{E5D7175A-D827-67F4-D876-D33F0AB990CB}"/>
          </ac:spMkLst>
        </pc:spChg>
        <pc:spChg chg="mod">
          <ac:chgData name="Vladimir Vatskel" userId="629dfafe3e358558" providerId="LiveId" clId="{55265512-C95D-4DD0-ACC6-B3E7687540F7}" dt="2024-02-14T21:46:49.341" v="73" actId="20577"/>
          <ac:spMkLst>
            <pc:docMk/>
            <pc:sldMk cId="3393729228" sldId="264"/>
            <ac:spMk id="4" creationId="{2BE4E336-CDD9-7230-D301-46FCF5BC7E4B}"/>
          </ac:spMkLst>
        </pc:spChg>
        <pc:spChg chg="add del mod">
          <ac:chgData name="Vladimir Vatskel" userId="629dfafe3e358558" providerId="LiveId" clId="{55265512-C95D-4DD0-ACC6-B3E7687540F7}" dt="2024-02-14T21:51:15.995" v="75"/>
          <ac:spMkLst>
            <pc:docMk/>
            <pc:sldMk cId="3393729228" sldId="264"/>
            <ac:spMk id="5" creationId="{E7F005D1-91E1-45D6-B514-EC9A66C12157}"/>
          </ac:spMkLst>
        </pc:spChg>
        <pc:picChg chg="add mod">
          <ac:chgData name="Vladimir Vatskel" userId="629dfafe3e358558" providerId="LiveId" clId="{55265512-C95D-4DD0-ACC6-B3E7687540F7}" dt="2024-02-14T21:51:17.994" v="76" actId="27614"/>
          <ac:picMkLst>
            <pc:docMk/>
            <pc:sldMk cId="3393729228" sldId="264"/>
            <ac:picMk id="7" creationId="{C95985C9-B923-5997-31BA-4345BDB7BE07}"/>
          </ac:picMkLst>
        </pc:picChg>
        <pc:picChg chg="del">
          <ac:chgData name="Vladimir Vatskel" userId="629dfafe3e358558" providerId="LiveId" clId="{55265512-C95D-4DD0-ACC6-B3E7687540F7}" dt="2024-02-14T21:51:14.537" v="74" actId="478"/>
          <ac:picMkLst>
            <pc:docMk/>
            <pc:sldMk cId="3393729228" sldId="264"/>
            <ac:picMk id="8" creationId="{6AE59189-CE39-FBB9-BFB2-7F26278425B1}"/>
          </ac:picMkLst>
        </pc:picChg>
      </pc:sldChg>
      <pc:sldChg chg="del">
        <pc:chgData name="Vladimir Vatskel" userId="629dfafe3e358558" providerId="LiveId" clId="{55265512-C95D-4DD0-ACC6-B3E7687540F7}" dt="2024-02-14T21:45:01.342" v="38" actId="47"/>
        <pc:sldMkLst>
          <pc:docMk/>
          <pc:sldMk cId="1684392883" sldId="265"/>
        </pc:sldMkLst>
      </pc:sldChg>
      <pc:sldChg chg="del">
        <pc:chgData name="Vladimir Vatskel" userId="629dfafe3e358558" providerId="LiveId" clId="{55265512-C95D-4DD0-ACC6-B3E7687540F7}" dt="2024-02-14T21:45:01.342" v="38" actId="47"/>
        <pc:sldMkLst>
          <pc:docMk/>
          <pc:sldMk cId="3809924930" sldId="266"/>
        </pc:sldMkLst>
      </pc:sldChg>
      <pc:sldChg chg="del">
        <pc:chgData name="Vladimir Vatskel" userId="629dfafe3e358558" providerId="LiveId" clId="{55265512-C95D-4DD0-ACC6-B3E7687540F7}" dt="2024-02-14T21:45:01.342" v="38" actId="47"/>
        <pc:sldMkLst>
          <pc:docMk/>
          <pc:sldMk cId="133409172" sldId="267"/>
        </pc:sldMkLst>
      </pc:sldChg>
      <pc:sldChg chg="del">
        <pc:chgData name="Vladimir Vatskel" userId="629dfafe3e358558" providerId="LiveId" clId="{55265512-C95D-4DD0-ACC6-B3E7687540F7}" dt="2024-02-14T21:45:01.342" v="38" actId="47"/>
        <pc:sldMkLst>
          <pc:docMk/>
          <pc:sldMk cId="584272886" sldId="268"/>
        </pc:sldMkLst>
      </pc:sldChg>
      <pc:sldChg chg="del">
        <pc:chgData name="Vladimir Vatskel" userId="629dfafe3e358558" providerId="LiveId" clId="{55265512-C95D-4DD0-ACC6-B3E7687540F7}" dt="2024-02-14T21:45:01.342" v="38" actId="47"/>
        <pc:sldMkLst>
          <pc:docMk/>
          <pc:sldMk cId="952474941" sldId="269"/>
        </pc:sldMkLst>
      </pc:sldChg>
      <pc:sldChg chg="del">
        <pc:chgData name="Vladimir Vatskel" userId="629dfafe3e358558" providerId="LiveId" clId="{55265512-C95D-4DD0-ACC6-B3E7687540F7}" dt="2024-02-14T21:45:01.342" v="38" actId="47"/>
        <pc:sldMkLst>
          <pc:docMk/>
          <pc:sldMk cId="1880151884" sldId="270"/>
        </pc:sldMkLst>
      </pc:sldChg>
      <pc:sldChg chg="del">
        <pc:chgData name="Vladimir Vatskel" userId="629dfafe3e358558" providerId="LiveId" clId="{55265512-C95D-4DD0-ACC6-B3E7687540F7}" dt="2024-02-14T21:45:01.342" v="38" actId="47"/>
        <pc:sldMkLst>
          <pc:docMk/>
          <pc:sldMk cId="63742856" sldId="271"/>
        </pc:sldMkLst>
      </pc:sldChg>
      <pc:sldChg chg="del">
        <pc:chgData name="Vladimir Vatskel" userId="629dfafe3e358558" providerId="LiveId" clId="{55265512-C95D-4DD0-ACC6-B3E7687540F7}" dt="2024-02-14T21:45:01.342" v="38" actId="47"/>
        <pc:sldMkLst>
          <pc:docMk/>
          <pc:sldMk cId="3148174449" sldId="272"/>
        </pc:sldMkLst>
      </pc:sldChg>
      <pc:sldChg chg="del">
        <pc:chgData name="Vladimir Vatskel" userId="629dfafe3e358558" providerId="LiveId" clId="{55265512-C95D-4DD0-ACC6-B3E7687540F7}" dt="2024-02-14T21:45:01.342" v="38" actId="47"/>
        <pc:sldMkLst>
          <pc:docMk/>
          <pc:sldMk cId="1463328207" sldId="273"/>
        </pc:sldMkLst>
      </pc:sldChg>
      <pc:sldChg chg="del">
        <pc:chgData name="Vladimir Vatskel" userId="629dfafe3e358558" providerId="LiveId" clId="{55265512-C95D-4DD0-ACC6-B3E7687540F7}" dt="2024-02-14T21:45:01.342" v="38" actId="47"/>
        <pc:sldMkLst>
          <pc:docMk/>
          <pc:sldMk cId="4185445326" sldId="274"/>
        </pc:sldMkLst>
      </pc:sldChg>
      <pc:sldChg chg="del">
        <pc:chgData name="Vladimir Vatskel" userId="629dfafe3e358558" providerId="LiveId" clId="{55265512-C95D-4DD0-ACC6-B3E7687540F7}" dt="2024-02-14T21:45:01.342" v="38" actId="47"/>
        <pc:sldMkLst>
          <pc:docMk/>
          <pc:sldMk cId="3465430598" sldId="275"/>
        </pc:sldMkLst>
      </pc:sldChg>
      <pc:sldChg chg="del">
        <pc:chgData name="Vladimir Vatskel" userId="629dfafe3e358558" providerId="LiveId" clId="{55265512-C95D-4DD0-ACC6-B3E7687540F7}" dt="2024-02-14T21:45:01.342" v="38" actId="47"/>
        <pc:sldMkLst>
          <pc:docMk/>
          <pc:sldMk cId="1868295731" sldId="276"/>
        </pc:sldMkLst>
      </pc:sldChg>
      <pc:sldChg chg="del">
        <pc:chgData name="Vladimir Vatskel" userId="629dfafe3e358558" providerId="LiveId" clId="{55265512-C95D-4DD0-ACC6-B3E7687540F7}" dt="2024-02-14T21:45:01.342" v="38" actId="47"/>
        <pc:sldMkLst>
          <pc:docMk/>
          <pc:sldMk cId="4264367810" sldId="277"/>
        </pc:sldMkLst>
      </pc:sldChg>
      <pc:sldChg chg="del">
        <pc:chgData name="Vladimir Vatskel" userId="629dfafe3e358558" providerId="LiveId" clId="{55265512-C95D-4DD0-ACC6-B3E7687540F7}" dt="2024-02-14T21:45:01.342" v="38" actId="47"/>
        <pc:sldMkLst>
          <pc:docMk/>
          <pc:sldMk cId="674918782" sldId="278"/>
        </pc:sldMkLst>
      </pc:sldChg>
      <pc:sldChg chg="del">
        <pc:chgData name="Vladimir Vatskel" userId="629dfafe3e358558" providerId="LiveId" clId="{55265512-C95D-4DD0-ACC6-B3E7687540F7}" dt="2024-02-14T21:45:01.342" v="38" actId="47"/>
        <pc:sldMkLst>
          <pc:docMk/>
          <pc:sldMk cId="1958039943" sldId="279"/>
        </pc:sldMkLst>
      </pc:sldChg>
      <pc:sldChg chg="del">
        <pc:chgData name="Vladimir Vatskel" userId="629dfafe3e358558" providerId="LiveId" clId="{55265512-C95D-4DD0-ACC6-B3E7687540F7}" dt="2024-02-14T21:45:01.342" v="38" actId="47"/>
        <pc:sldMkLst>
          <pc:docMk/>
          <pc:sldMk cId="3968643434" sldId="280"/>
        </pc:sldMkLst>
      </pc:sldChg>
      <pc:sldChg chg="del">
        <pc:chgData name="Vladimir Vatskel" userId="629dfafe3e358558" providerId="LiveId" clId="{55265512-C95D-4DD0-ACC6-B3E7687540F7}" dt="2024-02-14T21:45:01.342" v="38" actId="47"/>
        <pc:sldMkLst>
          <pc:docMk/>
          <pc:sldMk cId="610327489" sldId="281"/>
        </pc:sldMkLst>
      </pc:sldChg>
      <pc:sldChg chg="addSp delSp modSp new mod">
        <pc:chgData name="Vladimir Vatskel" userId="629dfafe3e358558" providerId="LiveId" clId="{55265512-C95D-4DD0-ACC6-B3E7687540F7}" dt="2024-02-14T21:53:42.642" v="99" actId="20577"/>
        <pc:sldMkLst>
          <pc:docMk/>
          <pc:sldMk cId="1548321952" sldId="283"/>
        </pc:sldMkLst>
        <pc:spChg chg="del">
          <ac:chgData name="Vladimir Vatskel" userId="629dfafe3e358558" providerId="LiveId" clId="{55265512-C95D-4DD0-ACC6-B3E7687540F7}" dt="2024-02-14T21:52:51.672" v="78"/>
          <ac:spMkLst>
            <pc:docMk/>
            <pc:sldMk cId="1548321952" sldId="283"/>
            <ac:spMk id="3" creationId="{0079F045-FE11-AD00-52A3-58073704A38A}"/>
          </ac:spMkLst>
        </pc:spChg>
        <pc:spChg chg="mod">
          <ac:chgData name="Vladimir Vatskel" userId="629dfafe3e358558" providerId="LiveId" clId="{55265512-C95D-4DD0-ACC6-B3E7687540F7}" dt="2024-02-14T21:53:42.642" v="99" actId="20577"/>
          <ac:spMkLst>
            <pc:docMk/>
            <pc:sldMk cId="1548321952" sldId="283"/>
            <ac:spMk id="4" creationId="{FB8CCDAE-0E8A-BEE5-B868-380E393B8D12}"/>
          </ac:spMkLst>
        </pc:spChg>
        <pc:picChg chg="add mod">
          <ac:chgData name="Vladimir Vatskel" userId="629dfafe3e358558" providerId="LiveId" clId="{55265512-C95D-4DD0-ACC6-B3E7687540F7}" dt="2024-02-14T21:52:52.442" v="80" actId="962"/>
          <ac:picMkLst>
            <pc:docMk/>
            <pc:sldMk cId="1548321952" sldId="283"/>
            <ac:picMk id="6" creationId="{30F4E9FF-575E-0C26-6F92-5C937EF15DFB}"/>
          </ac:picMkLst>
        </pc:picChg>
      </pc:sldChg>
      <pc:sldChg chg="del">
        <pc:chgData name="Vladimir Vatskel" userId="629dfafe3e358558" providerId="LiveId" clId="{55265512-C95D-4DD0-ACC6-B3E7687540F7}" dt="2024-02-14T21:45:01.342" v="38" actId="47"/>
        <pc:sldMkLst>
          <pc:docMk/>
          <pc:sldMk cId="1640339033" sldId="283"/>
        </pc:sldMkLst>
      </pc:sldChg>
    </pc:docChg>
  </pc:docChgLst>
  <pc:docChgLst>
    <pc:chgData name="Vladimir Vatskel" userId="629dfafe3e358558" providerId="LiveId" clId="{6FA89425-6394-41A6-BAFF-56CA10009E0A}"/>
    <pc:docChg chg="undo redo custSel addSld delSld modSld">
      <pc:chgData name="Vladimir Vatskel" userId="629dfafe3e358558" providerId="LiveId" clId="{6FA89425-6394-41A6-BAFF-56CA10009E0A}" dt="2024-02-26T19:38:42.875" v="76" actId="27636"/>
      <pc:docMkLst>
        <pc:docMk/>
      </pc:docMkLst>
      <pc:sldChg chg="modSp mod">
        <pc:chgData name="Vladimir Vatskel" userId="629dfafe3e358558" providerId="LiveId" clId="{6FA89425-6394-41A6-BAFF-56CA10009E0A}" dt="2024-02-26T19:38:42.875" v="76" actId="27636"/>
        <pc:sldMkLst>
          <pc:docMk/>
          <pc:sldMk cId="1035946105" sldId="282"/>
        </pc:sldMkLst>
        <pc:spChg chg="mod">
          <ac:chgData name="Vladimir Vatskel" userId="629dfafe3e358558" providerId="LiveId" clId="{6FA89425-6394-41A6-BAFF-56CA10009E0A}" dt="2024-02-26T19:38:42.875" v="76" actId="27636"/>
          <ac:spMkLst>
            <pc:docMk/>
            <pc:sldMk cId="1035946105" sldId="282"/>
            <ac:spMk id="4" creationId="{BB75B652-F3D8-5BFE-BA2A-1162DC7E54BA}"/>
          </ac:spMkLst>
        </pc:spChg>
      </pc:sldChg>
      <pc:sldChg chg="addSp delSp modSp new add del mod">
        <pc:chgData name="Vladimir Vatskel" userId="629dfafe3e358558" providerId="LiveId" clId="{6FA89425-6394-41A6-BAFF-56CA10009E0A}" dt="2024-02-26T18:26:08.523" v="12"/>
        <pc:sldMkLst>
          <pc:docMk/>
          <pc:sldMk cId="336982125" sldId="284"/>
        </pc:sldMkLst>
        <pc:spChg chg="mod">
          <ac:chgData name="Vladimir Vatskel" userId="629dfafe3e358558" providerId="LiveId" clId="{6FA89425-6394-41A6-BAFF-56CA10009E0A}" dt="2024-02-26T18:23:59.505" v="9"/>
          <ac:spMkLst>
            <pc:docMk/>
            <pc:sldMk cId="336982125" sldId="284"/>
            <ac:spMk id="2" creationId="{3778C474-0BDF-FF73-25A6-51033B4BC2AA}"/>
          </ac:spMkLst>
        </pc:spChg>
        <pc:spChg chg="del">
          <ac:chgData name="Vladimir Vatskel" userId="629dfafe3e358558" providerId="LiveId" clId="{6FA89425-6394-41A6-BAFF-56CA10009E0A}" dt="2024-02-26T18:25:55.178" v="10"/>
          <ac:spMkLst>
            <pc:docMk/>
            <pc:sldMk cId="336982125" sldId="284"/>
            <ac:spMk id="3" creationId="{E88DDC41-79C5-6DE2-0309-F5FF0B946699}"/>
          </ac:spMkLst>
        </pc:spChg>
        <pc:spChg chg="mod">
          <ac:chgData name="Vladimir Vatskel" userId="629dfafe3e358558" providerId="LiveId" clId="{6FA89425-6394-41A6-BAFF-56CA10009E0A}" dt="2024-02-26T18:26:08.523" v="12"/>
          <ac:spMkLst>
            <pc:docMk/>
            <pc:sldMk cId="336982125" sldId="284"/>
            <ac:spMk id="4" creationId="{149E7B62-D120-C714-36E5-21BE66E0B54C}"/>
          </ac:spMkLst>
        </pc:spChg>
        <pc:picChg chg="add del">
          <ac:chgData name="Vladimir Vatskel" userId="629dfafe3e358558" providerId="LiveId" clId="{6FA89425-6394-41A6-BAFF-56CA10009E0A}" dt="2024-02-26T18:23:54.519" v="4" actId="22"/>
          <ac:picMkLst>
            <pc:docMk/>
            <pc:sldMk cId="336982125" sldId="284"/>
            <ac:picMk id="6" creationId="{989A5593-D0C6-0386-BCE5-80ED4F52167E}"/>
          </ac:picMkLst>
        </pc:picChg>
        <pc:picChg chg="add mod">
          <ac:chgData name="Vladimir Vatskel" userId="629dfafe3e358558" providerId="LiveId" clId="{6FA89425-6394-41A6-BAFF-56CA10009E0A}" dt="2024-02-26T18:25:56.681" v="11" actId="27614"/>
          <ac:picMkLst>
            <pc:docMk/>
            <pc:sldMk cId="336982125" sldId="284"/>
            <ac:picMk id="8" creationId="{74374CE3-8323-D4EA-4250-8AD82B6C2984}"/>
          </ac:picMkLst>
        </pc:picChg>
      </pc:sldChg>
      <pc:sldChg chg="addSp delSp modSp new mod">
        <pc:chgData name="Vladimir Vatskel" userId="629dfafe3e358558" providerId="LiveId" clId="{6FA89425-6394-41A6-BAFF-56CA10009E0A}" dt="2024-02-26T18:28:57.320" v="28" actId="6549"/>
        <pc:sldMkLst>
          <pc:docMk/>
          <pc:sldMk cId="2437159828" sldId="285"/>
        </pc:sldMkLst>
        <pc:spChg chg="mod">
          <ac:chgData name="Vladimir Vatskel" userId="629dfafe3e358558" providerId="LiveId" clId="{6FA89425-6394-41A6-BAFF-56CA10009E0A}" dt="2024-02-26T18:28:57.320" v="28" actId="6549"/>
          <ac:spMkLst>
            <pc:docMk/>
            <pc:sldMk cId="2437159828" sldId="285"/>
            <ac:spMk id="2" creationId="{E391DA4E-4DBD-05DA-C271-847ED779B22E}"/>
          </ac:spMkLst>
        </pc:spChg>
        <pc:spChg chg="del">
          <ac:chgData name="Vladimir Vatskel" userId="629dfafe3e358558" providerId="LiveId" clId="{6FA89425-6394-41A6-BAFF-56CA10009E0A}" dt="2024-02-26T18:27:59.420" v="17"/>
          <ac:spMkLst>
            <pc:docMk/>
            <pc:sldMk cId="2437159828" sldId="285"/>
            <ac:spMk id="3" creationId="{3B076B21-9425-75A1-CCA1-89CDA36E9BA3}"/>
          </ac:spMkLst>
        </pc:spChg>
        <pc:spChg chg="mod">
          <ac:chgData name="Vladimir Vatskel" userId="629dfafe3e358558" providerId="LiveId" clId="{6FA89425-6394-41A6-BAFF-56CA10009E0A}" dt="2024-02-26T18:28:10.039" v="19"/>
          <ac:spMkLst>
            <pc:docMk/>
            <pc:sldMk cId="2437159828" sldId="285"/>
            <ac:spMk id="4" creationId="{55A48D22-CDAC-E32C-236A-EB5905F978B1}"/>
          </ac:spMkLst>
        </pc:spChg>
        <pc:spChg chg="add del mod">
          <ac:chgData name="Vladimir Vatskel" userId="629dfafe3e358558" providerId="LiveId" clId="{6FA89425-6394-41A6-BAFF-56CA10009E0A}" dt="2024-02-26T18:28:40.215" v="21"/>
          <ac:spMkLst>
            <pc:docMk/>
            <pc:sldMk cId="2437159828" sldId="285"/>
            <ac:spMk id="8" creationId="{3DE81AEF-E643-A07B-6A3F-16EEEB800B94}"/>
          </ac:spMkLst>
        </pc:spChg>
        <pc:picChg chg="add del mod">
          <ac:chgData name="Vladimir Vatskel" userId="629dfafe3e358558" providerId="LiveId" clId="{6FA89425-6394-41A6-BAFF-56CA10009E0A}" dt="2024-02-26T18:28:39.343" v="20" actId="478"/>
          <ac:picMkLst>
            <pc:docMk/>
            <pc:sldMk cId="2437159828" sldId="285"/>
            <ac:picMk id="6" creationId="{F0FA6AD6-4DEB-C809-2A81-0D806443739E}"/>
          </ac:picMkLst>
        </pc:picChg>
        <pc:picChg chg="add mod">
          <ac:chgData name="Vladimir Vatskel" userId="629dfafe3e358558" providerId="LiveId" clId="{6FA89425-6394-41A6-BAFF-56CA10009E0A}" dt="2024-02-26T18:28:41.593" v="22" actId="27614"/>
          <ac:picMkLst>
            <pc:docMk/>
            <pc:sldMk cId="2437159828" sldId="285"/>
            <ac:picMk id="10" creationId="{B0F62F5E-DFB1-CAC0-1BA9-D69C7CB7B7E7}"/>
          </ac:picMkLst>
        </pc:picChg>
      </pc:sldChg>
      <pc:sldChg chg="addSp delSp modSp new mod">
        <pc:chgData name="Vladimir Vatskel" userId="629dfafe3e358558" providerId="LiveId" clId="{6FA89425-6394-41A6-BAFF-56CA10009E0A}" dt="2024-02-26T18:31:42.531" v="49" actId="27614"/>
        <pc:sldMkLst>
          <pc:docMk/>
          <pc:sldMk cId="776234861" sldId="286"/>
        </pc:sldMkLst>
        <pc:spChg chg="mod">
          <ac:chgData name="Vladimir Vatskel" userId="629dfafe3e358558" providerId="LiveId" clId="{6FA89425-6394-41A6-BAFF-56CA10009E0A}" dt="2024-02-26T18:28:53.476" v="27" actId="6549"/>
          <ac:spMkLst>
            <pc:docMk/>
            <pc:sldMk cId="776234861" sldId="286"/>
            <ac:spMk id="2" creationId="{981D7A34-DEFE-BFF2-8ACE-6AD4372E3E5F}"/>
          </ac:spMkLst>
        </pc:spChg>
        <pc:spChg chg="del">
          <ac:chgData name="Vladimir Vatskel" userId="629dfafe3e358558" providerId="LiveId" clId="{6FA89425-6394-41A6-BAFF-56CA10009E0A}" dt="2024-02-26T18:31:41.731" v="48"/>
          <ac:spMkLst>
            <pc:docMk/>
            <pc:sldMk cId="776234861" sldId="286"/>
            <ac:spMk id="3" creationId="{DC241C0F-C8EA-A77C-29BC-9509476FF8FE}"/>
          </ac:spMkLst>
        </pc:spChg>
        <pc:spChg chg="mod">
          <ac:chgData name="Vladimir Vatskel" userId="629dfafe3e358558" providerId="LiveId" clId="{6FA89425-6394-41A6-BAFF-56CA10009E0A}" dt="2024-02-26T18:30:38.909" v="47" actId="6549"/>
          <ac:spMkLst>
            <pc:docMk/>
            <pc:sldMk cId="776234861" sldId="286"/>
            <ac:spMk id="4" creationId="{9E820110-2BD7-C6AA-B7A1-EFAB8C7F15BB}"/>
          </ac:spMkLst>
        </pc:spChg>
        <pc:picChg chg="add mod">
          <ac:chgData name="Vladimir Vatskel" userId="629dfafe3e358558" providerId="LiveId" clId="{6FA89425-6394-41A6-BAFF-56CA10009E0A}" dt="2024-02-26T18:31:42.531" v="49" actId="27614"/>
          <ac:picMkLst>
            <pc:docMk/>
            <pc:sldMk cId="776234861" sldId="286"/>
            <ac:picMk id="6" creationId="{890C7A93-3616-3404-B221-3DB8E87B4D68}"/>
          </ac:picMkLst>
        </pc:picChg>
      </pc:sldChg>
      <pc:sldChg chg="addSp delSp modSp new mod">
        <pc:chgData name="Vladimir Vatskel" userId="629dfafe3e358558" providerId="LiveId" clId="{6FA89425-6394-41A6-BAFF-56CA10009E0A}" dt="2024-02-26T19:05:14.512" v="55" actId="22"/>
        <pc:sldMkLst>
          <pc:docMk/>
          <pc:sldMk cId="33591028" sldId="287"/>
        </pc:sldMkLst>
        <pc:spChg chg="mod">
          <ac:chgData name="Vladimir Vatskel" userId="629dfafe3e358558" providerId="LiveId" clId="{6FA89425-6394-41A6-BAFF-56CA10009E0A}" dt="2024-02-26T18:31:55.536" v="53"/>
          <ac:spMkLst>
            <pc:docMk/>
            <pc:sldMk cId="33591028" sldId="287"/>
            <ac:spMk id="2" creationId="{7C3A6F0C-52E2-0C47-7BB2-60EE96FA3221}"/>
          </ac:spMkLst>
        </pc:spChg>
        <pc:spChg chg="del">
          <ac:chgData name="Vladimir Vatskel" userId="629dfafe3e358558" providerId="LiveId" clId="{6FA89425-6394-41A6-BAFF-56CA10009E0A}" dt="2024-02-26T19:05:14.512" v="55" actId="22"/>
          <ac:spMkLst>
            <pc:docMk/>
            <pc:sldMk cId="33591028" sldId="287"/>
            <ac:spMk id="3" creationId="{150290AD-0DD1-504D-B931-EDCECA46144B}"/>
          </ac:spMkLst>
        </pc:spChg>
        <pc:spChg chg="mod">
          <ac:chgData name="Vladimir Vatskel" userId="629dfafe3e358558" providerId="LiveId" clId="{6FA89425-6394-41A6-BAFF-56CA10009E0A}" dt="2024-02-26T18:33:40.316" v="54"/>
          <ac:spMkLst>
            <pc:docMk/>
            <pc:sldMk cId="33591028" sldId="287"/>
            <ac:spMk id="4" creationId="{873A9CF0-E51B-00F2-41EF-D1803FF044BC}"/>
          </ac:spMkLst>
        </pc:spChg>
        <pc:picChg chg="add mod ord">
          <ac:chgData name="Vladimir Vatskel" userId="629dfafe3e358558" providerId="LiveId" clId="{6FA89425-6394-41A6-BAFF-56CA10009E0A}" dt="2024-02-26T19:05:14.512" v="55" actId="22"/>
          <ac:picMkLst>
            <pc:docMk/>
            <pc:sldMk cId="33591028" sldId="287"/>
            <ac:picMk id="6" creationId="{1BA95C6A-B43A-426A-D84E-2C3A731B516A}"/>
          </ac:picMkLst>
        </pc:picChg>
      </pc:sldChg>
      <pc:sldChg chg="addSp delSp modSp new mod">
        <pc:chgData name="Vladimir Vatskel" userId="629dfafe3e358558" providerId="LiveId" clId="{6FA89425-6394-41A6-BAFF-56CA10009E0A}" dt="2024-02-26T19:33:56.183" v="63" actId="962"/>
        <pc:sldMkLst>
          <pc:docMk/>
          <pc:sldMk cId="4179127578" sldId="288"/>
        </pc:sldMkLst>
        <pc:spChg chg="mod">
          <ac:chgData name="Vladimir Vatskel" userId="629dfafe3e358558" providerId="LiveId" clId="{6FA89425-6394-41A6-BAFF-56CA10009E0A}" dt="2024-02-26T19:29:25.305" v="59"/>
          <ac:spMkLst>
            <pc:docMk/>
            <pc:sldMk cId="4179127578" sldId="288"/>
            <ac:spMk id="2" creationId="{ABAAA1E9-524D-2A73-0B09-3F8AB2C301B5}"/>
          </ac:spMkLst>
        </pc:spChg>
        <pc:spChg chg="del">
          <ac:chgData name="Vladimir Vatskel" userId="629dfafe3e358558" providerId="LiveId" clId="{6FA89425-6394-41A6-BAFF-56CA10009E0A}" dt="2024-02-26T19:33:55.478" v="61"/>
          <ac:spMkLst>
            <pc:docMk/>
            <pc:sldMk cId="4179127578" sldId="288"/>
            <ac:spMk id="3" creationId="{3F9D3F6D-EE5A-2D02-7DA5-D236109190D7}"/>
          </ac:spMkLst>
        </pc:spChg>
        <pc:spChg chg="mod">
          <ac:chgData name="Vladimir Vatskel" userId="629dfafe3e358558" providerId="LiveId" clId="{6FA89425-6394-41A6-BAFF-56CA10009E0A}" dt="2024-02-26T19:31:30.072" v="60"/>
          <ac:spMkLst>
            <pc:docMk/>
            <pc:sldMk cId="4179127578" sldId="288"/>
            <ac:spMk id="4" creationId="{91181660-A0E8-40CE-72D9-C890B67A7764}"/>
          </ac:spMkLst>
        </pc:spChg>
        <pc:picChg chg="add mod">
          <ac:chgData name="Vladimir Vatskel" userId="629dfafe3e358558" providerId="LiveId" clId="{6FA89425-6394-41A6-BAFF-56CA10009E0A}" dt="2024-02-26T19:33:56.183" v="63" actId="962"/>
          <ac:picMkLst>
            <pc:docMk/>
            <pc:sldMk cId="4179127578" sldId="288"/>
            <ac:picMk id="6" creationId="{542708F8-3486-7E24-EE81-594126B3F5DB}"/>
          </ac:picMkLst>
        </pc:picChg>
      </pc:sldChg>
      <pc:sldChg chg="addSp delSp modSp new mod">
        <pc:chgData name="Vladimir Vatskel" userId="629dfafe3e358558" providerId="LiveId" clId="{6FA89425-6394-41A6-BAFF-56CA10009E0A}" dt="2024-02-26T19:35:51.172" v="74" actId="20577"/>
        <pc:sldMkLst>
          <pc:docMk/>
          <pc:sldMk cId="3661329064" sldId="289"/>
        </pc:sldMkLst>
        <pc:spChg chg="mod">
          <ac:chgData name="Vladimir Vatskel" userId="629dfafe3e358558" providerId="LiveId" clId="{6FA89425-6394-41A6-BAFF-56CA10009E0A}" dt="2024-02-26T19:34:19.945" v="69" actId="27636"/>
          <ac:spMkLst>
            <pc:docMk/>
            <pc:sldMk cId="3661329064" sldId="289"/>
            <ac:spMk id="2" creationId="{AC46F61A-A61F-A808-D13B-DF9DA7BFE321}"/>
          </ac:spMkLst>
        </pc:spChg>
        <pc:spChg chg="del">
          <ac:chgData name="Vladimir Vatskel" userId="629dfafe3e358558" providerId="LiveId" clId="{6FA89425-6394-41A6-BAFF-56CA10009E0A}" dt="2024-02-26T19:35:30.740" v="70"/>
          <ac:spMkLst>
            <pc:docMk/>
            <pc:sldMk cId="3661329064" sldId="289"/>
            <ac:spMk id="3" creationId="{1B2C8C19-7549-23FB-CF74-D4BFF10AFCD2}"/>
          </ac:spMkLst>
        </pc:spChg>
        <pc:spChg chg="mod">
          <ac:chgData name="Vladimir Vatskel" userId="629dfafe3e358558" providerId="LiveId" clId="{6FA89425-6394-41A6-BAFF-56CA10009E0A}" dt="2024-02-26T19:35:51.172" v="74" actId="20577"/>
          <ac:spMkLst>
            <pc:docMk/>
            <pc:sldMk cId="3661329064" sldId="289"/>
            <ac:spMk id="4" creationId="{AFFA33B3-C60A-0C97-B1C8-B594E3AB64EB}"/>
          </ac:spMkLst>
        </pc:spChg>
        <pc:picChg chg="add mod">
          <ac:chgData name="Vladimir Vatskel" userId="629dfafe3e358558" providerId="LiveId" clId="{6FA89425-6394-41A6-BAFF-56CA10009E0A}" dt="2024-02-26T19:35:32.543" v="71" actId="27614"/>
          <ac:picMkLst>
            <pc:docMk/>
            <pc:sldMk cId="3661329064" sldId="289"/>
            <ac:picMk id="6" creationId="{52FA1E10-A67A-7F63-FD6A-CD6C12BD041A}"/>
          </ac:picMkLst>
        </pc:picChg>
      </pc:sldChg>
    </pc:docChg>
  </pc:docChgLst>
  <pc:docChgLst>
    <pc:chgData name="Vladimir Vatskel" userId="629dfafe3e358558" providerId="LiveId" clId="{B0DF4C48-F83C-407A-9C73-A89538B424B8}"/>
    <pc:docChg chg="undo custSel addSld delSld modSld">
      <pc:chgData name="Vladimir Vatskel" userId="629dfafe3e358558" providerId="LiveId" clId="{B0DF4C48-F83C-407A-9C73-A89538B424B8}" dt="2023-09-04T17:43:06.984" v="728" actId="2696"/>
      <pc:docMkLst>
        <pc:docMk/>
      </pc:docMkLst>
      <pc:sldChg chg="modSp mod">
        <pc:chgData name="Vladimir Vatskel" userId="629dfafe3e358558" providerId="LiveId" clId="{B0DF4C48-F83C-407A-9C73-A89538B424B8}" dt="2023-09-04T17:10:56.886" v="206" actId="20577"/>
        <pc:sldMkLst>
          <pc:docMk/>
          <pc:sldMk cId="1156948907" sldId="256"/>
        </pc:sldMkLst>
        <pc:spChg chg="mod">
          <ac:chgData name="Vladimir Vatskel" userId="629dfafe3e358558" providerId="LiveId" clId="{B0DF4C48-F83C-407A-9C73-A89538B424B8}" dt="2023-09-04T17:10:56.886" v="206" actId="20577"/>
          <ac:spMkLst>
            <pc:docMk/>
            <pc:sldMk cId="1156948907" sldId="256"/>
            <ac:spMk id="3" creationId="{61AF43C6-D912-ABC3-4CAF-631456FF7A35}"/>
          </ac:spMkLst>
        </pc:spChg>
      </pc:sldChg>
      <pc:sldChg chg="modSp new mod">
        <pc:chgData name="Vladimir Vatskel" userId="629dfafe3e358558" providerId="LiveId" clId="{B0DF4C48-F83C-407A-9C73-A89538B424B8}" dt="2023-09-04T17:13:58.269" v="236" actId="20577"/>
        <pc:sldMkLst>
          <pc:docMk/>
          <pc:sldMk cId="3025983569" sldId="257"/>
        </pc:sldMkLst>
        <pc:spChg chg="mod">
          <ac:chgData name="Vladimir Vatskel" userId="629dfafe3e358558" providerId="LiveId" clId="{B0DF4C48-F83C-407A-9C73-A89538B424B8}" dt="2023-09-04T16:45:17.143" v="3"/>
          <ac:spMkLst>
            <pc:docMk/>
            <pc:sldMk cId="3025983569" sldId="257"/>
            <ac:spMk id="2" creationId="{677B2EE0-DE6F-2DEE-AAF9-A90A34E0D874}"/>
          </ac:spMkLst>
        </pc:spChg>
        <pc:spChg chg="mod">
          <ac:chgData name="Vladimir Vatskel" userId="629dfafe3e358558" providerId="LiveId" clId="{B0DF4C48-F83C-407A-9C73-A89538B424B8}" dt="2023-09-04T17:13:58.269" v="236" actId="20577"/>
          <ac:spMkLst>
            <pc:docMk/>
            <pc:sldMk cId="3025983569" sldId="257"/>
            <ac:spMk id="3" creationId="{D0593AFE-D345-520E-46D3-F17EB06DAC63}"/>
          </ac:spMkLst>
        </pc:spChg>
      </pc:sldChg>
      <pc:sldChg chg="modSp new mod">
        <pc:chgData name="Vladimir Vatskel" userId="629dfafe3e358558" providerId="LiveId" clId="{B0DF4C48-F83C-407A-9C73-A89538B424B8}" dt="2023-09-04T16:58:15.335" v="64" actId="113"/>
        <pc:sldMkLst>
          <pc:docMk/>
          <pc:sldMk cId="2229595647" sldId="258"/>
        </pc:sldMkLst>
        <pc:spChg chg="mod">
          <ac:chgData name="Vladimir Vatskel" userId="629dfafe3e358558" providerId="LiveId" clId="{B0DF4C48-F83C-407A-9C73-A89538B424B8}" dt="2023-09-04T16:52:39.944" v="14"/>
          <ac:spMkLst>
            <pc:docMk/>
            <pc:sldMk cId="2229595647" sldId="258"/>
            <ac:spMk id="2" creationId="{79B2C7E9-A82D-F6A9-8CCD-A9A3C8EB32CA}"/>
          </ac:spMkLst>
        </pc:spChg>
        <pc:spChg chg="mod">
          <ac:chgData name="Vladimir Vatskel" userId="629dfafe3e358558" providerId="LiveId" clId="{B0DF4C48-F83C-407A-9C73-A89538B424B8}" dt="2023-09-04T16:58:15.335" v="64" actId="113"/>
          <ac:spMkLst>
            <pc:docMk/>
            <pc:sldMk cId="2229595647" sldId="258"/>
            <ac:spMk id="3" creationId="{C0F8B757-5523-03F5-70FB-7D3547581281}"/>
          </ac:spMkLst>
        </pc:spChg>
      </pc:sldChg>
      <pc:sldChg chg="modSp new mod">
        <pc:chgData name="Vladimir Vatskel" userId="629dfafe3e358558" providerId="LiveId" clId="{B0DF4C48-F83C-407A-9C73-A89538B424B8}" dt="2023-09-04T17:42:55.809" v="727" actId="6549"/>
        <pc:sldMkLst>
          <pc:docMk/>
          <pc:sldMk cId="1171470251" sldId="259"/>
        </pc:sldMkLst>
        <pc:spChg chg="mod">
          <ac:chgData name="Vladimir Vatskel" userId="629dfafe3e358558" providerId="LiveId" clId="{B0DF4C48-F83C-407A-9C73-A89538B424B8}" dt="2023-09-04T16:57:09.355" v="44"/>
          <ac:spMkLst>
            <pc:docMk/>
            <pc:sldMk cId="1171470251" sldId="259"/>
            <ac:spMk id="2" creationId="{51FC83AC-372F-F157-918E-3A2442A380FE}"/>
          </ac:spMkLst>
        </pc:spChg>
        <pc:spChg chg="mod">
          <ac:chgData name="Vladimir Vatskel" userId="629dfafe3e358558" providerId="LiveId" clId="{B0DF4C48-F83C-407A-9C73-A89538B424B8}" dt="2023-09-04T17:42:55.809" v="727" actId="6549"/>
          <ac:spMkLst>
            <pc:docMk/>
            <pc:sldMk cId="1171470251" sldId="259"/>
            <ac:spMk id="3" creationId="{BC05A3BF-B76A-9A23-CD21-1B48E48ECAB1}"/>
          </ac:spMkLst>
        </pc:spChg>
      </pc:sldChg>
      <pc:sldChg chg="modSp new mod">
        <pc:chgData name="Vladimir Vatskel" userId="629dfafe3e358558" providerId="LiveId" clId="{B0DF4C48-F83C-407A-9C73-A89538B424B8}" dt="2023-09-04T17:37:21.647" v="683" actId="20577"/>
        <pc:sldMkLst>
          <pc:docMk/>
          <pc:sldMk cId="1183688187" sldId="260"/>
        </pc:sldMkLst>
        <pc:spChg chg="mod">
          <ac:chgData name="Vladimir Vatskel" userId="629dfafe3e358558" providerId="LiveId" clId="{B0DF4C48-F83C-407A-9C73-A89538B424B8}" dt="2023-09-04T16:58:26.925" v="68"/>
          <ac:spMkLst>
            <pc:docMk/>
            <pc:sldMk cId="1183688187" sldId="260"/>
            <ac:spMk id="2" creationId="{A48BA472-AF98-4ED5-8358-7D8938D2ECC7}"/>
          </ac:spMkLst>
        </pc:spChg>
        <pc:spChg chg="mod">
          <ac:chgData name="Vladimir Vatskel" userId="629dfafe3e358558" providerId="LiveId" clId="{B0DF4C48-F83C-407A-9C73-A89538B424B8}" dt="2023-09-04T17:37:21.647" v="683" actId="20577"/>
          <ac:spMkLst>
            <pc:docMk/>
            <pc:sldMk cId="1183688187" sldId="260"/>
            <ac:spMk id="3" creationId="{2BF2B0CF-E31F-9C61-B898-3D098ED06740}"/>
          </ac:spMkLst>
        </pc:spChg>
      </pc:sldChg>
      <pc:sldChg chg="modSp new mod">
        <pc:chgData name="Vladimir Vatskel" userId="629dfafe3e358558" providerId="LiveId" clId="{B0DF4C48-F83C-407A-9C73-A89538B424B8}" dt="2023-09-04T17:29:32.806" v="526" actId="20577"/>
        <pc:sldMkLst>
          <pc:docMk/>
          <pc:sldMk cId="252740859" sldId="261"/>
        </pc:sldMkLst>
        <pc:spChg chg="mod">
          <ac:chgData name="Vladimir Vatskel" userId="629dfafe3e358558" providerId="LiveId" clId="{B0DF4C48-F83C-407A-9C73-A89538B424B8}" dt="2023-09-04T17:07:05.805" v="178" actId="790"/>
          <ac:spMkLst>
            <pc:docMk/>
            <pc:sldMk cId="252740859" sldId="261"/>
            <ac:spMk id="2" creationId="{766F5368-A6FD-14EB-DEF6-C24D70B88EDD}"/>
          </ac:spMkLst>
        </pc:spChg>
        <pc:spChg chg="mod">
          <ac:chgData name="Vladimir Vatskel" userId="629dfafe3e358558" providerId="LiveId" clId="{B0DF4C48-F83C-407A-9C73-A89538B424B8}" dt="2023-09-04T17:29:32.806" v="526" actId="20577"/>
          <ac:spMkLst>
            <pc:docMk/>
            <pc:sldMk cId="252740859" sldId="261"/>
            <ac:spMk id="3" creationId="{866D83C1-CC9C-2A11-E994-E11A9F3E55FA}"/>
          </ac:spMkLst>
        </pc:spChg>
      </pc:sldChg>
      <pc:sldChg chg="modSp new mod">
        <pc:chgData name="Vladimir Vatskel" userId="629dfafe3e358558" providerId="LiveId" clId="{B0DF4C48-F83C-407A-9C73-A89538B424B8}" dt="2023-09-04T17:29:22.746" v="524" actId="27636"/>
        <pc:sldMkLst>
          <pc:docMk/>
          <pc:sldMk cId="1682051636" sldId="262"/>
        </pc:sldMkLst>
        <pc:spChg chg="mod">
          <ac:chgData name="Vladimir Vatskel" userId="629dfafe3e358558" providerId="LiveId" clId="{B0DF4C48-F83C-407A-9C73-A89538B424B8}" dt="2023-09-04T17:09:57.906" v="200"/>
          <ac:spMkLst>
            <pc:docMk/>
            <pc:sldMk cId="1682051636" sldId="262"/>
            <ac:spMk id="2" creationId="{00E926F5-F9C4-27CA-0BF6-AF0CCEF5E936}"/>
          </ac:spMkLst>
        </pc:spChg>
        <pc:spChg chg="mod">
          <ac:chgData name="Vladimir Vatskel" userId="629dfafe3e358558" providerId="LiveId" clId="{B0DF4C48-F83C-407A-9C73-A89538B424B8}" dt="2023-09-04T17:29:22.746" v="524" actId="27636"/>
          <ac:spMkLst>
            <pc:docMk/>
            <pc:sldMk cId="1682051636" sldId="262"/>
            <ac:spMk id="3" creationId="{BE443EDB-0F5F-CFDC-0700-C129E3355F3A}"/>
          </ac:spMkLst>
        </pc:spChg>
      </pc:sldChg>
      <pc:sldChg chg="modSp new mod">
        <pc:chgData name="Vladimir Vatskel" userId="629dfafe3e358558" providerId="LiveId" clId="{B0DF4C48-F83C-407A-9C73-A89538B424B8}" dt="2023-09-04T17:29:08.550" v="522" actId="20577"/>
        <pc:sldMkLst>
          <pc:docMk/>
          <pc:sldMk cId="3099901222" sldId="263"/>
        </pc:sldMkLst>
        <pc:spChg chg="mod">
          <ac:chgData name="Vladimir Vatskel" userId="629dfafe3e358558" providerId="LiveId" clId="{B0DF4C48-F83C-407A-9C73-A89538B424B8}" dt="2023-09-04T17:25:40.196" v="468"/>
          <ac:spMkLst>
            <pc:docMk/>
            <pc:sldMk cId="3099901222" sldId="263"/>
            <ac:spMk id="2" creationId="{23703F63-9E70-4E24-F9B6-A9F27BF180EC}"/>
          </ac:spMkLst>
        </pc:spChg>
        <pc:spChg chg="mod">
          <ac:chgData name="Vladimir Vatskel" userId="629dfafe3e358558" providerId="LiveId" clId="{B0DF4C48-F83C-407A-9C73-A89538B424B8}" dt="2023-09-04T17:29:08.550" v="522" actId="20577"/>
          <ac:spMkLst>
            <pc:docMk/>
            <pc:sldMk cId="3099901222" sldId="263"/>
            <ac:spMk id="3" creationId="{3E928C04-5FD7-3D8F-4AE3-67D1CEF16811}"/>
          </ac:spMkLst>
        </pc:spChg>
      </pc:sldChg>
      <pc:sldChg chg="modSp new del mod">
        <pc:chgData name="Vladimir Vatskel" userId="629dfafe3e358558" providerId="LiveId" clId="{B0DF4C48-F83C-407A-9C73-A89538B424B8}" dt="2023-09-04T17:43:06.984" v="728" actId="2696"/>
        <pc:sldMkLst>
          <pc:docMk/>
          <pc:sldMk cId="2907210715" sldId="264"/>
        </pc:sldMkLst>
        <pc:spChg chg="mod">
          <ac:chgData name="Vladimir Vatskel" userId="629dfafe3e358558" providerId="LiveId" clId="{B0DF4C48-F83C-407A-9C73-A89538B424B8}" dt="2023-09-04T17:38:30.905" v="685"/>
          <ac:spMkLst>
            <pc:docMk/>
            <pc:sldMk cId="2907210715" sldId="264"/>
            <ac:spMk id="2" creationId="{4437ECB0-AA03-93CD-3514-ED0B5B165FCC}"/>
          </ac:spMkLst>
        </pc:spChg>
        <pc:spChg chg="mod">
          <ac:chgData name="Vladimir Vatskel" userId="629dfafe3e358558" providerId="LiveId" clId="{B0DF4C48-F83C-407A-9C73-A89538B424B8}" dt="2023-09-04T17:40:12.449" v="715" actId="20577"/>
          <ac:spMkLst>
            <pc:docMk/>
            <pc:sldMk cId="2907210715" sldId="264"/>
            <ac:spMk id="3" creationId="{DB4410CF-68C9-DFA5-5F2E-CE492EC7C69D}"/>
          </ac:spMkLst>
        </pc:spChg>
      </pc:sldChg>
    </pc:docChg>
  </pc:docChgLst>
  <pc:docChgLst>
    <pc:chgData name="Vladimir Vatskel" userId="629dfafe3e358558" providerId="LiveId" clId="{5DB75388-F3FF-4274-92F8-C9C83D2CA6B8}"/>
    <pc:docChg chg="undo custSel addSld delSld modSld">
      <pc:chgData name="Vladimir Vatskel" userId="629dfafe3e358558" providerId="LiveId" clId="{5DB75388-F3FF-4274-92F8-C9C83D2CA6B8}" dt="2024-03-19T09:51:43.308" v="49" actId="680"/>
      <pc:docMkLst>
        <pc:docMk/>
      </pc:docMkLst>
      <pc:sldChg chg="modSp mod">
        <pc:chgData name="Vladimir Vatskel" userId="629dfafe3e358558" providerId="LiveId" clId="{5DB75388-F3FF-4274-92F8-C9C83D2CA6B8}" dt="2024-03-19T07:05:04.226" v="7" actId="20577"/>
        <pc:sldMkLst>
          <pc:docMk/>
          <pc:sldMk cId="1156948907" sldId="256"/>
        </pc:sldMkLst>
        <pc:spChg chg="mod">
          <ac:chgData name="Vladimir Vatskel" userId="629dfafe3e358558" providerId="LiveId" clId="{5DB75388-F3FF-4274-92F8-C9C83D2CA6B8}" dt="2024-03-19T07:05:04.226" v="7" actId="20577"/>
          <ac:spMkLst>
            <pc:docMk/>
            <pc:sldMk cId="1156948907" sldId="256"/>
            <ac:spMk id="3" creationId="{61AF43C6-D912-ABC3-4CAF-631456FF7A35}"/>
          </ac:spMkLst>
        </pc:spChg>
      </pc:sldChg>
      <pc:sldChg chg="addSp delSp modSp mod">
        <pc:chgData name="Vladimir Vatskel" userId="629dfafe3e358558" providerId="LiveId" clId="{5DB75388-F3FF-4274-92F8-C9C83D2CA6B8}" dt="2024-03-19T07:18:38.946" v="44" actId="962"/>
        <pc:sldMkLst>
          <pc:docMk/>
          <pc:sldMk cId="1954348279" sldId="290"/>
        </pc:sldMkLst>
        <pc:spChg chg="mod">
          <ac:chgData name="Vladimir Vatskel" userId="629dfafe3e358558" providerId="LiveId" clId="{5DB75388-F3FF-4274-92F8-C9C83D2CA6B8}" dt="2024-03-19T07:14:06.303" v="13"/>
          <ac:spMkLst>
            <pc:docMk/>
            <pc:sldMk cId="1954348279" sldId="290"/>
            <ac:spMk id="4" creationId="{00C11F3B-4E4F-DDC9-51C1-A051482EB21C}"/>
          </ac:spMkLst>
        </pc:spChg>
        <pc:spChg chg="add del mod">
          <ac:chgData name="Vladimir Vatskel" userId="629dfafe3e358558" providerId="LiveId" clId="{5DB75388-F3FF-4274-92F8-C9C83D2CA6B8}" dt="2024-03-19T07:14:02.028" v="10"/>
          <ac:spMkLst>
            <pc:docMk/>
            <pc:sldMk cId="1954348279" sldId="290"/>
            <ac:spMk id="5" creationId="{A784EC27-9E3F-C9B1-6362-49C8C81EBB54}"/>
          </ac:spMkLst>
        </pc:spChg>
        <pc:spChg chg="add del mod">
          <ac:chgData name="Vladimir Vatskel" userId="629dfafe3e358558" providerId="LiveId" clId="{5DB75388-F3FF-4274-92F8-C9C83D2CA6B8}" dt="2024-03-19T07:16:00.711" v="23"/>
          <ac:spMkLst>
            <pc:docMk/>
            <pc:sldMk cId="1954348279" sldId="290"/>
            <ac:spMk id="10" creationId="{88E5EAD6-6D62-F01A-D4AE-224B8EC7B15D}"/>
          </ac:spMkLst>
        </pc:spChg>
        <pc:spChg chg="add del mod">
          <ac:chgData name="Vladimir Vatskel" userId="629dfafe3e358558" providerId="LiveId" clId="{5DB75388-F3FF-4274-92F8-C9C83D2CA6B8}" dt="2024-03-19T07:18:37.875" v="42"/>
          <ac:spMkLst>
            <pc:docMk/>
            <pc:sldMk cId="1954348279" sldId="290"/>
            <ac:spMk id="14" creationId="{A364232F-2122-A3F8-7317-28CF33059910}"/>
          </ac:spMkLst>
        </pc:spChg>
        <pc:picChg chg="add del mod">
          <ac:chgData name="Vladimir Vatskel" userId="629dfafe3e358558" providerId="LiveId" clId="{5DB75388-F3FF-4274-92F8-C9C83D2CA6B8}" dt="2024-03-19T07:15:32.662" v="20" actId="21"/>
          <ac:picMkLst>
            <pc:docMk/>
            <pc:sldMk cId="1954348279" sldId="290"/>
            <ac:picMk id="7" creationId="{27A13F69-B9B9-0FF5-0FDC-80E995D55061}"/>
          </ac:picMkLst>
        </pc:picChg>
        <pc:picChg chg="del">
          <ac:chgData name="Vladimir Vatskel" userId="629dfafe3e358558" providerId="LiveId" clId="{5DB75388-F3FF-4274-92F8-C9C83D2CA6B8}" dt="2024-03-19T07:14:00.953" v="9" actId="478"/>
          <ac:picMkLst>
            <pc:docMk/>
            <pc:sldMk cId="1954348279" sldId="290"/>
            <ac:picMk id="8" creationId="{B1D5463B-17C8-BCDE-7CB7-6163AE24BA91}"/>
          </ac:picMkLst>
        </pc:picChg>
        <pc:picChg chg="add del mod">
          <ac:chgData name="Vladimir Vatskel" userId="629dfafe3e358558" providerId="LiveId" clId="{5DB75388-F3FF-4274-92F8-C9C83D2CA6B8}" dt="2024-03-19T07:18:36.922" v="41" actId="478"/>
          <ac:picMkLst>
            <pc:docMk/>
            <pc:sldMk cId="1954348279" sldId="290"/>
            <ac:picMk id="12" creationId="{656B8BC1-8DDD-45E0-265C-E144430E7445}"/>
          </ac:picMkLst>
        </pc:picChg>
        <pc:picChg chg="add mod">
          <ac:chgData name="Vladimir Vatskel" userId="629dfafe3e358558" providerId="LiveId" clId="{5DB75388-F3FF-4274-92F8-C9C83D2CA6B8}" dt="2024-03-19T07:18:38.946" v="44" actId="962"/>
          <ac:picMkLst>
            <pc:docMk/>
            <pc:sldMk cId="1954348279" sldId="290"/>
            <ac:picMk id="16" creationId="{AF423DEC-DA07-473E-B984-CC86EF4AC659}"/>
          </ac:picMkLst>
        </pc:picChg>
      </pc:sldChg>
      <pc:sldChg chg="modSp mod">
        <pc:chgData name="Vladimir Vatskel" userId="629dfafe3e358558" providerId="LiveId" clId="{5DB75388-F3FF-4274-92F8-C9C83D2CA6B8}" dt="2024-03-19T07:16:52.192" v="30"/>
        <pc:sldMkLst>
          <pc:docMk/>
          <pc:sldMk cId="857221074" sldId="291"/>
        </pc:sldMkLst>
        <pc:spChg chg="mod">
          <ac:chgData name="Vladimir Vatskel" userId="629dfafe3e358558" providerId="LiveId" clId="{5DB75388-F3FF-4274-92F8-C9C83D2CA6B8}" dt="2024-03-19T07:14:27.657" v="16"/>
          <ac:spMkLst>
            <pc:docMk/>
            <pc:sldMk cId="857221074" sldId="291"/>
            <ac:spMk id="2" creationId="{B1C7C742-E226-DCE7-93B8-530079D8D7D8}"/>
          </ac:spMkLst>
        </pc:spChg>
        <pc:spChg chg="mod">
          <ac:chgData name="Vladimir Vatskel" userId="629dfafe3e358558" providerId="LiveId" clId="{5DB75388-F3FF-4274-92F8-C9C83D2CA6B8}" dt="2024-03-19T07:16:52.192" v="30"/>
          <ac:spMkLst>
            <pc:docMk/>
            <pc:sldMk cId="857221074" sldId="291"/>
            <ac:spMk id="4" creationId="{F72CD0CB-AD44-C3EA-634A-B3421F00AB61}"/>
          </ac:spMkLst>
        </pc:spChg>
      </pc:sldChg>
      <pc:sldChg chg="del">
        <pc:chgData name="Vladimir Vatskel" userId="629dfafe3e358558" providerId="LiveId" clId="{5DB75388-F3FF-4274-92F8-C9C83D2CA6B8}" dt="2024-03-19T07:17:42.587" v="38" actId="47"/>
        <pc:sldMkLst>
          <pc:docMk/>
          <pc:sldMk cId="3019615648" sldId="292"/>
        </pc:sldMkLst>
      </pc:sldChg>
      <pc:sldChg chg="addSp delSp modSp mod">
        <pc:chgData name="Vladimir Vatskel" userId="629dfafe3e358558" providerId="LiveId" clId="{5DB75388-F3FF-4274-92F8-C9C83D2CA6B8}" dt="2024-03-19T07:18:03.508" v="40" actId="27636"/>
        <pc:sldMkLst>
          <pc:docMk/>
          <pc:sldMk cId="2622560344" sldId="293"/>
        </pc:sldMkLst>
        <pc:spChg chg="mod">
          <ac:chgData name="Vladimir Vatskel" userId="629dfafe3e358558" providerId="LiveId" clId="{5DB75388-F3FF-4274-92F8-C9C83D2CA6B8}" dt="2024-03-19T07:15:15.344" v="19"/>
          <ac:spMkLst>
            <pc:docMk/>
            <pc:sldMk cId="2622560344" sldId="293"/>
            <ac:spMk id="2" creationId="{9A7824E5-928A-4610-3EE5-5A9864B8BFA0}"/>
          </ac:spMkLst>
        </pc:spChg>
        <pc:spChg chg="mod">
          <ac:chgData name="Vladimir Vatskel" userId="629dfafe3e358558" providerId="LiveId" clId="{5DB75388-F3FF-4274-92F8-C9C83D2CA6B8}" dt="2024-03-19T07:18:03.508" v="40" actId="27636"/>
          <ac:spMkLst>
            <pc:docMk/>
            <pc:sldMk cId="2622560344" sldId="293"/>
            <ac:spMk id="4" creationId="{2E7804BF-3ECB-10AC-CCAF-575D9B26AA68}"/>
          </ac:spMkLst>
        </pc:spChg>
        <pc:spChg chg="add del mod">
          <ac:chgData name="Vladimir Vatskel" userId="629dfafe3e358558" providerId="LiveId" clId="{5DB75388-F3FF-4274-92F8-C9C83D2CA6B8}" dt="2024-03-19T07:15:35.736" v="22"/>
          <ac:spMkLst>
            <pc:docMk/>
            <pc:sldMk cId="2622560344" sldId="293"/>
            <ac:spMk id="5" creationId="{2E5A257B-759E-64F2-3C89-680166FF01A5}"/>
          </ac:spMkLst>
        </pc:spChg>
        <pc:picChg chg="add mod">
          <ac:chgData name="Vladimir Vatskel" userId="629dfafe3e358558" providerId="LiveId" clId="{5DB75388-F3FF-4274-92F8-C9C83D2CA6B8}" dt="2024-03-19T07:15:35.736" v="22"/>
          <ac:picMkLst>
            <pc:docMk/>
            <pc:sldMk cId="2622560344" sldId="293"/>
            <ac:picMk id="7" creationId="{27A13F69-B9B9-0FF5-0FDC-80E995D55061}"/>
          </ac:picMkLst>
        </pc:picChg>
        <pc:picChg chg="del">
          <ac:chgData name="Vladimir Vatskel" userId="629dfafe3e358558" providerId="LiveId" clId="{5DB75388-F3FF-4274-92F8-C9C83D2CA6B8}" dt="2024-03-19T07:15:34.702" v="21" actId="478"/>
          <ac:picMkLst>
            <pc:docMk/>
            <pc:sldMk cId="2622560344" sldId="293"/>
            <ac:picMk id="8" creationId="{82DF6BAE-DAD4-5A2B-DDAF-2359CC450B17}"/>
          </ac:picMkLst>
        </pc:picChg>
      </pc:sldChg>
      <pc:sldChg chg="addSp delSp modSp mod">
        <pc:chgData name="Vladimir Vatskel" userId="629dfafe3e358558" providerId="LiveId" clId="{5DB75388-F3FF-4274-92F8-C9C83D2CA6B8}" dt="2024-03-19T07:19:05.870" v="48"/>
        <pc:sldMkLst>
          <pc:docMk/>
          <pc:sldMk cId="2839416063" sldId="294"/>
        </pc:sldMkLst>
        <pc:spChg chg="mod">
          <ac:chgData name="Vladimir Vatskel" userId="629dfafe3e358558" providerId="LiveId" clId="{5DB75388-F3FF-4274-92F8-C9C83D2CA6B8}" dt="2024-03-19T07:17:31.055" v="34"/>
          <ac:spMkLst>
            <pc:docMk/>
            <pc:sldMk cId="2839416063" sldId="294"/>
            <ac:spMk id="2" creationId="{7A4E0031-55C4-07E2-3546-D6EA8F2134E9}"/>
          </ac:spMkLst>
        </pc:spChg>
        <pc:spChg chg="mod">
          <ac:chgData name="Vladimir Vatskel" userId="629dfafe3e358558" providerId="LiveId" clId="{5DB75388-F3FF-4274-92F8-C9C83D2CA6B8}" dt="2024-03-19T07:19:05.870" v="48"/>
          <ac:spMkLst>
            <pc:docMk/>
            <pc:sldMk cId="2839416063" sldId="294"/>
            <ac:spMk id="4" creationId="{91CA83AD-5853-388A-FB74-33CAD6B694DF}"/>
          </ac:spMkLst>
        </pc:spChg>
        <pc:spChg chg="add del mod">
          <ac:chgData name="Vladimir Vatskel" userId="629dfafe3e358558" providerId="LiveId" clId="{5DB75388-F3FF-4274-92F8-C9C83D2CA6B8}" dt="2024-03-19T07:18:58.264" v="45"/>
          <ac:spMkLst>
            <pc:docMk/>
            <pc:sldMk cId="2839416063" sldId="294"/>
            <ac:spMk id="5" creationId="{91114EA9-44B7-8FAC-C253-F6FC5C2F2929}"/>
          </ac:spMkLst>
        </pc:spChg>
        <pc:picChg chg="del">
          <ac:chgData name="Vladimir Vatskel" userId="629dfafe3e358558" providerId="LiveId" clId="{5DB75388-F3FF-4274-92F8-C9C83D2CA6B8}" dt="2024-03-19T07:17:33.348" v="37" actId="478"/>
          <ac:picMkLst>
            <pc:docMk/>
            <pc:sldMk cId="2839416063" sldId="294"/>
            <ac:picMk id="7" creationId="{45669A96-E4A7-6A07-A2D2-0D70A390C5EC}"/>
          </ac:picMkLst>
        </pc:picChg>
        <pc:picChg chg="add mod">
          <ac:chgData name="Vladimir Vatskel" userId="629dfafe3e358558" providerId="LiveId" clId="{5DB75388-F3FF-4274-92F8-C9C83D2CA6B8}" dt="2024-03-19T07:18:58.999" v="47" actId="962"/>
          <ac:picMkLst>
            <pc:docMk/>
            <pc:sldMk cId="2839416063" sldId="294"/>
            <ac:picMk id="8" creationId="{5094AD08-7528-1CCA-DD65-89FEFC22E32D}"/>
          </ac:picMkLst>
        </pc:picChg>
      </pc:sldChg>
      <pc:sldChg chg="del">
        <pc:chgData name="Vladimir Vatskel" userId="629dfafe3e358558" providerId="LiveId" clId="{5DB75388-F3FF-4274-92F8-C9C83D2CA6B8}" dt="2024-03-19T07:17:42.587" v="38" actId="47"/>
        <pc:sldMkLst>
          <pc:docMk/>
          <pc:sldMk cId="3286421496" sldId="295"/>
        </pc:sldMkLst>
      </pc:sldChg>
      <pc:sldChg chg="new">
        <pc:chgData name="Vladimir Vatskel" userId="629dfafe3e358558" providerId="LiveId" clId="{5DB75388-F3FF-4274-92F8-C9C83D2CA6B8}" dt="2024-03-19T09:51:43.308" v="49" actId="680"/>
        <pc:sldMkLst>
          <pc:docMk/>
          <pc:sldMk cId="4013002604" sldId="295"/>
        </pc:sldMkLst>
      </pc:sldChg>
      <pc:sldChg chg="del">
        <pc:chgData name="Vladimir Vatskel" userId="629dfafe3e358558" providerId="LiveId" clId="{5DB75388-F3FF-4274-92F8-C9C83D2CA6B8}" dt="2024-03-19T07:17:42.587" v="38" actId="47"/>
        <pc:sldMkLst>
          <pc:docMk/>
          <pc:sldMk cId="3356285201" sldId="296"/>
        </pc:sldMkLst>
      </pc:sldChg>
      <pc:sldChg chg="del">
        <pc:chgData name="Vladimir Vatskel" userId="629dfafe3e358558" providerId="LiveId" clId="{5DB75388-F3FF-4274-92F8-C9C83D2CA6B8}" dt="2024-03-19T07:17:42.587" v="38" actId="47"/>
        <pc:sldMkLst>
          <pc:docMk/>
          <pc:sldMk cId="1067866636" sldId="297"/>
        </pc:sldMkLst>
      </pc:sldChg>
      <pc:sldChg chg="del">
        <pc:chgData name="Vladimir Vatskel" userId="629dfafe3e358558" providerId="LiveId" clId="{5DB75388-F3FF-4274-92F8-C9C83D2CA6B8}" dt="2024-03-19T07:17:42.587" v="38" actId="47"/>
        <pc:sldMkLst>
          <pc:docMk/>
          <pc:sldMk cId="812756731" sldId="298"/>
        </pc:sldMkLst>
      </pc:sldChg>
    </pc:docChg>
  </pc:docChgLst>
  <pc:docChgLst>
    <pc:chgData name="Vladimir Vatskel" userId="629dfafe3e358558" providerId="LiveId" clId="{5917E82C-C410-457A-8DBE-5D7DD19A12FA}"/>
    <pc:docChg chg="undo custSel addSld modSld">
      <pc:chgData name="Vladimir Vatskel" userId="629dfafe3e358558" providerId="LiveId" clId="{5917E82C-C410-457A-8DBE-5D7DD19A12FA}" dt="2024-02-14T22:24:12.336" v="88"/>
      <pc:docMkLst>
        <pc:docMk/>
      </pc:docMkLst>
      <pc:sldChg chg="addSp delSp modSp mod">
        <pc:chgData name="Vladimir Vatskel" userId="629dfafe3e358558" providerId="LiveId" clId="{5917E82C-C410-457A-8DBE-5D7DD19A12FA}" dt="2024-02-14T22:02:49.750" v="46" actId="962"/>
        <pc:sldMkLst>
          <pc:docMk/>
          <pc:sldMk cId="3393729228" sldId="264"/>
        </pc:sldMkLst>
        <pc:spChg chg="add del mod">
          <ac:chgData name="Vladimir Vatskel" userId="629dfafe3e358558" providerId="LiveId" clId="{5917E82C-C410-457A-8DBE-5D7DD19A12FA}" dt="2024-02-14T22:02:48.819" v="44"/>
          <ac:spMkLst>
            <pc:docMk/>
            <pc:sldMk cId="3393729228" sldId="264"/>
            <ac:spMk id="5" creationId="{E11CBEDB-D32A-5B90-5BE3-DBC61C743717}"/>
          </ac:spMkLst>
        </pc:spChg>
        <pc:picChg chg="del">
          <ac:chgData name="Vladimir Vatskel" userId="629dfafe3e358558" providerId="LiveId" clId="{5917E82C-C410-457A-8DBE-5D7DD19A12FA}" dt="2024-02-14T22:02:30.726" v="41" actId="21"/>
          <ac:picMkLst>
            <pc:docMk/>
            <pc:sldMk cId="3393729228" sldId="264"/>
            <ac:picMk id="7" creationId="{C95985C9-B923-5997-31BA-4345BDB7BE07}"/>
          </ac:picMkLst>
        </pc:picChg>
        <pc:picChg chg="add mod">
          <ac:chgData name="Vladimir Vatskel" userId="629dfafe3e358558" providerId="LiveId" clId="{5917E82C-C410-457A-8DBE-5D7DD19A12FA}" dt="2024-02-14T22:02:49.750" v="46" actId="962"/>
          <ac:picMkLst>
            <pc:docMk/>
            <pc:sldMk cId="3393729228" sldId="264"/>
            <ac:picMk id="8" creationId="{D5ECD119-D0EA-40A1-924E-45F212BBDDD5}"/>
          </ac:picMkLst>
        </pc:picChg>
      </pc:sldChg>
      <pc:sldChg chg="modSp mod">
        <pc:chgData name="Vladimir Vatskel" userId="629dfafe3e358558" providerId="LiveId" clId="{5917E82C-C410-457A-8DBE-5D7DD19A12FA}" dt="2024-02-14T22:24:12.336" v="88"/>
        <pc:sldMkLst>
          <pc:docMk/>
          <pc:sldMk cId="1035946105" sldId="282"/>
        </pc:sldMkLst>
        <pc:spChg chg="mod">
          <ac:chgData name="Vladimir Vatskel" userId="629dfafe3e358558" providerId="LiveId" clId="{5917E82C-C410-457A-8DBE-5D7DD19A12FA}" dt="2024-02-14T22:24:12.336" v="88"/>
          <ac:spMkLst>
            <pc:docMk/>
            <pc:sldMk cId="1035946105" sldId="282"/>
            <ac:spMk id="4" creationId="{BB75B652-F3D8-5BFE-BA2A-1162DC7E54BA}"/>
          </ac:spMkLst>
        </pc:spChg>
      </pc:sldChg>
      <pc:sldChg chg="modSp mod">
        <pc:chgData name="Vladimir Vatskel" userId="629dfafe3e358558" providerId="LiveId" clId="{5917E82C-C410-457A-8DBE-5D7DD19A12FA}" dt="2024-02-14T21:56:06.054" v="3"/>
        <pc:sldMkLst>
          <pc:docMk/>
          <pc:sldMk cId="1548321952" sldId="283"/>
        </pc:sldMkLst>
        <pc:spChg chg="mod">
          <ac:chgData name="Vladimir Vatskel" userId="629dfafe3e358558" providerId="LiveId" clId="{5917E82C-C410-457A-8DBE-5D7DD19A12FA}" dt="2024-02-14T21:56:06.054" v="3"/>
          <ac:spMkLst>
            <pc:docMk/>
            <pc:sldMk cId="1548321952" sldId="283"/>
            <ac:spMk id="2" creationId="{2AB81FC7-C0F5-BEB2-B7C4-61FBCCB9C332}"/>
          </ac:spMkLst>
        </pc:spChg>
      </pc:sldChg>
      <pc:sldChg chg="addSp delSp modSp new mod">
        <pc:chgData name="Vladimir Vatskel" userId="629dfafe3e358558" providerId="LiveId" clId="{5917E82C-C410-457A-8DBE-5D7DD19A12FA}" dt="2024-02-14T21:57:38.582" v="18"/>
        <pc:sldMkLst>
          <pc:docMk/>
          <pc:sldMk cId="616260692" sldId="284"/>
        </pc:sldMkLst>
        <pc:spChg chg="mod">
          <ac:chgData name="Vladimir Vatskel" userId="629dfafe3e358558" providerId="LiveId" clId="{5917E82C-C410-457A-8DBE-5D7DD19A12FA}" dt="2024-02-14T21:56:23.057" v="6"/>
          <ac:spMkLst>
            <pc:docMk/>
            <pc:sldMk cId="616260692" sldId="284"/>
            <ac:spMk id="2" creationId="{5AF49EE7-36DA-87D1-9345-8D3B760CF4CA}"/>
          </ac:spMkLst>
        </pc:spChg>
        <pc:spChg chg="del">
          <ac:chgData name="Vladimir Vatskel" userId="629dfafe3e358558" providerId="LiveId" clId="{5917E82C-C410-457A-8DBE-5D7DD19A12FA}" dt="2024-02-14T21:57:38.582" v="18"/>
          <ac:spMkLst>
            <pc:docMk/>
            <pc:sldMk cId="616260692" sldId="284"/>
            <ac:spMk id="3" creationId="{0C76D6EC-D7A8-C80D-C937-1094C99D9427}"/>
          </ac:spMkLst>
        </pc:spChg>
        <pc:spChg chg="mod">
          <ac:chgData name="Vladimir Vatskel" userId="629dfafe3e358558" providerId="LiveId" clId="{5917E82C-C410-457A-8DBE-5D7DD19A12FA}" dt="2024-02-14T21:56:53.326" v="17" actId="20577"/>
          <ac:spMkLst>
            <pc:docMk/>
            <pc:sldMk cId="616260692" sldId="284"/>
            <ac:spMk id="4" creationId="{E8AFD204-133B-53DA-2B40-7C5AC1391C06}"/>
          </ac:spMkLst>
        </pc:spChg>
        <pc:picChg chg="add mod">
          <ac:chgData name="Vladimir Vatskel" userId="629dfafe3e358558" providerId="LiveId" clId="{5917E82C-C410-457A-8DBE-5D7DD19A12FA}" dt="2024-02-14T21:57:38.582" v="18"/>
          <ac:picMkLst>
            <pc:docMk/>
            <pc:sldMk cId="616260692" sldId="284"/>
            <ac:picMk id="6" creationId="{F66DFB04-C048-2C41-0CD8-16F2F2994B40}"/>
          </ac:picMkLst>
        </pc:picChg>
      </pc:sldChg>
      <pc:sldChg chg="addSp delSp modSp new mod">
        <pc:chgData name="Vladimir Vatskel" userId="629dfafe3e358558" providerId="LiveId" clId="{5917E82C-C410-457A-8DBE-5D7DD19A12FA}" dt="2024-02-14T22:00:29.323" v="35" actId="20577"/>
        <pc:sldMkLst>
          <pc:docMk/>
          <pc:sldMk cId="3965135922" sldId="285"/>
        </pc:sldMkLst>
        <pc:spChg chg="mod">
          <ac:chgData name="Vladimir Vatskel" userId="629dfafe3e358558" providerId="LiveId" clId="{5917E82C-C410-457A-8DBE-5D7DD19A12FA}" dt="2024-02-14T21:57:58.930" v="22"/>
          <ac:spMkLst>
            <pc:docMk/>
            <pc:sldMk cId="3965135922" sldId="285"/>
            <ac:spMk id="2" creationId="{CE0EACF2-103E-EAAA-C93F-8F8F358A7A05}"/>
          </ac:spMkLst>
        </pc:spChg>
        <pc:spChg chg="del">
          <ac:chgData name="Vladimir Vatskel" userId="629dfafe3e358558" providerId="LiveId" clId="{5917E82C-C410-457A-8DBE-5D7DD19A12FA}" dt="2024-02-14T22:00:11.670" v="23"/>
          <ac:spMkLst>
            <pc:docMk/>
            <pc:sldMk cId="3965135922" sldId="285"/>
            <ac:spMk id="3" creationId="{DC832401-64F3-A2E5-04E1-A7170B471769}"/>
          </ac:spMkLst>
        </pc:spChg>
        <pc:spChg chg="mod">
          <ac:chgData name="Vladimir Vatskel" userId="629dfafe3e358558" providerId="LiveId" clId="{5917E82C-C410-457A-8DBE-5D7DD19A12FA}" dt="2024-02-14T22:00:29.323" v="35" actId="20577"/>
          <ac:spMkLst>
            <pc:docMk/>
            <pc:sldMk cId="3965135922" sldId="285"/>
            <ac:spMk id="4" creationId="{98F6743D-AA73-28B9-6D2E-6218A11B2566}"/>
          </ac:spMkLst>
        </pc:spChg>
        <pc:picChg chg="add mod">
          <ac:chgData name="Vladimir Vatskel" userId="629dfafe3e358558" providerId="LiveId" clId="{5917E82C-C410-457A-8DBE-5D7DD19A12FA}" dt="2024-02-14T22:00:12.553" v="25" actId="962"/>
          <ac:picMkLst>
            <pc:docMk/>
            <pc:sldMk cId="3965135922" sldId="285"/>
            <ac:picMk id="6" creationId="{51CCBCA8-08A4-0C7F-40B7-6014DC763478}"/>
          </ac:picMkLst>
        </pc:picChg>
      </pc:sldChg>
      <pc:sldChg chg="addSp delSp modSp new mod">
        <pc:chgData name="Vladimir Vatskel" userId="629dfafe3e358558" providerId="LiveId" clId="{5917E82C-C410-457A-8DBE-5D7DD19A12FA}" dt="2024-02-14T22:03:49.220" v="64" actId="962"/>
        <pc:sldMkLst>
          <pc:docMk/>
          <pc:sldMk cId="1319612263" sldId="286"/>
        </pc:sldMkLst>
        <pc:spChg chg="mod">
          <ac:chgData name="Vladimir Vatskel" userId="629dfafe3e358558" providerId="LiveId" clId="{5917E82C-C410-457A-8DBE-5D7DD19A12FA}" dt="2024-02-14T22:02:23.080" v="40" actId="790"/>
          <ac:spMkLst>
            <pc:docMk/>
            <pc:sldMk cId="1319612263" sldId="286"/>
            <ac:spMk id="2" creationId="{12FEAABA-A6E5-C82A-0C81-E97F0EFD7FCD}"/>
          </ac:spMkLst>
        </pc:spChg>
        <pc:spChg chg="del">
          <ac:chgData name="Vladimir Vatskel" userId="629dfafe3e358558" providerId="LiveId" clId="{5917E82C-C410-457A-8DBE-5D7DD19A12FA}" dt="2024-02-14T22:03:48.514" v="62"/>
          <ac:spMkLst>
            <pc:docMk/>
            <pc:sldMk cId="1319612263" sldId="286"/>
            <ac:spMk id="3" creationId="{16B58814-7A25-F5E5-2A9C-3A0D8CCB5F95}"/>
          </ac:spMkLst>
        </pc:spChg>
        <pc:spChg chg="mod">
          <ac:chgData name="Vladimir Vatskel" userId="629dfafe3e358558" providerId="LiveId" clId="{5917E82C-C410-457A-8DBE-5D7DD19A12FA}" dt="2024-02-14T22:03:14.390" v="61" actId="20577"/>
          <ac:spMkLst>
            <pc:docMk/>
            <pc:sldMk cId="1319612263" sldId="286"/>
            <ac:spMk id="4" creationId="{1E0EDA6B-524E-21CA-24B5-E4646AAC47CE}"/>
          </ac:spMkLst>
        </pc:spChg>
        <pc:picChg chg="add mod">
          <ac:chgData name="Vladimir Vatskel" userId="629dfafe3e358558" providerId="LiveId" clId="{5917E82C-C410-457A-8DBE-5D7DD19A12FA}" dt="2024-02-14T22:03:49.220" v="64" actId="962"/>
          <ac:picMkLst>
            <pc:docMk/>
            <pc:sldMk cId="1319612263" sldId="286"/>
            <ac:picMk id="6" creationId="{668A00BC-3ED0-21F4-EE0D-E4B3473B9A49}"/>
          </ac:picMkLst>
        </pc:picChg>
      </pc:sldChg>
      <pc:sldChg chg="addSp delSp modSp new mod">
        <pc:chgData name="Vladimir Vatskel" userId="629dfafe3e358558" providerId="LiveId" clId="{5917E82C-C410-457A-8DBE-5D7DD19A12FA}" dt="2024-02-14T22:05:40.458" v="69" actId="27636"/>
        <pc:sldMkLst>
          <pc:docMk/>
          <pc:sldMk cId="1418126138" sldId="287"/>
        </pc:sldMkLst>
        <pc:spChg chg="mod">
          <ac:chgData name="Vladimir Vatskel" userId="629dfafe3e358558" providerId="LiveId" clId="{5917E82C-C410-457A-8DBE-5D7DD19A12FA}" dt="2024-02-14T22:04:02.634" v="67"/>
          <ac:spMkLst>
            <pc:docMk/>
            <pc:sldMk cId="1418126138" sldId="287"/>
            <ac:spMk id="2" creationId="{A73EEA42-6B81-24B6-4A15-ECE64302BE12}"/>
          </ac:spMkLst>
        </pc:spChg>
        <pc:spChg chg="del">
          <ac:chgData name="Vladimir Vatskel" userId="629dfafe3e358558" providerId="LiveId" clId="{5917E82C-C410-457A-8DBE-5D7DD19A12FA}" dt="2024-02-14T22:02:42.788" v="43"/>
          <ac:spMkLst>
            <pc:docMk/>
            <pc:sldMk cId="1418126138" sldId="287"/>
            <ac:spMk id="3" creationId="{A8750120-6977-907D-FBA6-DA039E86F20A}"/>
          </ac:spMkLst>
        </pc:spChg>
        <pc:spChg chg="mod">
          <ac:chgData name="Vladimir Vatskel" userId="629dfafe3e358558" providerId="LiveId" clId="{5917E82C-C410-457A-8DBE-5D7DD19A12FA}" dt="2024-02-14T22:05:40.458" v="69" actId="27636"/>
          <ac:spMkLst>
            <pc:docMk/>
            <pc:sldMk cId="1418126138" sldId="287"/>
            <ac:spMk id="4" creationId="{4CF0898F-92FF-4831-209D-F406B4C9BF2E}"/>
          </ac:spMkLst>
        </pc:spChg>
        <pc:picChg chg="add mod">
          <ac:chgData name="Vladimir Vatskel" userId="629dfafe3e358558" providerId="LiveId" clId="{5917E82C-C410-457A-8DBE-5D7DD19A12FA}" dt="2024-02-14T22:02:42.788" v="43"/>
          <ac:picMkLst>
            <pc:docMk/>
            <pc:sldMk cId="1418126138" sldId="287"/>
            <ac:picMk id="7" creationId="{C95985C9-B923-5997-31BA-4345BDB7BE07}"/>
          </ac:picMkLst>
        </pc:picChg>
      </pc:sldChg>
      <pc:sldChg chg="addSp delSp modSp new mod">
        <pc:chgData name="Vladimir Vatskel" userId="629dfafe3e358558" providerId="LiveId" clId="{5917E82C-C410-457A-8DBE-5D7DD19A12FA}" dt="2024-02-14T22:09:29.712" v="83" actId="27614"/>
        <pc:sldMkLst>
          <pc:docMk/>
          <pc:sldMk cId="2952891093" sldId="288"/>
        </pc:sldMkLst>
        <pc:spChg chg="mod">
          <ac:chgData name="Vladimir Vatskel" userId="629dfafe3e358558" providerId="LiveId" clId="{5917E82C-C410-457A-8DBE-5D7DD19A12FA}" dt="2024-02-14T22:06:11.706" v="73"/>
          <ac:spMkLst>
            <pc:docMk/>
            <pc:sldMk cId="2952891093" sldId="288"/>
            <ac:spMk id="2" creationId="{694B1325-CD4D-ED2B-FC25-5EAE8D742DDF}"/>
          </ac:spMkLst>
        </pc:spChg>
        <pc:spChg chg="del">
          <ac:chgData name="Vladimir Vatskel" userId="629dfafe3e358558" providerId="LiveId" clId="{5917E82C-C410-457A-8DBE-5D7DD19A12FA}" dt="2024-02-14T22:09:28.208" v="82"/>
          <ac:spMkLst>
            <pc:docMk/>
            <pc:sldMk cId="2952891093" sldId="288"/>
            <ac:spMk id="3" creationId="{8B43771D-1A90-6D0E-407E-E4FF3BB755ED}"/>
          </ac:spMkLst>
        </pc:spChg>
        <pc:spChg chg="mod">
          <ac:chgData name="Vladimir Vatskel" userId="629dfafe3e358558" providerId="LiveId" clId="{5917E82C-C410-457A-8DBE-5D7DD19A12FA}" dt="2024-02-14T22:07:12.248" v="81" actId="27636"/>
          <ac:spMkLst>
            <pc:docMk/>
            <pc:sldMk cId="2952891093" sldId="288"/>
            <ac:spMk id="4" creationId="{DC589AFE-90E0-6ED8-3BD4-1660C46A7C41}"/>
          </ac:spMkLst>
        </pc:spChg>
        <pc:picChg chg="add mod">
          <ac:chgData name="Vladimir Vatskel" userId="629dfafe3e358558" providerId="LiveId" clId="{5917E82C-C410-457A-8DBE-5D7DD19A12FA}" dt="2024-02-14T22:09:29.712" v="83" actId="27614"/>
          <ac:picMkLst>
            <pc:docMk/>
            <pc:sldMk cId="2952891093" sldId="288"/>
            <ac:picMk id="6" creationId="{71A57093-59C7-ABE8-8384-2E2E0DC81AB2}"/>
          </ac:picMkLst>
        </pc:picChg>
      </pc:sldChg>
      <pc:sldChg chg="addSp delSp modSp new mod">
        <pc:chgData name="Vladimir Vatskel" userId="629dfafe3e358558" providerId="LiveId" clId="{5917E82C-C410-457A-8DBE-5D7DD19A12FA}" dt="2024-02-14T22:11:59.067" v="87"/>
        <pc:sldMkLst>
          <pc:docMk/>
          <pc:sldMk cId="3351165426" sldId="289"/>
        </pc:sldMkLst>
        <pc:spChg chg="mod">
          <ac:chgData name="Vladimir Vatskel" userId="629dfafe3e358558" providerId="LiveId" clId="{5917E82C-C410-457A-8DBE-5D7DD19A12FA}" dt="2024-02-14T22:10:31.283" v="84" actId="790"/>
          <ac:spMkLst>
            <pc:docMk/>
            <pc:sldMk cId="3351165426" sldId="289"/>
            <ac:spMk id="2" creationId="{637A0247-D65C-8F6B-173D-D0183ACCC8B0}"/>
          </ac:spMkLst>
        </pc:spChg>
        <pc:spChg chg="del">
          <ac:chgData name="Vladimir Vatskel" userId="629dfafe3e358558" providerId="LiveId" clId="{5917E82C-C410-457A-8DBE-5D7DD19A12FA}" dt="2024-02-14T22:11:49.461" v="85"/>
          <ac:spMkLst>
            <pc:docMk/>
            <pc:sldMk cId="3351165426" sldId="289"/>
            <ac:spMk id="3" creationId="{F4C04F29-B618-0450-044B-2E6131681A40}"/>
          </ac:spMkLst>
        </pc:spChg>
        <pc:spChg chg="mod">
          <ac:chgData name="Vladimir Vatskel" userId="629dfafe3e358558" providerId="LiveId" clId="{5917E82C-C410-457A-8DBE-5D7DD19A12FA}" dt="2024-02-14T22:11:59.067" v="87"/>
          <ac:spMkLst>
            <pc:docMk/>
            <pc:sldMk cId="3351165426" sldId="289"/>
            <ac:spMk id="4" creationId="{3794F4CD-CFD3-DEEE-1493-09DFEFF267C7}"/>
          </ac:spMkLst>
        </pc:spChg>
        <pc:picChg chg="add mod">
          <ac:chgData name="Vladimir Vatskel" userId="629dfafe3e358558" providerId="LiveId" clId="{5917E82C-C410-457A-8DBE-5D7DD19A12FA}" dt="2024-02-14T22:11:50.576" v="86" actId="27614"/>
          <ac:picMkLst>
            <pc:docMk/>
            <pc:sldMk cId="3351165426" sldId="289"/>
            <ac:picMk id="6" creationId="{65E475BF-3A4B-3D9D-C260-E8F882D17131}"/>
          </ac:picMkLst>
        </pc:picChg>
      </pc:sldChg>
    </pc:docChg>
  </pc:docChgLst>
  <pc:docChgLst>
    <pc:chgData name="Vladimir Vatskel" userId="629dfafe3e358558" providerId="LiveId" clId="{332FEF6E-6FF4-411D-8E89-8B8E0A5BDED4}"/>
    <pc:docChg chg="undo custSel addSld delSld modSld sldOrd">
      <pc:chgData name="Vladimir Vatskel" userId="629dfafe3e358558" providerId="LiveId" clId="{332FEF6E-6FF4-411D-8E89-8B8E0A5BDED4}" dt="2024-03-04T15:25:28.727" v="114"/>
      <pc:docMkLst>
        <pc:docMk/>
      </pc:docMkLst>
      <pc:sldChg chg="modSp mod">
        <pc:chgData name="Vladimir Vatskel" userId="629dfafe3e358558" providerId="LiveId" clId="{332FEF6E-6FF4-411D-8E89-8B8E0A5BDED4}" dt="2024-03-04T15:02:25.851" v="6"/>
        <pc:sldMkLst>
          <pc:docMk/>
          <pc:sldMk cId="1156948907" sldId="256"/>
        </pc:sldMkLst>
        <pc:spChg chg="mod">
          <ac:chgData name="Vladimir Vatskel" userId="629dfafe3e358558" providerId="LiveId" clId="{332FEF6E-6FF4-411D-8E89-8B8E0A5BDED4}" dt="2024-03-04T15:02:25.851" v="6"/>
          <ac:spMkLst>
            <pc:docMk/>
            <pc:sldMk cId="1156948907" sldId="256"/>
            <ac:spMk id="3" creationId="{61AF43C6-D912-ABC3-4CAF-631456FF7A35}"/>
          </ac:spMkLst>
        </pc:spChg>
      </pc:sldChg>
      <pc:sldChg chg="modSp mod">
        <pc:chgData name="Vladimir Vatskel" userId="629dfafe3e358558" providerId="LiveId" clId="{332FEF6E-6FF4-411D-8E89-8B8E0A5BDED4}" dt="2024-03-04T15:25:28.727" v="114"/>
        <pc:sldMkLst>
          <pc:docMk/>
          <pc:sldMk cId="1035946105" sldId="282"/>
        </pc:sldMkLst>
        <pc:spChg chg="mod">
          <ac:chgData name="Vladimir Vatskel" userId="629dfafe3e358558" providerId="LiveId" clId="{332FEF6E-6FF4-411D-8E89-8B8E0A5BDED4}" dt="2024-03-04T15:25:28.727" v="114"/>
          <ac:spMkLst>
            <pc:docMk/>
            <pc:sldMk cId="1035946105" sldId="282"/>
            <ac:spMk id="4" creationId="{BB75B652-F3D8-5BFE-BA2A-1162DC7E54BA}"/>
          </ac:spMkLst>
        </pc:spChg>
      </pc:sldChg>
      <pc:sldChg chg="del">
        <pc:chgData name="Vladimir Vatskel" userId="629dfafe3e358558" providerId="LiveId" clId="{332FEF6E-6FF4-411D-8E89-8B8E0A5BDED4}" dt="2024-03-04T15:22:03.612" v="105" actId="47"/>
        <pc:sldMkLst>
          <pc:docMk/>
          <pc:sldMk cId="1485312630" sldId="283"/>
        </pc:sldMkLst>
      </pc:sldChg>
      <pc:sldChg chg="del">
        <pc:chgData name="Vladimir Vatskel" userId="629dfafe3e358558" providerId="LiveId" clId="{332FEF6E-6FF4-411D-8E89-8B8E0A5BDED4}" dt="2024-03-04T15:22:03.612" v="105" actId="47"/>
        <pc:sldMkLst>
          <pc:docMk/>
          <pc:sldMk cId="336982125" sldId="284"/>
        </pc:sldMkLst>
      </pc:sldChg>
      <pc:sldChg chg="del">
        <pc:chgData name="Vladimir Vatskel" userId="629dfafe3e358558" providerId="LiveId" clId="{332FEF6E-6FF4-411D-8E89-8B8E0A5BDED4}" dt="2024-03-04T15:22:03.612" v="105" actId="47"/>
        <pc:sldMkLst>
          <pc:docMk/>
          <pc:sldMk cId="2437159828" sldId="285"/>
        </pc:sldMkLst>
      </pc:sldChg>
      <pc:sldChg chg="del">
        <pc:chgData name="Vladimir Vatskel" userId="629dfafe3e358558" providerId="LiveId" clId="{332FEF6E-6FF4-411D-8E89-8B8E0A5BDED4}" dt="2024-03-04T15:22:03.612" v="105" actId="47"/>
        <pc:sldMkLst>
          <pc:docMk/>
          <pc:sldMk cId="776234861" sldId="286"/>
        </pc:sldMkLst>
      </pc:sldChg>
      <pc:sldChg chg="del">
        <pc:chgData name="Vladimir Vatskel" userId="629dfafe3e358558" providerId="LiveId" clId="{332FEF6E-6FF4-411D-8E89-8B8E0A5BDED4}" dt="2024-03-04T15:22:03.612" v="105" actId="47"/>
        <pc:sldMkLst>
          <pc:docMk/>
          <pc:sldMk cId="33591028" sldId="287"/>
        </pc:sldMkLst>
      </pc:sldChg>
      <pc:sldChg chg="del">
        <pc:chgData name="Vladimir Vatskel" userId="629dfafe3e358558" providerId="LiveId" clId="{332FEF6E-6FF4-411D-8E89-8B8E0A5BDED4}" dt="2024-03-04T15:22:03.612" v="105" actId="47"/>
        <pc:sldMkLst>
          <pc:docMk/>
          <pc:sldMk cId="4179127578" sldId="288"/>
        </pc:sldMkLst>
      </pc:sldChg>
      <pc:sldChg chg="del">
        <pc:chgData name="Vladimir Vatskel" userId="629dfafe3e358558" providerId="LiveId" clId="{332FEF6E-6FF4-411D-8E89-8B8E0A5BDED4}" dt="2024-03-04T15:22:03.612" v="105" actId="47"/>
        <pc:sldMkLst>
          <pc:docMk/>
          <pc:sldMk cId="3661329064" sldId="289"/>
        </pc:sldMkLst>
      </pc:sldChg>
      <pc:sldChg chg="addSp delSp modSp new mod ord">
        <pc:chgData name="Vladimir Vatskel" userId="629dfafe3e358558" providerId="LiveId" clId="{332FEF6E-6FF4-411D-8E89-8B8E0A5BDED4}" dt="2024-03-04T15:04:13.802" v="17" actId="27614"/>
        <pc:sldMkLst>
          <pc:docMk/>
          <pc:sldMk cId="1954348279" sldId="290"/>
        </pc:sldMkLst>
        <pc:spChg chg="mod">
          <ac:chgData name="Vladimir Vatskel" userId="629dfafe3e358558" providerId="LiveId" clId="{332FEF6E-6FF4-411D-8E89-8B8E0A5BDED4}" dt="2024-03-04T15:03:30.733" v="14" actId="20577"/>
          <ac:spMkLst>
            <pc:docMk/>
            <pc:sldMk cId="1954348279" sldId="290"/>
            <ac:spMk id="2" creationId="{DD290E9F-15FC-E9F4-C6A5-49DB2B812F69}"/>
          </ac:spMkLst>
        </pc:spChg>
        <pc:spChg chg="del">
          <ac:chgData name="Vladimir Vatskel" userId="629dfafe3e358558" providerId="LiveId" clId="{332FEF6E-6FF4-411D-8E89-8B8E0A5BDED4}" dt="2024-03-04T15:04:11.689" v="16"/>
          <ac:spMkLst>
            <pc:docMk/>
            <pc:sldMk cId="1954348279" sldId="290"/>
            <ac:spMk id="3" creationId="{1166C745-ED0E-BFF5-4973-894552C35159}"/>
          </ac:spMkLst>
        </pc:spChg>
        <pc:spChg chg="mod">
          <ac:chgData name="Vladimir Vatskel" userId="629dfafe3e358558" providerId="LiveId" clId="{332FEF6E-6FF4-411D-8E89-8B8E0A5BDED4}" dt="2024-03-04T15:03:34.642" v="15"/>
          <ac:spMkLst>
            <pc:docMk/>
            <pc:sldMk cId="1954348279" sldId="290"/>
            <ac:spMk id="4" creationId="{00C11F3B-4E4F-DDC9-51C1-A051482EB21C}"/>
          </ac:spMkLst>
        </pc:spChg>
        <pc:picChg chg="add mod">
          <ac:chgData name="Vladimir Vatskel" userId="629dfafe3e358558" providerId="LiveId" clId="{332FEF6E-6FF4-411D-8E89-8B8E0A5BDED4}" dt="2024-03-04T15:04:13.802" v="17" actId="27614"/>
          <ac:picMkLst>
            <pc:docMk/>
            <pc:sldMk cId="1954348279" sldId="290"/>
            <ac:picMk id="6" creationId="{6CA8CE5D-8F2C-4A6E-ED14-071D5A7F5DFD}"/>
          </ac:picMkLst>
        </pc:picChg>
      </pc:sldChg>
      <pc:sldChg chg="addSp delSp modSp new mod">
        <pc:chgData name="Vladimir Vatskel" userId="629dfafe3e358558" providerId="LiveId" clId="{332FEF6E-6FF4-411D-8E89-8B8E0A5BDED4}" dt="2024-03-04T15:08:56.468" v="45"/>
        <pc:sldMkLst>
          <pc:docMk/>
          <pc:sldMk cId="857221074" sldId="291"/>
        </pc:sldMkLst>
        <pc:spChg chg="mod">
          <ac:chgData name="Vladimir Vatskel" userId="629dfafe3e358558" providerId="LiveId" clId="{332FEF6E-6FF4-411D-8E89-8B8E0A5BDED4}" dt="2024-03-04T15:04:24.876" v="21"/>
          <ac:spMkLst>
            <pc:docMk/>
            <pc:sldMk cId="857221074" sldId="291"/>
            <ac:spMk id="2" creationId="{B1C7C742-E226-DCE7-93B8-530079D8D7D8}"/>
          </ac:spMkLst>
        </pc:spChg>
        <pc:spChg chg="del">
          <ac:chgData name="Vladimir Vatskel" userId="629dfafe3e358558" providerId="LiveId" clId="{332FEF6E-6FF4-411D-8E89-8B8E0A5BDED4}" dt="2024-03-04T15:06:26.604" v="22" actId="22"/>
          <ac:spMkLst>
            <pc:docMk/>
            <pc:sldMk cId="857221074" sldId="291"/>
            <ac:spMk id="3" creationId="{11F5A58C-81EF-13B0-6A93-73203ADCE05C}"/>
          </ac:spMkLst>
        </pc:spChg>
        <pc:spChg chg="mod">
          <ac:chgData name="Vladimir Vatskel" userId="629dfafe3e358558" providerId="LiveId" clId="{332FEF6E-6FF4-411D-8E89-8B8E0A5BDED4}" dt="2024-03-04T15:08:56.468" v="45"/>
          <ac:spMkLst>
            <pc:docMk/>
            <pc:sldMk cId="857221074" sldId="291"/>
            <ac:spMk id="4" creationId="{F72CD0CB-AD44-C3EA-634A-B3421F00AB61}"/>
          </ac:spMkLst>
        </pc:spChg>
        <pc:picChg chg="add mod ord">
          <ac:chgData name="Vladimir Vatskel" userId="629dfafe3e358558" providerId="LiveId" clId="{332FEF6E-6FF4-411D-8E89-8B8E0A5BDED4}" dt="2024-03-04T15:06:26.604" v="22" actId="22"/>
          <ac:picMkLst>
            <pc:docMk/>
            <pc:sldMk cId="857221074" sldId="291"/>
            <ac:picMk id="6" creationId="{A209B30A-B013-DBC2-CCC6-7DE212E62FDA}"/>
          </ac:picMkLst>
        </pc:picChg>
      </pc:sldChg>
      <pc:sldChg chg="addSp delSp modSp new mod">
        <pc:chgData name="Vladimir Vatskel" userId="629dfafe3e358558" providerId="LiveId" clId="{332FEF6E-6FF4-411D-8E89-8B8E0A5BDED4}" dt="2024-03-04T15:20:02.745" v="99"/>
        <pc:sldMkLst>
          <pc:docMk/>
          <pc:sldMk cId="3019615648" sldId="292"/>
        </pc:sldMkLst>
        <pc:spChg chg="mod">
          <ac:chgData name="Vladimir Vatskel" userId="629dfafe3e358558" providerId="LiveId" clId="{332FEF6E-6FF4-411D-8E89-8B8E0A5BDED4}" dt="2024-03-04T15:18:01.406" v="96"/>
          <ac:spMkLst>
            <pc:docMk/>
            <pc:sldMk cId="3019615648" sldId="292"/>
            <ac:spMk id="2" creationId="{E24B76A2-94B2-22F9-EE8C-69E91C6E87DB}"/>
          </ac:spMkLst>
        </pc:spChg>
        <pc:spChg chg="del">
          <ac:chgData name="Vladimir Vatskel" userId="629dfafe3e358558" providerId="LiveId" clId="{332FEF6E-6FF4-411D-8E89-8B8E0A5BDED4}" dt="2024-03-04T15:17:50.030" v="93"/>
          <ac:spMkLst>
            <pc:docMk/>
            <pc:sldMk cId="3019615648" sldId="292"/>
            <ac:spMk id="3" creationId="{4B93C2EE-2765-1FC8-994F-F0E707E85403}"/>
          </ac:spMkLst>
        </pc:spChg>
        <pc:spChg chg="mod">
          <ac:chgData name="Vladimir Vatskel" userId="629dfafe3e358558" providerId="LiveId" clId="{332FEF6E-6FF4-411D-8E89-8B8E0A5BDED4}" dt="2024-03-04T15:20:02.745" v="99"/>
          <ac:spMkLst>
            <pc:docMk/>
            <pc:sldMk cId="3019615648" sldId="292"/>
            <ac:spMk id="4" creationId="{92B02848-2D74-44CE-8D2B-D549A3DF048C}"/>
          </ac:spMkLst>
        </pc:spChg>
        <pc:picChg chg="add mod">
          <ac:chgData name="Vladimir Vatskel" userId="629dfafe3e358558" providerId="LiveId" clId="{332FEF6E-6FF4-411D-8E89-8B8E0A5BDED4}" dt="2024-03-04T15:17:50.030" v="93"/>
          <ac:picMkLst>
            <pc:docMk/>
            <pc:sldMk cId="3019615648" sldId="292"/>
            <ac:picMk id="6" creationId="{EF38D4DB-BCEB-132F-0F23-2B52B1978BC8}"/>
          </ac:picMkLst>
        </pc:picChg>
      </pc:sldChg>
      <pc:sldChg chg="addSp delSp modSp new mod ord">
        <pc:chgData name="Vladimir Vatskel" userId="629dfafe3e358558" providerId="LiveId" clId="{332FEF6E-6FF4-411D-8E89-8B8E0A5BDED4}" dt="2024-03-04T15:12:21.864" v="53"/>
        <pc:sldMkLst>
          <pc:docMk/>
          <pc:sldMk cId="2622560344" sldId="293"/>
        </pc:sldMkLst>
        <pc:spChg chg="mod">
          <ac:chgData name="Vladimir Vatskel" userId="629dfafe3e358558" providerId="LiveId" clId="{332FEF6E-6FF4-411D-8E89-8B8E0A5BDED4}" dt="2024-03-04T15:09:07.125" v="49" actId="20577"/>
          <ac:spMkLst>
            <pc:docMk/>
            <pc:sldMk cId="2622560344" sldId="293"/>
            <ac:spMk id="2" creationId="{9A7824E5-928A-4610-3EE5-5A9864B8BFA0}"/>
          </ac:spMkLst>
        </pc:spChg>
        <pc:spChg chg="del">
          <ac:chgData name="Vladimir Vatskel" userId="629dfafe3e358558" providerId="LiveId" clId="{332FEF6E-6FF4-411D-8E89-8B8E0A5BDED4}" dt="2024-03-04T15:11:43.564" v="52"/>
          <ac:spMkLst>
            <pc:docMk/>
            <pc:sldMk cId="2622560344" sldId="293"/>
            <ac:spMk id="3" creationId="{E806E335-1530-040B-710B-096F7162D623}"/>
          </ac:spMkLst>
        </pc:spChg>
        <pc:spChg chg="mod">
          <ac:chgData name="Vladimir Vatskel" userId="629dfafe3e358558" providerId="LiveId" clId="{332FEF6E-6FF4-411D-8E89-8B8E0A5BDED4}" dt="2024-03-04T15:12:21.864" v="53"/>
          <ac:spMkLst>
            <pc:docMk/>
            <pc:sldMk cId="2622560344" sldId="293"/>
            <ac:spMk id="4" creationId="{2E7804BF-3ECB-10AC-CCAF-575D9B26AA68}"/>
          </ac:spMkLst>
        </pc:spChg>
        <pc:picChg chg="add mod">
          <ac:chgData name="Vladimir Vatskel" userId="629dfafe3e358558" providerId="LiveId" clId="{332FEF6E-6FF4-411D-8E89-8B8E0A5BDED4}" dt="2024-03-04T15:11:43.564" v="52"/>
          <ac:picMkLst>
            <pc:docMk/>
            <pc:sldMk cId="2622560344" sldId="293"/>
            <ac:picMk id="6" creationId="{DE77DAD9-BFD3-9C10-3145-5EC09313FEEE}"/>
          </ac:picMkLst>
        </pc:picChg>
      </pc:sldChg>
      <pc:sldChg chg="addSp delSp modSp new mod ord">
        <pc:chgData name="Vladimir Vatskel" userId="629dfafe3e358558" providerId="LiveId" clId="{332FEF6E-6FF4-411D-8E89-8B8E0A5BDED4}" dt="2024-03-04T15:21:50.037" v="104" actId="22"/>
        <pc:sldMkLst>
          <pc:docMk/>
          <pc:sldMk cId="2839416063" sldId="294"/>
        </pc:sldMkLst>
        <pc:spChg chg="mod">
          <ac:chgData name="Vladimir Vatskel" userId="629dfafe3e358558" providerId="LiveId" clId="{332FEF6E-6FF4-411D-8E89-8B8E0A5BDED4}" dt="2024-03-04T15:14:12.504" v="57"/>
          <ac:spMkLst>
            <pc:docMk/>
            <pc:sldMk cId="2839416063" sldId="294"/>
            <ac:spMk id="2" creationId="{7A4E0031-55C4-07E2-3546-D6EA8F2134E9}"/>
          </ac:spMkLst>
        </pc:spChg>
        <pc:spChg chg="del">
          <ac:chgData name="Vladimir Vatskel" userId="629dfafe3e358558" providerId="LiveId" clId="{332FEF6E-6FF4-411D-8E89-8B8E0A5BDED4}" dt="2024-03-04T15:19:12.465" v="97"/>
          <ac:spMkLst>
            <pc:docMk/>
            <pc:sldMk cId="2839416063" sldId="294"/>
            <ac:spMk id="3" creationId="{8C0D2D75-EACC-7C9E-4E92-564EF70CE45F}"/>
          </ac:spMkLst>
        </pc:spChg>
        <pc:spChg chg="mod">
          <ac:chgData name="Vladimir Vatskel" userId="629dfafe3e358558" providerId="LiveId" clId="{332FEF6E-6FF4-411D-8E89-8B8E0A5BDED4}" dt="2024-03-04T15:16:44.526" v="89" actId="20577"/>
          <ac:spMkLst>
            <pc:docMk/>
            <pc:sldMk cId="2839416063" sldId="294"/>
            <ac:spMk id="4" creationId="{91CA83AD-5853-388A-FB74-33CAD6B694DF}"/>
          </ac:spMkLst>
        </pc:spChg>
        <pc:spChg chg="add del mod">
          <ac:chgData name="Vladimir Vatskel" userId="629dfafe3e358558" providerId="LiveId" clId="{332FEF6E-6FF4-411D-8E89-8B8E0A5BDED4}" dt="2024-03-04T15:21:50.037" v="104" actId="22"/>
          <ac:spMkLst>
            <pc:docMk/>
            <pc:sldMk cId="2839416063" sldId="294"/>
            <ac:spMk id="8" creationId="{F5446D0C-CBB6-5B4E-D8F8-7F6301BCDCB8}"/>
          </ac:spMkLst>
        </pc:spChg>
        <pc:graphicFrameChg chg="add mod">
          <ac:chgData name="Vladimir Vatskel" userId="629dfafe3e358558" providerId="LiveId" clId="{332FEF6E-6FF4-411D-8E89-8B8E0A5BDED4}" dt="2024-03-04T15:21:24.220" v="102"/>
          <ac:graphicFrameMkLst>
            <pc:docMk/>
            <pc:sldMk cId="2839416063" sldId="294"/>
            <ac:graphicFrameMk id="9" creationId="{BA22826E-CC69-A9A7-024A-4E30BD136C95}"/>
          </ac:graphicFrameMkLst>
        </pc:graphicFrameChg>
        <pc:graphicFrameChg chg="add mod">
          <ac:chgData name="Vladimir Vatskel" userId="629dfafe3e358558" providerId="LiveId" clId="{332FEF6E-6FF4-411D-8E89-8B8E0A5BDED4}" dt="2024-03-04T15:21:34.649" v="103"/>
          <ac:graphicFrameMkLst>
            <pc:docMk/>
            <pc:sldMk cId="2839416063" sldId="294"/>
            <ac:graphicFrameMk id="10" creationId="{49BCCE99-814D-556C-CBA7-6DFC90A4D03F}"/>
          </ac:graphicFrameMkLst>
        </pc:graphicFrameChg>
        <pc:picChg chg="add del mod">
          <ac:chgData name="Vladimir Vatskel" userId="629dfafe3e358558" providerId="LiveId" clId="{332FEF6E-6FF4-411D-8E89-8B8E0A5BDED4}" dt="2024-03-04T15:21:22.484" v="101" actId="478"/>
          <ac:picMkLst>
            <pc:docMk/>
            <pc:sldMk cId="2839416063" sldId="294"/>
            <ac:picMk id="6" creationId="{1787EF9F-FAEA-756C-4E67-D930366ACDCC}"/>
          </ac:picMkLst>
        </pc:picChg>
        <pc:picChg chg="add mod ord">
          <ac:chgData name="Vladimir Vatskel" userId="629dfafe3e358558" providerId="LiveId" clId="{332FEF6E-6FF4-411D-8E89-8B8E0A5BDED4}" dt="2024-03-04T15:21:50.037" v="104" actId="22"/>
          <ac:picMkLst>
            <pc:docMk/>
            <pc:sldMk cId="2839416063" sldId="294"/>
            <ac:picMk id="12" creationId="{5EA7C4E9-ACC8-D79A-8C66-B2354C1DB34E}"/>
          </ac:picMkLst>
        </pc:picChg>
      </pc:sldChg>
      <pc:sldChg chg="addSp delSp modSp new mod">
        <pc:chgData name="Vladimir Vatskel" userId="629dfafe3e358558" providerId="LiveId" clId="{332FEF6E-6FF4-411D-8E89-8B8E0A5BDED4}" dt="2024-03-04T15:23:55.384" v="111" actId="27614"/>
        <pc:sldMkLst>
          <pc:docMk/>
          <pc:sldMk cId="3286421496" sldId="295"/>
        </pc:sldMkLst>
        <pc:spChg chg="mod">
          <ac:chgData name="Vladimir Vatskel" userId="629dfafe3e358558" providerId="LiveId" clId="{332FEF6E-6FF4-411D-8E89-8B8E0A5BDED4}" dt="2024-03-04T15:22:15.084" v="108"/>
          <ac:spMkLst>
            <pc:docMk/>
            <pc:sldMk cId="3286421496" sldId="295"/>
            <ac:spMk id="2" creationId="{0B7833A5-1687-4E98-C160-5C6E85CC128D}"/>
          </ac:spMkLst>
        </pc:spChg>
        <pc:spChg chg="del">
          <ac:chgData name="Vladimir Vatskel" userId="629dfafe3e358558" providerId="LiveId" clId="{332FEF6E-6FF4-411D-8E89-8B8E0A5BDED4}" dt="2024-03-04T15:23:54" v="110"/>
          <ac:spMkLst>
            <pc:docMk/>
            <pc:sldMk cId="3286421496" sldId="295"/>
            <ac:spMk id="3" creationId="{C920D8E6-1985-255F-574F-F93F9CA11370}"/>
          </ac:spMkLst>
        </pc:spChg>
        <pc:spChg chg="mod">
          <ac:chgData name="Vladimir Vatskel" userId="629dfafe3e358558" providerId="LiveId" clId="{332FEF6E-6FF4-411D-8E89-8B8E0A5BDED4}" dt="2024-03-04T15:22:57.427" v="109"/>
          <ac:spMkLst>
            <pc:docMk/>
            <pc:sldMk cId="3286421496" sldId="295"/>
            <ac:spMk id="4" creationId="{58239B11-EF7D-73DD-D992-6E78BA98A373}"/>
          </ac:spMkLst>
        </pc:spChg>
        <pc:graphicFrameChg chg="add mod">
          <ac:chgData name="Vladimir Vatskel" userId="629dfafe3e358558" providerId="LiveId" clId="{332FEF6E-6FF4-411D-8E89-8B8E0A5BDED4}" dt="2024-03-04T15:21:19.130" v="100"/>
          <ac:graphicFrameMkLst>
            <pc:docMk/>
            <pc:sldMk cId="3286421496" sldId="295"/>
            <ac:graphicFrameMk id="5" creationId="{5C9183B1-6063-E65E-BE81-AF53635D2072}"/>
          </ac:graphicFrameMkLst>
        </pc:graphicFrameChg>
        <pc:picChg chg="add mod">
          <ac:chgData name="Vladimir Vatskel" userId="629dfafe3e358558" providerId="LiveId" clId="{332FEF6E-6FF4-411D-8E89-8B8E0A5BDED4}" dt="2024-03-04T15:23:55.384" v="111" actId="27614"/>
          <ac:picMkLst>
            <pc:docMk/>
            <pc:sldMk cId="3286421496" sldId="295"/>
            <ac:picMk id="7" creationId="{1FA7B279-7A6D-5A6D-347D-7AC0917806CD}"/>
          </ac:picMkLst>
        </pc:picChg>
      </pc:sldChg>
    </pc:docChg>
  </pc:docChgLst>
  <pc:docChgLst>
    <pc:chgData name="Vladimir Vatskel" userId="629dfafe3e358558" providerId="LiveId" clId="{3607FB22-3954-4225-8D29-68E592493AC7}"/>
    <pc:docChg chg="undo custSel addSld delSld modSld">
      <pc:chgData name="Vladimir Vatskel" userId="629dfafe3e358558" providerId="LiveId" clId="{3607FB22-3954-4225-8D29-68E592493AC7}" dt="2024-02-21T21:19:03.707" v="76" actId="27636"/>
      <pc:docMkLst>
        <pc:docMk/>
      </pc:docMkLst>
      <pc:sldChg chg="modSp mod">
        <pc:chgData name="Vladimir Vatskel" userId="629dfafe3e358558" providerId="LiveId" clId="{3607FB22-3954-4225-8D29-68E592493AC7}" dt="2024-02-21T21:19:03.707" v="76" actId="27636"/>
        <pc:sldMkLst>
          <pc:docMk/>
          <pc:sldMk cId="1035946105" sldId="282"/>
        </pc:sldMkLst>
        <pc:spChg chg="mod">
          <ac:chgData name="Vladimir Vatskel" userId="629dfafe3e358558" providerId="LiveId" clId="{3607FB22-3954-4225-8D29-68E592493AC7}" dt="2024-02-21T21:19:03.707" v="76" actId="27636"/>
          <ac:spMkLst>
            <pc:docMk/>
            <pc:sldMk cId="1035946105" sldId="282"/>
            <ac:spMk id="4" creationId="{BB75B652-F3D8-5BFE-BA2A-1162DC7E54BA}"/>
          </ac:spMkLst>
        </pc:spChg>
      </pc:sldChg>
      <pc:sldChg chg="new del">
        <pc:chgData name="Vladimir Vatskel" userId="629dfafe3e358558" providerId="LiveId" clId="{3607FB22-3954-4225-8D29-68E592493AC7}" dt="2024-02-21T20:56:56.237" v="1" actId="680"/>
        <pc:sldMkLst>
          <pc:docMk/>
          <pc:sldMk cId="1481902476" sldId="283"/>
        </pc:sldMkLst>
      </pc:sldChg>
      <pc:sldChg chg="addSp delSp modSp new mod">
        <pc:chgData name="Vladimir Vatskel" userId="629dfafe3e358558" providerId="LiveId" clId="{3607FB22-3954-4225-8D29-68E592493AC7}" dt="2024-02-21T21:01:54.690" v="18" actId="27614"/>
        <pc:sldMkLst>
          <pc:docMk/>
          <pc:sldMk cId="2277172431" sldId="283"/>
        </pc:sldMkLst>
        <pc:spChg chg="mod">
          <ac:chgData name="Vladimir Vatskel" userId="629dfafe3e358558" providerId="LiveId" clId="{3607FB22-3954-4225-8D29-68E592493AC7}" dt="2024-02-21T20:57:56.441" v="10"/>
          <ac:spMkLst>
            <pc:docMk/>
            <pc:sldMk cId="2277172431" sldId="283"/>
            <ac:spMk id="2" creationId="{4590A87B-821E-4DF7-61CB-883E16B19F89}"/>
          </ac:spMkLst>
        </pc:spChg>
        <pc:spChg chg="del">
          <ac:chgData name="Vladimir Vatskel" userId="629dfafe3e358558" providerId="LiveId" clId="{3607FB22-3954-4225-8D29-68E592493AC7}" dt="2024-02-21T21:01:52.662" v="17"/>
          <ac:spMkLst>
            <pc:docMk/>
            <pc:sldMk cId="2277172431" sldId="283"/>
            <ac:spMk id="3" creationId="{44FBB6D4-6F0B-E0A7-74DF-E097FC8DD9DD}"/>
          </ac:spMkLst>
        </pc:spChg>
        <pc:spChg chg="mod">
          <ac:chgData name="Vladimir Vatskel" userId="629dfafe3e358558" providerId="LiveId" clId="{3607FB22-3954-4225-8D29-68E592493AC7}" dt="2024-02-21T21:00:45.939" v="16" actId="27636"/>
          <ac:spMkLst>
            <pc:docMk/>
            <pc:sldMk cId="2277172431" sldId="283"/>
            <ac:spMk id="4" creationId="{E80026F1-D33D-B4DD-5674-3DE4917B6021}"/>
          </ac:spMkLst>
        </pc:spChg>
        <pc:picChg chg="add mod">
          <ac:chgData name="Vladimir Vatskel" userId="629dfafe3e358558" providerId="LiveId" clId="{3607FB22-3954-4225-8D29-68E592493AC7}" dt="2024-02-21T21:01:54.690" v="18" actId="27614"/>
          <ac:picMkLst>
            <pc:docMk/>
            <pc:sldMk cId="2277172431" sldId="283"/>
            <ac:picMk id="8" creationId="{3DC96517-4192-BF80-213B-18C62C2D0267}"/>
          </ac:picMkLst>
        </pc:picChg>
      </pc:sldChg>
      <pc:sldChg chg="addSp delSp modSp new mod">
        <pc:chgData name="Vladimir Vatskel" userId="629dfafe3e358558" providerId="LiveId" clId="{3607FB22-3954-4225-8D29-68E592493AC7}" dt="2024-02-21T21:04:27.550" v="26" actId="27614"/>
        <pc:sldMkLst>
          <pc:docMk/>
          <pc:sldMk cId="937449475" sldId="284"/>
        </pc:sldMkLst>
        <pc:spChg chg="mod">
          <ac:chgData name="Vladimir Vatskel" userId="629dfafe3e358558" providerId="LiveId" clId="{3607FB22-3954-4225-8D29-68E592493AC7}" dt="2024-02-21T21:00:32.849" v="14"/>
          <ac:spMkLst>
            <pc:docMk/>
            <pc:sldMk cId="937449475" sldId="284"/>
            <ac:spMk id="2" creationId="{18CF434E-345F-EFFE-3778-ED5F5856CE8D}"/>
          </ac:spMkLst>
        </pc:spChg>
        <pc:spChg chg="del">
          <ac:chgData name="Vladimir Vatskel" userId="629dfafe3e358558" providerId="LiveId" clId="{3607FB22-3954-4225-8D29-68E592493AC7}" dt="2024-02-21T21:04:26.274" v="25"/>
          <ac:spMkLst>
            <pc:docMk/>
            <pc:sldMk cId="937449475" sldId="284"/>
            <ac:spMk id="3" creationId="{3D2CA4BE-99CC-E932-3B64-97015C33FE7A}"/>
          </ac:spMkLst>
        </pc:spChg>
        <pc:spChg chg="mod">
          <ac:chgData name="Vladimir Vatskel" userId="629dfafe3e358558" providerId="LiveId" clId="{3607FB22-3954-4225-8D29-68E592493AC7}" dt="2024-02-21T21:02:16.342" v="20" actId="27636"/>
          <ac:spMkLst>
            <pc:docMk/>
            <pc:sldMk cId="937449475" sldId="284"/>
            <ac:spMk id="4" creationId="{E834AC8B-772B-1C67-2518-9BB1AB677054}"/>
          </ac:spMkLst>
        </pc:spChg>
        <pc:picChg chg="add mod">
          <ac:chgData name="Vladimir Vatskel" userId="629dfafe3e358558" providerId="LiveId" clId="{3607FB22-3954-4225-8D29-68E592493AC7}" dt="2024-02-21T21:04:27.550" v="26" actId="27614"/>
          <ac:picMkLst>
            <pc:docMk/>
            <pc:sldMk cId="937449475" sldId="284"/>
            <ac:picMk id="6" creationId="{52091BC9-9387-0806-EDF5-33FD05921883}"/>
          </ac:picMkLst>
        </pc:picChg>
      </pc:sldChg>
      <pc:sldChg chg="addSp delSp modSp new mod">
        <pc:chgData name="Vladimir Vatskel" userId="629dfafe3e358558" providerId="LiveId" clId="{3607FB22-3954-4225-8D29-68E592493AC7}" dt="2024-02-21T21:10:31.313" v="55" actId="27614"/>
        <pc:sldMkLst>
          <pc:docMk/>
          <pc:sldMk cId="3430669661" sldId="285"/>
        </pc:sldMkLst>
        <pc:spChg chg="mod">
          <ac:chgData name="Vladimir Vatskel" userId="629dfafe3e358558" providerId="LiveId" clId="{3607FB22-3954-4225-8D29-68E592493AC7}" dt="2024-02-21T21:03:01.478" v="24"/>
          <ac:spMkLst>
            <pc:docMk/>
            <pc:sldMk cId="3430669661" sldId="285"/>
            <ac:spMk id="2" creationId="{4A220056-6ECD-42F2-2E36-92A8840A334E}"/>
          </ac:spMkLst>
        </pc:spChg>
        <pc:spChg chg="add del">
          <ac:chgData name="Vladimir Vatskel" userId="629dfafe3e358558" providerId="LiveId" clId="{3607FB22-3954-4225-8D29-68E592493AC7}" dt="2024-02-21T21:06:39.913" v="45"/>
          <ac:spMkLst>
            <pc:docMk/>
            <pc:sldMk cId="3430669661" sldId="285"/>
            <ac:spMk id="3" creationId="{84121493-BF53-CC8A-D827-DACAAFD9AA54}"/>
          </ac:spMkLst>
        </pc:spChg>
        <pc:spChg chg="mod">
          <ac:chgData name="Vladimir Vatskel" userId="629dfafe3e358558" providerId="LiveId" clId="{3607FB22-3954-4225-8D29-68E592493AC7}" dt="2024-02-21T21:04:34.371" v="27"/>
          <ac:spMkLst>
            <pc:docMk/>
            <pc:sldMk cId="3430669661" sldId="285"/>
            <ac:spMk id="4" creationId="{B141B4A9-88DD-5A24-1230-03BC4B168480}"/>
          </ac:spMkLst>
        </pc:spChg>
        <pc:spChg chg="add del mod">
          <ac:chgData name="Vladimir Vatskel" userId="629dfafe3e358558" providerId="LiveId" clId="{3607FB22-3954-4225-8D29-68E592493AC7}" dt="2024-02-21T21:10:29.851" v="54"/>
          <ac:spMkLst>
            <pc:docMk/>
            <pc:sldMk cId="3430669661" sldId="285"/>
            <ac:spMk id="12" creationId="{233519DA-276B-E0B5-1934-598D7CB677C6}"/>
          </ac:spMkLst>
        </pc:spChg>
        <pc:picChg chg="add mod">
          <ac:chgData name="Vladimir Vatskel" userId="629dfafe3e358558" providerId="LiveId" clId="{3607FB22-3954-4225-8D29-68E592493AC7}" dt="2024-02-21T21:05:33.290" v="32"/>
          <ac:picMkLst>
            <pc:docMk/>
            <pc:sldMk cId="3430669661" sldId="285"/>
            <ac:picMk id="6" creationId="{6CE11CD1-9C21-110E-9A7C-96ED6095752F}"/>
          </ac:picMkLst>
        </pc:picChg>
        <pc:picChg chg="add mod">
          <ac:chgData name="Vladimir Vatskel" userId="629dfafe3e358558" providerId="LiveId" clId="{3607FB22-3954-4225-8D29-68E592493AC7}" dt="2024-02-21T21:06:06.458" v="44"/>
          <ac:picMkLst>
            <pc:docMk/>
            <pc:sldMk cId="3430669661" sldId="285"/>
            <ac:picMk id="8" creationId="{98F33F94-7475-3A86-2F5B-288C319806FC}"/>
          </ac:picMkLst>
        </pc:picChg>
        <pc:picChg chg="add del mod">
          <ac:chgData name="Vladimir Vatskel" userId="629dfafe3e358558" providerId="LiveId" clId="{3607FB22-3954-4225-8D29-68E592493AC7}" dt="2024-02-21T21:10:20.765" v="52" actId="21"/>
          <ac:picMkLst>
            <pc:docMk/>
            <pc:sldMk cId="3430669661" sldId="285"/>
            <ac:picMk id="10" creationId="{5A780B3F-80B7-258E-5DDD-C051E1E964FF}"/>
          </ac:picMkLst>
        </pc:picChg>
        <pc:picChg chg="add mod">
          <ac:chgData name="Vladimir Vatskel" userId="629dfafe3e358558" providerId="LiveId" clId="{3607FB22-3954-4225-8D29-68E592493AC7}" dt="2024-02-21T21:10:31.313" v="55" actId="27614"/>
          <ac:picMkLst>
            <pc:docMk/>
            <pc:sldMk cId="3430669661" sldId="285"/>
            <ac:picMk id="14" creationId="{B1B4F2A9-347B-7945-E2D5-90D71ACBC3D6}"/>
          </ac:picMkLst>
        </pc:picChg>
      </pc:sldChg>
      <pc:sldChg chg="addSp delSp modSp new mod">
        <pc:chgData name="Vladimir Vatskel" userId="629dfafe3e358558" providerId="LiveId" clId="{3607FB22-3954-4225-8D29-68E592493AC7}" dt="2024-02-21T21:12:01.232" v="61" actId="27636"/>
        <pc:sldMkLst>
          <pc:docMk/>
          <pc:sldMk cId="2785684920" sldId="286"/>
        </pc:sldMkLst>
        <pc:spChg chg="mod">
          <ac:chgData name="Vladimir Vatskel" userId="629dfafe3e358558" providerId="LiveId" clId="{3607FB22-3954-4225-8D29-68E592493AC7}" dt="2024-02-21T21:06:54.530" v="51"/>
          <ac:spMkLst>
            <pc:docMk/>
            <pc:sldMk cId="2785684920" sldId="286"/>
            <ac:spMk id="2" creationId="{F41CD1E1-9FD8-DC34-67DC-4FE2AB3BA42A}"/>
          </ac:spMkLst>
        </pc:spChg>
        <pc:spChg chg="del">
          <ac:chgData name="Vladimir Vatskel" userId="629dfafe3e358558" providerId="LiveId" clId="{3607FB22-3954-4225-8D29-68E592493AC7}" dt="2024-02-21T21:10:22.792" v="53"/>
          <ac:spMkLst>
            <pc:docMk/>
            <pc:sldMk cId="2785684920" sldId="286"/>
            <ac:spMk id="3" creationId="{F913581A-7A08-7D08-A68D-7215E2C31BE9}"/>
          </ac:spMkLst>
        </pc:spChg>
        <pc:spChg chg="mod">
          <ac:chgData name="Vladimir Vatskel" userId="629dfafe3e358558" providerId="LiveId" clId="{3607FB22-3954-4225-8D29-68E592493AC7}" dt="2024-02-21T21:12:01.232" v="61" actId="27636"/>
          <ac:spMkLst>
            <pc:docMk/>
            <pc:sldMk cId="2785684920" sldId="286"/>
            <ac:spMk id="4" creationId="{F6C1E7E5-522F-8782-D933-0D9175D5B3B7}"/>
          </ac:spMkLst>
        </pc:spChg>
        <pc:spChg chg="add del mod">
          <ac:chgData name="Vladimir Vatskel" userId="629dfafe3e358558" providerId="LiveId" clId="{3607FB22-3954-4225-8D29-68E592493AC7}" dt="2024-02-21T21:11:51.599" v="57"/>
          <ac:spMkLst>
            <pc:docMk/>
            <pc:sldMk cId="2785684920" sldId="286"/>
            <ac:spMk id="6" creationId="{AF6A508D-F2F5-5E04-E78B-F469DD5BEA9B}"/>
          </ac:spMkLst>
        </pc:spChg>
        <pc:picChg chg="add mod">
          <ac:chgData name="Vladimir Vatskel" userId="629dfafe3e358558" providerId="LiveId" clId="{3607FB22-3954-4225-8D29-68E592493AC7}" dt="2024-02-21T21:11:55.878" v="58" actId="27614"/>
          <ac:picMkLst>
            <pc:docMk/>
            <pc:sldMk cId="2785684920" sldId="286"/>
            <ac:picMk id="8" creationId="{63B1A74D-A2B7-B9EC-B9C6-47BE9DCA5E50}"/>
          </ac:picMkLst>
        </pc:picChg>
        <pc:picChg chg="add del mod">
          <ac:chgData name="Vladimir Vatskel" userId="629dfafe3e358558" providerId="LiveId" clId="{3607FB22-3954-4225-8D29-68E592493AC7}" dt="2024-02-21T21:11:50.131" v="56" actId="478"/>
          <ac:picMkLst>
            <pc:docMk/>
            <pc:sldMk cId="2785684920" sldId="286"/>
            <ac:picMk id="10" creationId="{5A780B3F-80B7-258E-5DDD-C051E1E964FF}"/>
          </ac:picMkLst>
        </pc:picChg>
      </pc:sldChg>
      <pc:sldChg chg="addSp delSp modSp new mod">
        <pc:chgData name="Vladimir Vatskel" userId="629dfafe3e358558" providerId="LiveId" clId="{3607FB22-3954-4225-8D29-68E592493AC7}" dt="2024-02-21T21:16:16.692" v="72" actId="27636"/>
        <pc:sldMkLst>
          <pc:docMk/>
          <pc:sldMk cId="2475003962" sldId="287"/>
        </pc:sldMkLst>
        <pc:spChg chg="mod">
          <ac:chgData name="Vladimir Vatskel" userId="629dfafe3e358558" providerId="LiveId" clId="{3607FB22-3954-4225-8D29-68E592493AC7}" dt="2024-02-21T21:12:18.089" v="65"/>
          <ac:spMkLst>
            <pc:docMk/>
            <pc:sldMk cId="2475003962" sldId="287"/>
            <ac:spMk id="2" creationId="{602297E0-00DC-49E9-11F4-81FCD735160F}"/>
          </ac:spMkLst>
        </pc:spChg>
        <pc:spChg chg="del">
          <ac:chgData name="Vladimir Vatskel" userId="629dfafe3e358558" providerId="LiveId" clId="{3607FB22-3954-4225-8D29-68E592493AC7}" dt="2024-02-21T21:13:40.548" v="66"/>
          <ac:spMkLst>
            <pc:docMk/>
            <pc:sldMk cId="2475003962" sldId="287"/>
            <ac:spMk id="3" creationId="{7185520F-C02C-E965-8394-C4F4FCE55673}"/>
          </ac:spMkLst>
        </pc:spChg>
        <pc:spChg chg="mod">
          <ac:chgData name="Vladimir Vatskel" userId="629dfafe3e358558" providerId="LiveId" clId="{3607FB22-3954-4225-8D29-68E592493AC7}" dt="2024-02-21T21:16:16.692" v="72" actId="27636"/>
          <ac:spMkLst>
            <pc:docMk/>
            <pc:sldMk cId="2475003962" sldId="287"/>
            <ac:spMk id="4" creationId="{C9C991D7-C013-2105-F099-D26F5FE42436}"/>
          </ac:spMkLst>
        </pc:spChg>
        <pc:spChg chg="add del mod">
          <ac:chgData name="Vladimir Vatskel" userId="629dfafe3e358558" providerId="LiveId" clId="{3607FB22-3954-4225-8D29-68E592493AC7}" dt="2024-02-21T21:15:10.232" v="69"/>
          <ac:spMkLst>
            <pc:docMk/>
            <pc:sldMk cId="2475003962" sldId="287"/>
            <ac:spMk id="8" creationId="{D3279FF8-5E9C-C628-53E2-5EFBA85E8A9A}"/>
          </ac:spMkLst>
        </pc:spChg>
        <pc:picChg chg="add del mod">
          <ac:chgData name="Vladimir Vatskel" userId="629dfafe3e358558" providerId="LiveId" clId="{3607FB22-3954-4225-8D29-68E592493AC7}" dt="2024-02-21T21:15:09.199" v="68" actId="478"/>
          <ac:picMkLst>
            <pc:docMk/>
            <pc:sldMk cId="2475003962" sldId="287"/>
            <ac:picMk id="6" creationId="{50BB3443-99A1-B3C1-3DA9-3246B942F0A0}"/>
          </ac:picMkLst>
        </pc:picChg>
        <pc:picChg chg="add mod">
          <ac:chgData name="Vladimir Vatskel" userId="629dfafe3e358558" providerId="LiveId" clId="{3607FB22-3954-4225-8D29-68E592493AC7}" dt="2024-02-21T21:15:11.082" v="70" actId="27614"/>
          <ac:picMkLst>
            <pc:docMk/>
            <pc:sldMk cId="2475003962" sldId="287"/>
            <ac:picMk id="10" creationId="{F5586D82-DB31-1491-30D4-B003B7BC90C8}"/>
          </ac:picMkLst>
        </pc:picChg>
      </pc:sldChg>
    </pc:docChg>
  </pc:docChgLst>
  <pc:docChgLst>
    <pc:chgData name="Vladimir Vatskel" userId="629dfafe3e358558" providerId="LiveId" clId="{1EAACD3A-7623-4127-B568-C03EFDF85180}"/>
    <pc:docChg chg="undo custSel addSld modSld">
      <pc:chgData name="Vladimir Vatskel" userId="629dfafe3e358558" providerId="LiveId" clId="{1EAACD3A-7623-4127-B568-C03EFDF85180}" dt="2024-03-12T06:58:19.210" v="105" actId="20577"/>
      <pc:docMkLst>
        <pc:docMk/>
      </pc:docMkLst>
      <pc:sldChg chg="modSp mod">
        <pc:chgData name="Vladimir Vatskel" userId="629dfafe3e358558" providerId="LiveId" clId="{1EAACD3A-7623-4127-B568-C03EFDF85180}" dt="2024-03-12T06:35:19.249" v="4"/>
        <pc:sldMkLst>
          <pc:docMk/>
          <pc:sldMk cId="1156948907" sldId="256"/>
        </pc:sldMkLst>
        <pc:spChg chg="mod">
          <ac:chgData name="Vladimir Vatskel" userId="629dfafe3e358558" providerId="LiveId" clId="{1EAACD3A-7623-4127-B568-C03EFDF85180}" dt="2024-03-12T06:35:19.249" v="4"/>
          <ac:spMkLst>
            <pc:docMk/>
            <pc:sldMk cId="1156948907" sldId="256"/>
            <ac:spMk id="3" creationId="{61AF43C6-D912-ABC3-4CAF-631456FF7A35}"/>
          </ac:spMkLst>
        </pc:spChg>
      </pc:sldChg>
      <pc:sldChg chg="modSp mod">
        <pc:chgData name="Vladimir Vatskel" userId="629dfafe3e358558" providerId="LiveId" clId="{1EAACD3A-7623-4127-B568-C03EFDF85180}" dt="2024-03-12T06:58:19.210" v="105" actId="20577"/>
        <pc:sldMkLst>
          <pc:docMk/>
          <pc:sldMk cId="1035946105" sldId="282"/>
        </pc:sldMkLst>
        <pc:spChg chg="mod">
          <ac:chgData name="Vladimir Vatskel" userId="629dfafe3e358558" providerId="LiveId" clId="{1EAACD3A-7623-4127-B568-C03EFDF85180}" dt="2024-03-12T06:58:19.210" v="105" actId="20577"/>
          <ac:spMkLst>
            <pc:docMk/>
            <pc:sldMk cId="1035946105" sldId="282"/>
            <ac:spMk id="4" creationId="{BB75B652-F3D8-5BFE-BA2A-1162DC7E54BA}"/>
          </ac:spMkLst>
        </pc:spChg>
      </pc:sldChg>
      <pc:sldChg chg="addSp delSp modSp mod">
        <pc:chgData name="Vladimir Vatskel" userId="629dfafe3e358558" providerId="LiveId" clId="{1EAACD3A-7623-4127-B568-C03EFDF85180}" dt="2024-03-12T06:38:11.236" v="8" actId="27614"/>
        <pc:sldMkLst>
          <pc:docMk/>
          <pc:sldMk cId="1954348279" sldId="290"/>
        </pc:sldMkLst>
        <pc:spChg chg="mod">
          <ac:chgData name="Vladimir Vatskel" userId="629dfafe3e358558" providerId="LiveId" clId="{1EAACD3A-7623-4127-B568-C03EFDF85180}" dt="2024-03-12T06:37:16.260" v="5"/>
          <ac:spMkLst>
            <pc:docMk/>
            <pc:sldMk cId="1954348279" sldId="290"/>
            <ac:spMk id="4" creationId="{00C11F3B-4E4F-DDC9-51C1-A051482EB21C}"/>
          </ac:spMkLst>
        </pc:spChg>
        <pc:spChg chg="add del mod">
          <ac:chgData name="Vladimir Vatskel" userId="629dfafe3e358558" providerId="LiveId" clId="{1EAACD3A-7623-4127-B568-C03EFDF85180}" dt="2024-03-12T06:38:08.642" v="7"/>
          <ac:spMkLst>
            <pc:docMk/>
            <pc:sldMk cId="1954348279" sldId="290"/>
            <ac:spMk id="5" creationId="{374CD25C-1504-8E9D-02B7-0B95FB7F683D}"/>
          </ac:spMkLst>
        </pc:spChg>
        <pc:picChg chg="del">
          <ac:chgData name="Vladimir Vatskel" userId="629dfafe3e358558" providerId="LiveId" clId="{1EAACD3A-7623-4127-B568-C03EFDF85180}" dt="2024-03-12T06:38:07.670" v="6" actId="478"/>
          <ac:picMkLst>
            <pc:docMk/>
            <pc:sldMk cId="1954348279" sldId="290"/>
            <ac:picMk id="6" creationId="{6CA8CE5D-8F2C-4A6E-ED14-071D5A7F5DFD}"/>
          </ac:picMkLst>
        </pc:picChg>
        <pc:picChg chg="add mod">
          <ac:chgData name="Vladimir Vatskel" userId="629dfafe3e358558" providerId="LiveId" clId="{1EAACD3A-7623-4127-B568-C03EFDF85180}" dt="2024-03-12T06:38:11.236" v="8" actId="27614"/>
          <ac:picMkLst>
            <pc:docMk/>
            <pc:sldMk cId="1954348279" sldId="290"/>
            <ac:picMk id="8" creationId="{B1D5463B-17C8-BCDE-7CB7-6163AE24BA91}"/>
          </ac:picMkLst>
        </pc:picChg>
      </pc:sldChg>
      <pc:sldChg chg="addSp delSp modSp mod">
        <pc:chgData name="Vladimir Vatskel" userId="629dfafe3e358558" providerId="LiveId" clId="{1EAACD3A-7623-4127-B568-C03EFDF85180}" dt="2024-03-12T06:41:55.233" v="20"/>
        <pc:sldMkLst>
          <pc:docMk/>
          <pc:sldMk cId="857221074" sldId="291"/>
        </pc:sldMkLst>
        <pc:spChg chg="mod">
          <ac:chgData name="Vladimir Vatskel" userId="629dfafe3e358558" providerId="LiveId" clId="{1EAACD3A-7623-4127-B568-C03EFDF85180}" dt="2024-03-12T06:41:55.233" v="20"/>
          <ac:spMkLst>
            <pc:docMk/>
            <pc:sldMk cId="857221074" sldId="291"/>
            <ac:spMk id="2" creationId="{B1C7C742-E226-DCE7-93B8-530079D8D7D8}"/>
          </ac:spMkLst>
        </pc:spChg>
        <pc:spChg chg="mod">
          <ac:chgData name="Vladimir Vatskel" userId="629dfafe3e358558" providerId="LiveId" clId="{1EAACD3A-7623-4127-B568-C03EFDF85180}" dt="2024-03-12T06:41:43.431" v="17" actId="27636"/>
          <ac:spMkLst>
            <pc:docMk/>
            <pc:sldMk cId="857221074" sldId="291"/>
            <ac:spMk id="4" creationId="{F72CD0CB-AD44-C3EA-634A-B3421F00AB61}"/>
          </ac:spMkLst>
        </pc:spChg>
        <pc:spChg chg="add del mod">
          <ac:chgData name="Vladimir Vatskel" userId="629dfafe3e358558" providerId="LiveId" clId="{1EAACD3A-7623-4127-B568-C03EFDF85180}" dt="2024-03-12T06:40:43.891" v="13"/>
          <ac:spMkLst>
            <pc:docMk/>
            <pc:sldMk cId="857221074" sldId="291"/>
            <ac:spMk id="5" creationId="{2C2044F8-C636-292D-8705-196E8BD7FE75}"/>
          </ac:spMkLst>
        </pc:spChg>
        <pc:picChg chg="del">
          <ac:chgData name="Vladimir Vatskel" userId="629dfafe3e358558" providerId="LiveId" clId="{1EAACD3A-7623-4127-B568-C03EFDF85180}" dt="2024-03-12T06:40:42.732" v="12" actId="478"/>
          <ac:picMkLst>
            <pc:docMk/>
            <pc:sldMk cId="857221074" sldId="291"/>
            <ac:picMk id="6" creationId="{A209B30A-B013-DBC2-CCC6-7DE212E62FDA}"/>
          </ac:picMkLst>
        </pc:picChg>
        <pc:picChg chg="add mod">
          <ac:chgData name="Vladimir Vatskel" userId="629dfafe3e358558" providerId="LiveId" clId="{1EAACD3A-7623-4127-B568-C03EFDF85180}" dt="2024-03-12T06:40:45.143" v="15" actId="962"/>
          <ac:picMkLst>
            <pc:docMk/>
            <pc:sldMk cId="857221074" sldId="291"/>
            <ac:picMk id="8" creationId="{11F91FEF-121B-1328-DE1D-C73A2B45040C}"/>
          </ac:picMkLst>
        </pc:picChg>
      </pc:sldChg>
      <pc:sldChg chg="addSp delSp modSp mod">
        <pc:chgData name="Vladimir Vatskel" userId="629dfafe3e358558" providerId="LiveId" clId="{1EAACD3A-7623-4127-B568-C03EFDF85180}" dt="2024-03-12T06:46:11.043" v="46" actId="27636"/>
        <pc:sldMkLst>
          <pc:docMk/>
          <pc:sldMk cId="3019615648" sldId="292"/>
        </pc:sldMkLst>
        <pc:spChg chg="mod">
          <ac:chgData name="Vladimir Vatskel" userId="629dfafe3e358558" providerId="LiveId" clId="{1EAACD3A-7623-4127-B568-C03EFDF85180}" dt="2024-03-12T06:45:01.039" v="41"/>
          <ac:spMkLst>
            <pc:docMk/>
            <pc:sldMk cId="3019615648" sldId="292"/>
            <ac:spMk id="2" creationId="{E24B76A2-94B2-22F9-EE8C-69E91C6E87DB}"/>
          </ac:spMkLst>
        </pc:spChg>
        <pc:spChg chg="mod">
          <ac:chgData name="Vladimir Vatskel" userId="629dfafe3e358558" providerId="LiveId" clId="{1EAACD3A-7623-4127-B568-C03EFDF85180}" dt="2024-03-12T06:46:11.043" v="46" actId="27636"/>
          <ac:spMkLst>
            <pc:docMk/>
            <pc:sldMk cId="3019615648" sldId="292"/>
            <ac:spMk id="4" creationId="{92B02848-2D74-44CE-8D2B-D549A3DF048C}"/>
          </ac:spMkLst>
        </pc:spChg>
        <pc:spChg chg="add del mod">
          <ac:chgData name="Vladimir Vatskel" userId="629dfafe3e358558" providerId="LiveId" clId="{1EAACD3A-7623-4127-B568-C03EFDF85180}" dt="2024-03-12T06:46:02.229" v="43"/>
          <ac:spMkLst>
            <pc:docMk/>
            <pc:sldMk cId="3019615648" sldId="292"/>
            <ac:spMk id="5" creationId="{73F106BE-2432-3E04-CEE2-B171644C1EB7}"/>
          </ac:spMkLst>
        </pc:spChg>
        <pc:picChg chg="del">
          <ac:chgData name="Vladimir Vatskel" userId="629dfafe3e358558" providerId="LiveId" clId="{1EAACD3A-7623-4127-B568-C03EFDF85180}" dt="2024-03-12T06:46:01.101" v="42" actId="478"/>
          <ac:picMkLst>
            <pc:docMk/>
            <pc:sldMk cId="3019615648" sldId="292"/>
            <ac:picMk id="6" creationId="{EF38D4DB-BCEB-132F-0F23-2B52B1978BC8}"/>
          </ac:picMkLst>
        </pc:picChg>
        <pc:picChg chg="add mod">
          <ac:chgData name="Vladimir Vatskel" userId="629dfafe3e358558" providerId="LiveId" clId="{1EAACD3A-7623-4127-B568-C03EFDF85180}" dt="2024-03-12T06:46:03.275" v="44" actId="27614"/>
          <ac:picMkLst>
            <pc:docMk/>
            <pc:sldMk cId="3019615648" sldId="292"/>
            <ac:picMk id="8" creationId="{F8CF70FE-2A6C-8336-AD93-23F914050B9F}"/>
          </ac:picMkLst>
        </pc:picChg>
      </pc:sldChg>
      <pc:sldChg chg="addSp delSp modSp mod">
        <pc:chgData name="Vladimir Vatskel" userId="629dfafe3e358558" providerId="LiveId" clId="{1EAACD3A-7623-4127-B568-C03EFDF85180}" dt="2024-03-12T06:43:09.563" v="28" actId="27636"/>
        <pc:sldMkLst>
          <pc:docMk/>
          <pc:sldMk cId="2622560344" sldId="293"/>
        </pc:sldMkLst>
        <pc:spChg chg="mod">
          <ac:chgData name="Vladimir Vatskel" userId="629dfafe3e358558" providerId="LiveId" clId="{1EAACD3A-7623-4127-B568-C03EFDF85180}" dt="2024-03-12T06:42:08.092" v="23"/>
          <ac:spMkLst>
            <pc:docMk/>
            <pc:sldMk cId="2622560344" sldId="293"/>
            <ac:spMk id="2" creationId="{9A7824E5-928A-4610-3EE5-5A9864B8BFA0}"/>
          </ac:spMkLst>
        </pc:spChg>
        <pc:spChg chg="mod">
          <ac:chgData name="Vladimir Vatskel" userId="629dfafe3e358558" providerId="LiveId" clId="{1EAACD3A-7623-4127-B568-C03EFDF85180}" dt="2024-03-12T06:43:09.563" v="28" actId="27636"/>
          <ac:spMkLst>
            <pc:docMk/>
            <pc:sldMk cId="2622560344" sldId="293"/>
            <ac:spMk id="4" creationId="{2E7804BF-3ECB-10AC-CCAF-575D9B26AA68}"/>
          </ac:spMkLst>
        </pc:spChg>
        <pc:spChg chg="add del mod">
          <ac:chgData name="Vladimir Vatskel" userId="629dfafe3e358558" providerId="LiveId" clId="{1EAACD3A-7623-4127-B568-C03EFDF85180}" dt="2024-03-12T06:42:55.378" v="25"/>
          <ac:spMkLst>
            <pc:docMk/>
            <pc:sldMk cId="2622560344" sldId="293"/>
            <ac:spMk id="5" creationId="{E0DC8B5E-7F32-E572-B44D-CAA042F1376B}"/>
          </ac:spMkLst>
        </pc:spChg>
        <pc:picChg chg="del">
          <ac:chgData name="Vladimir Vatskel" userId="629dfafe3e358558" providerId="LiveId" clId="{1EAACD3A-7623-4127-B568-C03EFDF85180}" dt="2024-03-12T06:42:52.303" v="24" actId="478"/>
          <ac:picMkLst>
            <pc:docMk/>
            <pc:sldMk cId="2622560344" sldId="293"/>
            <ac:picMk id="6" creationId="{DE77DAD9-BFD3-9C10-3145-5EC09313FEEE}"/>
          </ac:picMkLst>
        </pc:picChg>
        <pc:picChg chg="add mod">
          <ac:chgData name="Vladimir Vatskel" userId="629dfafe3e358558" providerId="LiveId" clId="{1EAACD3A-7623-4127-B568-C03EFDF85180}" dt="2024-03-12T06:42:55.378" v="25"/>
          <ac:picMkLst>
            <pc:docMk/>
            <pc:sldMk cId="2622560344" sldId="293"/>
            <ac:picMk id="8" creationId="{82DF6BAE-DAD4-5A2B-DDAF-2359CC450B17}"/>
          </ac:picMkLst>
        </pc:picChg>
      </pc:sldChg>
      <pc:sldChg chg="addSp delSp modSp mod">
        <pc:chgData name="Vladimir Vatskel" userId="629dfafe3e358558" providerId="LiveId" clId="{1EAACD3A-7623-4127-B568-C03EFDF85180}" dt="2024-03-12T06:44:42.010" v="38" actId="27636"/>
        <pc:sldMkLst>
          <pc:docMk/>
          <pc:sldMk cId="2839416063" sldId="294"/>
        </pc:sldMkLst>
        <pc:spChg chg="mod">
          <ac:chgData name="Vladimir Vatskel" userId="629dfafe3e358558" providerId="LiveId" clId="{1EAACD3A-7623-4127-B568-C03EFDF85180}" dt="2024-03-12T06:43:30.530" v="31"/>
          <ac:spMkLst>
            <pc:docMk/>
            <pc:sldMk cId="2839416063" sldId="294"/>
            <ac:spMk id="2" creationId="{7A4E0031-55C4-07E2-3546-D6EA8F2134E9}"/>
          </ac:spMkLst>
        </pc:spChg>
        <pc:spChg chg="mod">
          <ac:chgData name="Vladimir Vatskel" userId="629dfafe3e358558" providerId="LiveId" clId="{1EAACD3A-7623-4127-B568-C03EFDF85180}" dt="2024-03-12T06:44:42.010" v="38" actId="27636"/>
          <ac:spMkLst>
            <pc:docMk/>
            <pc:sldMk cId="2839416063" sldId="294"/>
            <ac:spMk id="4" creationId="{91CA83AD-5853-388A-FB74-33CAD6B694DF}"/>
          </ac:spMkLst>
        </pc:spChg>
        <pc:spChg chg="add del mod">
          <ac:chgData name="Vladimir Vatskel" userId="629dfafe3e358558" providerId="LiveId" clId="{1EAACD3A-7623-4127-B568-C03EFDF85180}" dt="2024-03-12T06:44:31.658" v="33"/>
          <ac:spMkLst>
            <pc:docMk/>
            <pc:sldMk cId="2839416063" sldId="294"/>
            <ac:spMk id="5" creationId="{3FF30EE2-D634-8DB8-BF0A-17E9050A875F}"/>
          </ac:spMkLst>
        </pc:spChg>
        <pc:picChg chg="add mod">
          <ac:chgData name="Vladimir Vatskel" userId="629dfafe3e358558" providerId="LiveId" clId="{1EAACD3A-7623-4127-B568-C03EFDF85180}" dt="2024-03-12T06:44:32.537" v="35" actId="962"/>
          <ac:picMkLst>
            <pc:docMk/>
            <pc:sldMk cId="2839416063" sldId="294"/>
            <ac:picMk id="7" creationId="{45669A96-E4A7-6A07-A2D2-0D70A390C5EC}"/>
          </ac:picMkLst>
        </pc:picChg>
        <pc:picChg chg="del">
          <ac:chgData name="Vladimir Vatskel" userId="629dfafe3e358558" providerId="LiveId" clId="{1EAACD3A-7623-4127-B568-C03EFDF85180}" dt="2024-03-12T06:44:30.186" v="32" actId="478"/>
          <ac:picMkLst>
            <pc:docMk/>
            <pc:sldMk cId="2839416063" sldId="294"/>
            <ac:picMk id="12" creationId="{5EA7C4E9-ACC8-D79A-8C66-B2354C1DB34E}"/>
          </ac:picMkLst>
        </pc:picChg>
      </pc:sldChg>
      <pc:sldChg chg="addSp delSp modSp mod">
        <pc:chgData name="Vladimir Vatskel" userId="629dfafe3e358558" providerId="LiveId" clId="{1EAACD3A-7623-4127-B568-C03EFDF85180}" dt="2024-03-12T06:48:25.276" v="65" actId="22"/>
        <pc:sldMkLst>
          <pc:docMk/>
          <pc:sldMk cId="3286421496" sldId="295"/>
        </pc:sldMkLst>
        <pc:spChg chg="mod">
          <ac:chgData name="Vladimir Vatskel" userId="629dfafe3e358558" providerId="LiveId" clId="{1EAACD3A-7623-4127-B568-C03EFDF85180}" dt="2024-03-12T06:46:31.627" v="53" actId="27636"/>
          <ac:spMkLst>
            <pc:docMk/>
            <pc:sldMk cId="3286421496" sldId="295"/>
            <ac:spMk id="2" creationId="{0B7833A5-1687-4E98-C160-5C6E85CC128D}"/>
          </ac:spMkLst>
        </pc:spChg>
        <pc:spChg chg="mod">
          <ac:chgData name="Vladimir Vatskel" userId="629dfafe3e358558" providerId="LiveId" clId="{1EAACD3A-7623-4127-B568-C03EFDF85180}" dt="2024-03-12T06:48:14.848" v="63" actId="20577"/>
          <ac:spMkLst>
            <pc:docMk/>
            <pc:sldMk cId="3286421496" sldId="295"/>
            <ac:spMk id="4" creationId="{58239B11-EF7D-73DD-D992-6E78BA98A373}"/>
          </ac:spMkLst>
        </pc:spChg>
        <pc:spChg chg="add del mod">
          <ac:chgData name="Vladimir Vatskel" userId="629dfafe3e358558" providerId="LiveId" clId="{1EAACD3A-7623-4127-B568-C03EFDF85180}" dt="2024-03-12T06:47:45.851" v="55"/>
          <ac:spMkLst>
            <pc:docMk/>
            <pc:sldMk cId="3286421496" sldId="295"/>
            <ac:spMk id="5" creationId="{9EEE80A2-6616-D9E8-26EA-BE07F6526B56}"/>
          </ac:spMkLst>
        </pc:spChg>
        <pc:spChg chg="add del mod">
          <ac:chgData name="Vladimir Vatskel" userId="629dfafe3e358558" providerId="LiveId" clId="{1EAACD3A-7623-4127-B568-C03EFDF85180}" dt="2024-03-12T06:48:04.988" v="59"/>
          <ac:spMkLst>
            <pc:docMk/>
            <pc:sldMk cId="3286421496" sldId="295"/>
            <ac:spMk id="10" creationId="{2EC3DBE9-0483-D753-3B3E-BAB09F93BC3F}"/>
          </ac:spMkLst>
        </pc:spChg>
        <pc:spChg chg="add del">
          <ac:chgData name="Vladimir Vatskel" userId="629dfafe3e358558" providerId="LiveId" clId="{1EAACD3A-7623-4127-B568-C03EFDF85180}" dt="2024-03-12T06:48:25.276" v="65" actId="22"/>
          <ac:spMkLst>
            <pc:docMk/>
            <pc:sldMk cId="3286421496" sldId="295"/>
            <ac:spMk id="14" creationId="{A37A45A8-E714-3AE8-303C-B0772277EA86}"/>
          </ac:spMkLst>
        </pc:spChg>
        <pc:picChg chg="del">
          <ac:chgData name="Vladimir Vatskel" userId="629dfafe3e358558" providerId="LiveId" clId="{1EAACD3A-7623-4127-B568-C03EFDF85180}" dt="2024-03-12T06:47:45.010" v="54" actId="478"/>
          <ac:picMkLst>
            <pc:docMk/>
            <pc:sldMk cId="3286421496" sldId="295"/>
            <ac:picMk id="7" creationId="{1FA7B279-7A6D-5A6D-347D-7AC0917806CD}"/>
          </ac:picMkLst>
        </pc:picChg>
        <pc:picChg chg="add del mod">
          <ac:chgData name="Vladimir Vatskel" userId="629dfafe3e358558" providerId="LiveId" clId="{1EAACD3A-7623-4127-B568-C03EFDF85180}" dt="2024-03-12T06:48:04.026" v="58" actId="478"/>
          <ac:picMkLst>
            <pc:docMk/>
            <pc:sldMk cId="3286421496" sldId="295"/>
            <ac:picMk id="8" creationId="{9CE021B6-E76B-0CDF-7E1F-A0BE6C770333}"/>
          </ac:picMkLst>
        </pc:picChg>
        <pc:picChg chg="add mod">
          <ac:chgData name="Vladimir Vatskel" userId="629dfafe3e358558" providerId="LiveId" clId="{1EAACD3A-7623-4127-B568-C03EFDF85180}" dt="2024-03-12T06:48:04.988" v="59"/>
          <ac:picMkLst>
            <pc:docMk/>
            <pc:sldMk cId="3286421496" sldId="295"/>
            <ac:picMk id="12" creationId="{69E1FF2A-7540-405D-A2AE-E063F88F42B4}"/>
          </ac:picMkLst>
        </pc:picChg>
      </pc:sldChg>
      <pc:sldChg chg="addSp delSp modSp new mod">
        <pc:chgData name="Vladimir Vatskel" userId="629dfafe3e358558" providerId="LiveId" clId="{1EAACD3A-7623-4127-B568-C03EFDF85180}" dt="2024-03-12T06:49:27.886" v="78" actId="20577"/>
        <pc:sldMkLst>
          <pc:docMk/>
          <pc:sldMk cId="3356285201" sldId="296"/>
        </pc:sldMkLst>
        <pc:spChg chg="mod">
          <ac:chgData name="Vladimir Vatskel" userId="629dfafe3e358558" providerId="LiveId" clId="{1EAACD3A-7623-4127-B568-C03EFDF85180}" dt="2024-03-12T06:48:37.944" v="69"/>
          <ac:spMkLst>
            <pc:docMk/>
            <pc:sldMk cId="3356285201" sldId="296"/>
            <ac:spMk id="2" creationId="{0BA4818B-3D86-475A-2F70-C99C310A2EBE}"/>
          </ac:spMkLst>
        </pc:spChg>
        <pc:spChg chg="del">
          <ac:chgData name="Vladimir Vatskel" userId="629dfafe3e358558" providerId="LiveId" clId="{1EAACD3A-7623-4127-B568-C03EFDF85180}" dt="2024-03-12T06:49:12.841" v="70"/>
          <ac:spMkLst>
            <pc:docMk/>
            <pc:sldMk cId="3356285201" sldId="296"/>
            <ac:spMk id="3" creationId="{F757C7C4-07E6-6A5A-6DCB-4C6101269B15}"/>
          </ac:spMkLst>
        </pc:spChg>
        <pc:spChg chg="mod">
          <ac:chgData name="Vladimir Vatskel" userId="629dfafe3e358558" providerId="LiveId" clId="{1EAACD3A-7623-4127-B568-C03EFDF85180}" dt="2024-03-12T06:49:27.886" v="78" actId="20577"/>
          <ac:spMkLst>
            <pc:docMk/>
            <pc:sldMk cId="3356285201" sldId="296"/>
            <ac:spMk id="4" creationId="{2783BB0A-DEFD-1359-C612-A4ADEBC00CCA}"/>
          </ac:spMkLst>
        </pc:spChg>
        <pc:picChg chg="add mod">
          <ac:chgData name="Vladimir Vatskel" userId="629dfafe3e358558" providerId="LiveId" clId="{1EAACD3A-7623-4127-B568-C03EFDF85180}" dt="2024-03-12T06:49:13.730" v="72" actId="962"/>
          <ac:picMkLst>
            <pc:docMk/>
            <pc:sldMk cId="3356285201" sldId="296"/>
            <ac:picMk id="6" creationId="{D43A013C-0491-5638-2514-95AE8EB12E2A}"/>
          </ac:picMkLst>
        </pc:picChg>
      </pc:sldChg>
      <pc:sldChg chg="addSp delSp modSp new mod">
        <pc:chgData name="Vladimir Vatskel" userId="629dfafe3e358558" providerId="LiveId" clId="{1EAACD3A-7623-4127-B568-C03EFDF85180}" dt="2024-03-12T06:52:42.485" v="90" actId="27614"/>
        <pc:sldMkLst>
          <pc:docMk/>
          <pc:sldMk cId="1067866636" sldId="297"/>
        </pc:sldMkLst>
        <pc:spChg chg="mod">
          <ac:chgData name="Vladimir Vatskel" userId="629dfafe3e358558" providerId="LiveId" clId="{1EAACD3A-7623-4127-B568-C03EFDF85180}" dt="2024-03-12T06:49:49.509" v="82"/>
          <ac:spMkLst>
            <pc:docMk/>
            <pc:sldMk cId="1067866636" sldId="297"/>
            <ac:spMk id="2" creationId="{0E72B3DC-876C-1A0B-5FB8-78BC8B75A744}"/>
          </ac:spMkLst>
        </pc:spChg>
        <pc:spChg chg="del">
          <ac:chgData name="Vladimir Vatskel" userId="629dfafe3e358558" providerId="LiveId" clId="{1EAACD3A-7623-4127-B568-C03EFDF85180}" dt="2024-03-12T06:51:07.604" v="83"/>
          <ac:spMkLst>
            <pc:docMk/>
            <pc:sldMk cId="1067866636" sldId="297"/>
            <ac:spMk id="3" creationId="{433E479B-5EBD-33EA-1220-C4C6EBD899EC}"/>
          </ac:spMkLst>
        </pc:spChg>
        <pc:spChg chg="mod">
          <ac:chgData name="Vladimir Vatskel" userId="629dfafe3e358558" providerId="LiveId" clId="{1EAACD3A-7623-4127-B568-C03EFDF85180}" dt="2024-03-12T06:51:39.382" v="87" actId="27636"/>
          <ac:spMkLst>
            <pc:docMk/>
            <pc:sldMk cId="1067866636" sldId="297"/>
            <ac:spMk id="4" creationId="{8862454B-88F6-F920-0B37-7C798B38D717}"/>
          </ac:spMkLst>
        </pc:spChg>
        <pc:spChg chg="add del mod">
          <ac:chgData name="Vladimir Vatskel" userId="629dfafe3e358558" providerId="LiveId" clId="{1EAACD3A-7623-4127-B568-C03EFDF85180}" dt="2024-03-12T06:52:41.411" v="89"/>
          <ac:spMkLst>
            <pc:docMk/>
            <pc:sldMk cId="1067866636" sldId="297"/>
            <ac:spMk id="8" creationId="{D6207CA2-4F03-48C6-AC01-828B710295C9}"/>
          </ac:spMkLst>
        </pc:spChg>
        <pc:picChg chg="add del mod">
          <ac:chgData name="Vladimir Vatskel" userId="629dfafe3e358558" providerId="LiveId" clId="{1EAACD3A-7623-4127-B568-C03EFDF85180}" dt="2024-03-12T06:52:38.404" v="88" actId="478"/>
          <ac:picMkLst>
            <pc:docMk/>
            <pc:sldMk cId="1067866636" sldId="297"/>
            <ac:picMk id="6" creationId="{A3A1FA69-666D-2495-510E-6E545E414ED7}"/>
          </ac:picMkLst>
        </pc:picChg>
        <pc:picChg chg="add mod">
          <ac:chgData name="Vladimir Vatskel" userId="629dfafe3e358558" providerId="LiveId" clId="{1EAACD3A-7623-4127-B568-C03EFDF85180}" dt="2024-03-12T06:52:42.485" v="90" actId="27614"/>
          <ac:picMkLst>
            <pc:docMk/>
            <pc:sldMk cId="1067866636" sldId="297"/>
            <ac:picMk id="10" creationId="{C8AEBB0F-B5DE-10CD-5C9F-363376FA7FA3}"/>
          </ac:picMkLst>
        </pc:picChg>
      </pc:sldChg>
      <pc:sldChg chg="addSp delSp modSp new mod">
        <pc:chgData name="Vladimir Vatskel" userId="629dfafe3e358558" providerId="LiveId" clId="{1EAACD3A-7623-4127-B568-C03EFDF85180}" dt="2024-03-12T06:55:18.977" v="100"/>
        <pc:sldMkLst>
          <pc:docMk/>
          <pc:sldMk cId="812756731" sldId="298"/>
        </pc:sldMkLst>
        <pc:spChg chg="mod">
          <ac:chgData name="Vladimir Vatskel" userId="629dfafe3e358558" providerId="LiveId" clId="{1EAACD3A-7623-4127-B568-C03EFDF85180}" dt="2024-03-12T06:53:57.088" v="99"/>
          <ac:spMkLst>
            <pc:docMk/>
            <pc:sldMk cId="812756731" sldId="298"/>
            <ac:spMk id="2" creationId="{E0726B5F-76B7-8769-F401-51BD626B2D79}"/>
          </ac:spMkLst>
        </pc:spChg>
        <pc:spChg chg="add del">
          <ac:chgData name="Vladimir Vatskel" userId="629dfafe3e358558" providerId="LiveId" clId="{1EAACD3A-7623-4127-B568-C03EFDF85180}" dt="2024-03-12T06:53:47.181" v="94"/>
          <ac:spMkLst>
            <pc:docMk/>
            <pc:sldMk cId="812756731" sldId="298"/>
            <ac:spMk id="3" creationId="{B08CAA88-3474-B047-5089-0F5CF1432A72}"/>
          </ac:spMkLst>
        </pc:spChg>
        <pc:spChg chg="mod">
          <ac:chgData name="Vladimir Vatskel" userId="629dfafe3e358558" providerId="LiveId" clId="{1EAACD3A-7623-4127-B568-C03EFDF85180}" dt="2024-03-12T06:55:18.977" v="100"/>
          <ac:spMkLst>
            <pc:docMk/>
            <pc:sldMk cId="812756731" sldId="298"/>
            <ac:spMk id="4" creationId="{A34B3D63-12EB-7858-FEB6-0EACC210AB69}"/>
          </ac:spMkLst>
        </pc:spChg>
        <pc:picChg chg="add del mod ord">
          <ac:chgData name="Vladimir Vatskel" userId="629dfafe3e358558" providerId="LiveId" clId="{1EAACD3A-7623-4127-B568-C03EFDF85180}" dt="2024-03-12T06:53:46.322" v="93" actId="34307"/>
          <ac:picMkLst>
            <pc:docMk/>
            <pc:sldMk cId="812756731" sldId="298"/>
            <ac:picMk id="5" creationId="{9513398D-F14F-AA6B-10BA-F48CAEA923A8}"/>
          </ac:picMkLst>
        </pc:picChg>
        <pc:picChg chg="add mod">
          <ac:chgData name="Vladimir Vatskel" userId="629dfafe3e358558" providerId="LiveId" clId="{1EAACD3A-7623-4127-B568-C03EFDF85180}" dt="2024-03-12T06:53:48.174" v="96" actId="962"/>
          <ac:picMkLst>
            <pc:docMk/>
            <pc:sldMk cId="812756731" sldId="298"/>
            <ac:picMk id="7" creationId="{79BBFADA-560C-3A22-5B3B-D031B8622AB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19.03.2024</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68014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19.03.2024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53830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19.03.2024</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620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19.03.2024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8314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19.03.2024</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1417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19.03.2024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90427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19.03.2024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222153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19.03.2024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83130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19.03.2024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81609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19.03.2024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297712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0AC7C9C-7DA2-436D-B997-ED381725A209}" type="datetimeFigureOut">
              <a:rPr lang="uk-UA" smtClean="0"/>
              <a:t>19.03.2024</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25978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0AC7C9C-7DA2-436D-B997-ED381725A209}" type="datetimeFigureOut">
              <a:rPr lang="uk-UA" smtClean="0"/>
              <a:t>19.03.2024</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30035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0AC7C9C-7DA2-436D-B997-ED381725A209}" type="datetimeFigureOut">
              <a:rPr lang="uk-UA" smtClean="0"/>
              <a:t>19.03.2024</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99510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C7C9C-7DA2-436D-B997-ED381725A209}" type="datetimeFigureOut">
              <a:rPr lang="uk-UA" smtClean="0"/>
              <a:t>19.03.2024</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37844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19.03.2024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6659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19.03.2024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41300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0AC7C9C-7DA2-436D-B997-ED381725A209}" type="datetimeFigureOut">
              <a:rPr lang="uk-UA" smtClean="0"/>
              <a:t>19.03.2024</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F00DB4F-AB7E-4C0E-ABAC-4AA23E8510AD}" type="slidenum">
              <a:rPr lang="uk-UA" smtClean="0"/>
              <a:t>‹№›</a:t>
            </a:fld>
            <a:endParaRPr lang="uk-UA"/>
          </a:p>
        </p:txBody>
      </p:sp>
    </p:spTree>
    <p:extLst>
      <p:ext uri="{BB962C8B-B14F-4D97-AF65-F5344CB8AC3E}">
        <p14:creationId xmlns:p14="http://schemas.microsoft.com/office/powerpoint/2010/main" val="39655523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11E836-3832-B8F3-F376-A17B80E9CA7C}"/>
              </a:ext>
            </a:extLst>
          </p:cNvPr>
          <p:cNvSpPr>
            <a:spLocks noGrp="1"/>
          </p:cNvSpPr>
          <p:nvPr>
            <p:ph type="ctrTitle"/>
          </p:nvPr>
        </p:nvSpPr>
        <p:spPr/>
        <p:txBody>
          <a:bodyPr>
            <a:normAutofit fontScale="90000"/>
          </a:bodyPr>
          <a:lstStyle/>
          <a:p>
            <a:r>
              <a:rPr lang="uk-UA" dirty="0"/>
              <a:t>Інструментальні засоби розробки програмних систем</a:t>
            </a:r>
          </a:p>
        </p:txBody>
      </p:sp>
      <p:sp>
        <p:nvSpPr>
          <p:cNvPr id="3" name="Підзаголовок 2">
            <a:extLst>
              <a:ext uri="{FF2B5EF4-FFF2-40B4-BE49-F238E27FC236}">
                <a16:creationId xmlns:a16="http://schemas.microsoft.com/office/drawing/2014/main" id="{61AF43C6-D912-ABC3-4CAF-631456FF7A35}"/>
              </a:ext>
            </a:extLst>
          </p:cNvPr>
          <p:cNvSpPr>
            <a:spLocks noGrp="1"/>
          </p:cNvSpPr>
          <p:nvPr>
            <p:ph type="subTitle" idx="1"/>
          </p:nvPr>
        </p:nvSpPr>
        <p:spPr/>
        <p:txBody>
          <a:bodyPr/>
          <a:lstStyle/>
          <a:p>
            <a:r>
              <a:rPr lang="ru-RU" b="1" dirty="0" err="1"/>
              <a:t>Лекція</a:t>
            </a:r>
            <a:r>
              <a:rPr lang="ru-RU" b="1" dirty="0"/>
              <a:t> </a:t>
            </a:r>
            <a:r>
              <a:rPr lang="en-US" b="1" dirty="0"/>
              <a:t>7</a:t>
            </a:r>
            <a:r>
              <a:rPr lang="ru-RU" b="1" dirty="0"/>
              <a:t>. </a:t>
            </a:r>
            <a:r>
              <a:rPr lang="en-US" b="1" dirty="0"/>
              <a:t>DevOps</a:t>
            </a:r>
            <a:endParaRPr lang="uk-UA" b="1" dirty="0"/>
          </a:p>
        </p:txBody>
      </p:sp>
    </p:spTree>
    <p:extLst>
      <p:ext uri="{BB962C8B-B14F-4D97-AF65-F5344CB8AC3E}">
        <p14:creationId xmlns:p14="http://schemas.microsoft.com/office/powerpoint/2010/main" val="1156948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290E9F-15FC-E9F4-C6A5-49DB2B812F69}"/>
              </a:ext>
            </a:extLst>
          </p:cNvPr>
          <p:cNvSpPr>
            <a:spLocks noGrp="1"/>
          </p:cNvSpPr>
          <p:nvPr>
            <p:ph type="title"/>
          </p:nvPr>
        </p:nvSpPr>
        <p:spPr/>
        <p:txBody>
          <a:bodyPr/>
          <a:lstStyle/>
          <a:p>
            <a:r>
              <a:rPr lang="uk-UA" dirty="0"/>
              <a:t>Вступ</a:t>
            </a:r>
          </a:p>
        </p:txBody>
      </p:sp>
      <p:sp>
        <p:nvSpPr>
          <p:cNvPr id="4" name="Місце для тексту 3">
            <a:extLst>
              <a:ext uri="{FF2B5EF4-FFF2-40B4-BE49-F238E27FC236}">
                <a16:creationId xmlns:a16="http://schemas.microsoft.com/office/drawing/2014/main" id="{00C11F3B-4E4F-DDC9-51C1-A051482EB21C}"/>
              </a:ext>
            </a:extLst>
          </p:cNvPr>
          <p:cNvSpPr>
            <a:spLocks noGrp="1"/>
          </p:cNvSpPr>
          <p:nvPr>
            <p:ph type="body" sz="half" idx="2"/>
          </p:nvPr>
        </p:nvSpPr>
        <p:spPr/>
        <p:txBody>
          <a:bodyPr/>
          <a:lstStyle/>
          <a:p>
            <a:r>
              <a:rPr lang="en-US" dirty="0"/>
              <a:t>DevOps </a:t>
            </a:r>
            <a:r>
              <a:rPr lang="uk-UA" dirty="0"/>
              <a:t>перетворює підхід до розробки та експлуатації програмного забезпечення, акцентуючи на культурі співпраці, автоматизації та постійному вдосконаленні. Ця методологія знищує традиційні бар'єри між командами, прискорює процеси доставки та підтримки продуктів, і веде до створення надійних, ефективних та безпечних програмних рішень. </a:t>
            </a:r>
            <a:r>
              <a:rPr lang="en-US" dirty="0"/>
              <a:t>DevOps </a:t>
            </a:r>
            <a:r>
              <a:rPr lang="uk-UA" dirty="0"/>
              <a:t>є відповіддю на виклики швидкоплинного технологічного світу, забезпечуючи організаціям можливість швидко адаптуватися та залишатися конкурентоспроможними.</a:t>
            </a:r>
          </a:p>
        </p:txBody>
      </p:sp>
      <p:pic>
        <p:nvPicPr>
          <p:cNvPr id="16" name="Місце для вмісту 15" descr="Зображення, що містить текст, Шрифт, коло, логотип&#10;&#10;Автоматично згенерований опис">
            <a:extLst>
              <a:ext uri="{FF2B5EF4-FFF2-40B4-BE49-F238E27FC236}">
                <a16:creationId xmlns:a16="http://schemas.microsoft.com/office/drawing/2014/main" id="{AF423DEC-DA07-473E-B984-CC86EF4AC6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646768"/>
            <a:ext cx="5181600" cy="5013602"/>
          </a:xfrm>
        </p:spPr>
      </p:pic>
    </p:spTree>
    <p:extLst>
      <p:ext uri="{BB962C8B-B14F-4D97-AF65-F5344CB8AC3E}">
        <p14:creationId xmlns:p14="http://schemas.microsoft.com/office/powerpoint/2010/main" val="195434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C7C742-E226-DCE7-93B8-530079D8D7D8}"/>
              </a:ext>
            </a:extLst>
          </p:cNvPr>
          <p:cNvSpPr>
            <a:spLocks noGrp="1"/>
          </p:cNvSpPr>
          <p:nvPr>
            <p:ph type="title"/>
          </p:nvPr>
        </p:nvSpPr>
        <p:spPr/>
        <p:txBody>
          <a:bodyPr/>
          <a:lstStyle/>
          <a:p>
            <a:r>
              <a:rPr lang="uk-UA" dirty="0"/>
              <a:t>Основні компоненти </a:t>
            </a:r>
            <a:r>
              <a:rPr lang="en-US" dirty="0"/>
              <a:t>DevOps</a:t>
            </a:r>
            <a:endParaRPr lang="uk-UA" dirty="0"/>
          </a:p>
        </p:txBody>
      </p:sp>
      <p:sp>
        <p:nvSpPr>
          <p:cNvPr id="4" name="Місце для тексту 3">
            <a:extLst>
              <a:ext uri="{FF2B5EF4-FFF2-40B4-BE49-F238E27FC236}">
                <a16:creationId xmlns:a16="http://schemas.microsoft.com/office/drawing/2014/main" id="{F72CD0CB-AD44-C3EA-634A-B3421F00AB61}"/>
              </a:ext>
            </a:extLst>
          </p:cNvPr>
          <p:cNvSpPr>
            <a:spLocks noGrp="1"/>
          </p:cNvSpPr>
          <p:nvPr>
            <p:ph type="body" sz="half" idx="2"/>
          </p:nvPr>
        </p:nvSpPr>
        <p:spPr/>
        <p:txBody>
          <a:bodyPr>
            <a:normAutofit/>
          </a:bodyPr>
          <a:lstStyle/>
          <a:p>
            <a:r>
              <a:rPr lang="uk-UA" dirty="0"/>
              <a:t>Неперервна інтеграція, доставка, та автоматизація тестування, разом із концепцією інфраструктури як код, є вирішальними компонентами в </a:t>
            </a:r>
            <a:r>
              <a:rPr lang="en-US" dirty="0"/>
              <a:t>DevOps, </a:t>
            </a:r>
            <a:r>
              <a:rPr lang="uk-UA" dirty="0"/>
              <a:t>що забезпечують швидкість, надійність, і високу якість програмного забезпечення. Вони дозволяють командам ефективно співпрацювати, швидко адаптуватися до змін, та забезпечувати безперервне поліпшення продуктів. Ці практики відображають головну мету </a:t>
            </a:r>
            <a:r>
              <a:rPr lang="en-US" dirty="0"/>
              <a:t>DevOps - </a:t>
            </a:r>
            <a:r>
              <a:rPr lang="uk-UA" dirty="0"/>
              <a:t>оптимізацію процесів розробки та експлуатації через культуру співпраці та автоматизацію.</a:t>
            </a:r>
          </a:p>
        </p:txBody>
      </p:sp>
      <p:pic>
        <p:nvPicPr>
          <p:cNvPr id="8" name="Місце для вмісту 7" descr="Зображення, що містить текст, логотип, Шрифт, Графіка&#10;&#10;Автоматично згенерований опис">
            <a:extLst>
              <a:ext uri="{FF2B5EF4-FFF2-40B4-BE49-F238E27FC236}">
                <a16:creationId xmlns:a16="http://schemas.microsoft.com/office/drawing/2014/main" id="{11F91FEF-121B-1328-DE1D-C73A2B4504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867846"/>
            <a:ext cx="5181600" cy="2571445"/>
          </a:xfrm>
        </p:spPr>
      </p:pic>
    </p:spTree>
    <p:extLst>
      <p:ext uri="{BB962C8B-B14F-4D97-AF65-F5344CB8AC3E}">
        <p14:creationId xmlns:p14="http://schemas.microsoft.com/office/powerpoint/2010/main" val="857221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7824E5-928A-4610-3EE5-5A9864B8BFA0}"/>
              </a:ext>
            </a:extLst>
          </p:cNvPr>
          <p:cNvSpPr>
            <a:spLocks noGrp="1"/>
          </p:cNvSpPr>
          <p:nvPr>
            <p:ph type="title"/>
          </p:nvPr>
        </p:nvSpPr>
        <p:spPr/>
        <p:txBody>
          <a:bodyPr/>
          <a:lstStyle/>
          <a:p>
            <a:r>
              <a:rPr lang="ru-RU" dirty="0" err="1"/>
              <a:t>Інструменти</a:t>
            </a:r>
            <a:r>
              <a:rPr lang="ru-RU" dirty="0"/>
              <a:t> </a:t>
            </a:r>
            <a:r>
              <a:rPr lang="en-US" dirty="0"/>
              <a:t>DevOps</a:t>
            </a:r>
            <a:endParaRPr lang="uk-UA" dirty="0"/>
          </a:p>
        </p:txBody>
      </p:sp>
      <p:sp>
        <p:nvSpPr>
          <p:cNvPr id="4" name="Місце для тексту 3">
            <a:extLst>
              <a:ext uri="{FF2B5EF4-FFF2-40B4-BE49-F238E27FC236}">
                <a16:creationId xmlns:a16="http://schemas.microsoft.com/office/drawing/2014/main" id="{2E7804BF-3ECB-10AC-CCAF-575D9B26AA68}"/>
              </a:ext>
            </a:extLst>
          </p:cNvPr>
          <p:cNvSpPr>
            <a:spLocks noGrp="1"/>
          </p:cNvSpPr>
          <p:nvPr>
            <p:ph type="body" sz="half" idx="2"/>
          </p:nvPr>
        </p:nvSpPr>
        <p:spPr/>
        <p:txBody>
          <a:bodyPr>
            <a:normAutofit fontScale="85000" lnSpcReduction="10000"/>
          </a:bodyPr>
          <a:lstStyle/>
          <a:p>
            <a:r>
              <a:rPr lang="uk-UA" dirty="0"/>
              <a:t>Інструменти для неперервної інтеграції та доставки, такі як </a:t>
            </a:r>
            <a:r>
              <a:rPr lang="en-US" dirty="0"/>
              <a:t>Jenkins, GitLab CI </a:t>
            </a:r>
            <a:r>
              <a:rPr lang="uk-UA" dirty="0"/>
              <a:t>та </a:t>
            </a:r>
            <a:r>
              <a:rPr lang="en-US" dirty="0"/>
              <a:t>GitHub Actions, </a:t>
            </a:r>
            <a:r>
              <a:rPr lang="uk-UA" dirty="0"/>
              <a:t>автоматизують збірку, тестування, та розгортання програмного забезпечення, що підвищує швидкість, ефективність та якість процесів розробки. Контейнеризація і </a:t>
            </a:r>
            <a:r>
              <a:rPr lang="uk-UA" dirty="0" err="1"/>
              <a:t>оркестрація</a:t>
            </a:r>
            <a:r>
              <a:rPr lang="uk-UA" dirty="0"/>
              <a:t> через </a:t>
            </a:r>
            <a:r>
              <a:rPr lang="en-US" dirty="0"/>
              <a:t>Docker </a:t>
            </a:r>
            <a:r>
              <a:rPr lang="uk-UA" dirty="0"/>
              <a:t>та </a:t>
            </a:r>
            <a:r>
              <a:rPr lang="en-US" dirty="0"/>
              <a:t>Kubernetes </a:t>
            </a:r>
            <a:r>
              <a:rPr lang="uk-UA" dirty="0"/>
              <a:t>спрощують розгортання та управління програмами, забезпечуючи гнучкість та масштабованість. Інфраструктура як код, реалізована через </a:t>
            </a:r>
            <a:r>
              <a:rPr lang="en-US" dirty="0"/>
              <a:t>Terraform </a:t>
            </a:r>
            <a:r>
              <a:rPr lang="uk-UA" dirty="0"/>
              <a:t>та </a:t>
            </a:r>
            <a:r>
              <a:rPr lang="en-US" dirty="0"/>
              <a:t>Ansible, </a:t>
            </a:r>
            <a:r>
              <a:rPr lang="uk-UA" dirty="0"/>
              <a:t>автоматизує створення та управління інфраструктурою, сприяючи ефективному використанню ресурсів та швидкому розгортанню. Інструменти моніторингу та </a:t>
            </a:r>
            <a:r>
              <a:rPr lang="uk-UA" dirty="0" err="1"/>
              <a:t>логування</a:t>
            </a:r>
            <a:r>
              <a:rPr lang="uk-UA" dirty="0"/>
              <a:t>, як </a:t>
            </a:r>
            <a:r>
              <a:rPr lang="en-US" dirty="0"/>
              <a:t>Prometheus </a:t>
            </a:r>
            <a:r>
              <a:rPr lang="uk-UA" dirty="0"/>
              <a:t>та </a:t>
            </a:r>
            <a:r>
              <a:rPr lang="en-US" dirty="0"/>
              <a:t>ELK Stack, </a:t>
            </a:r>
            <a:r>
              <a:rPr lang="uk-UA" dirty="0"/>
              <a:t>забезпечують відстеження стану системи та допомагають в оперативному виявленні та усуненні проблем. Інструменти співпраці, такі як </a:t>
            </a:r>
            <a:r>
              <a:rPr lang="en-US" dirty="0"/>
              <a:t>Slack, JIRA, </a:t>
            </a:r>
            <a:r>
              <a:rPr lang="uk-UA" dirty="0"/>
              <a:t>та </a:t>
            </a:r>
            <a:r>
              <a:rPr lang="en-US" dirty="0"/>
              <a:t>Confluence, </a:t>
            </a:r>
            <a:r>
              <a:rPr lang="uk-UA" dirty="0"/>
              <a:t>підтримують відкрите спілкування та ефективне управління проектом, зміцнюючи основу для успішної реалізації </a:t>
            </a:r>
            <a:r>
              <a:rPr lang="en-US" dirty="0"/>
              <a:t>DevOps-</a:t>
            </a:r>
            <a:r>
              <a:rPr lang="uk-UA" dirty="0"/>
              <a:t>практик.</a:t>
            </a:r>
          </a:p>
        </p:txBody>
      </p:sp>
      <p:pic>
        <p:nvPicPr>
          <p:cNvPr id="7" name="Місце для вмісту 6" descr="Зображення, що містить текст, знімок екрана, Шрифт, Графіка&#10;&#10;Автоматично згенерований опис">
            <a:extLst>
              <a:ext uri="{FF2B5EF4-FFF2-40B4-BE49-F238E27FC236}">
                <a16:creationId xmlns:a16="http://schemas.microsoft.com/office/drawing/2014/main" id="{27A13F69-B9B9-0FF5-0FDC-80E995D550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697426"/>
            <a:ext cx="5181600" cy="2912286"/>
          </a:xfrm>
        </p:spPr>
      </p:pic>
    </p:spTree>
    <p:extLst>
      <p:ext uri="{BB962C8B-B14F-4D97-AF65-F5344CB8AC3E}">
        <p14:creationId xmlns:p14="http://schemas.microsoft.com/office/powerpoint/2010/main" val="262256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4E0031-55C4-07E2-3546-D6EA8F2134E9}"/>
              </a:ext>
            </a:extLst>
          </p:cNvPr>
          <p:cNvSpPr>
            <a:spLocks noGrp="1"/>
          </p:cNvSpPr>
          <p:nvPr>
            <p:ph type="title"/>
          </p:nvPr>
        </p:nvSpPr>
        <p:spPr/>
        <p:txBody>
          <a:bodyPr/>
          <a:lstStyle/>
          <a:p>
            <a:r>
              <a:rPr lang="ru-RU" dirty="0" err="1"/>
              <a:t>Практичні</a:t>
            </a:r>
            <a:r>
              <a:rPr lang="ru-RU" dirty="0"/>
              <a:t> </a:t>
            </a:r>
            <a:r>
              <a:rPr lang="ru-RU" dirty="0" err="1"/>
              <a:t>аспекти</a:t>
            </a:r>
            <a:r>
              <a:rPr lang="ru-RU" dirty="0"/>
              <a:t> </a:t>
            </a:r>
            <a:r>
              <a:rPr lang="ru-RU" dirty="0" err="1"/>
              <a:t>впровадження</a:t>
            </a:r>
            <a:r>
              <a:rPr lang="ru-RU" dirty="0"/>
              <a:t> </a:t>
            </a:r>
            <a:r>
              <a:rPr lang="en-US" dirty="0"/>
              <a:t>DevOps</a:t>
            </a:r>
            <a:endParaRPr lang="uk-UA" dirty="0"/>
          </a:p>
        </p:txBody>
      </p:sp>
      <p:sp>
        <p:nvSpPr>
          <p:cNvPr id="4" name="Місце для тексту 3">
            <a:extLst>
              <a:ext uri="{FF2B5EF4-FFF2-40B4-BE49-F238E27FC236}">
                <a16:creationId xmlns:a16="http://schemas.microsoft.com/office/drawing/2014/main" id="{91CA83AD-5853-388A-FB74-33CAD6B694DF}"/>
              </a:ext>
            </a:extLst>
          </p:cNvPr>
          <p:cNvSpPr>
            <a:spLocks noGrp="1"/>
          </p:cNvSpPr>
          <p:nvPr>
            <p:ph type="body" sz="half" idx="2"/>
          </p:nvPr>
        </p:nvSpPr>
        <p:spPr/>
        <p:txBody>
          <a:bodyPr>
            <a:normAutofit/>
          </a:bodyPr>
          <a:lstStyle/>
          <a:p>
            <a:r>
              <a:rPr lang="uk-UA" dirty="0"/>
              <a:t>Створення культури </a:t>
            </a:r>
            <a:r>
              <a:rPr lang="en-US" dirty="0"/>
              <a:t>DevOps </a:t>
            </a:r>
            <a:r>
              <a:rPr lang="uk-UA" dirty="0"/>
              <a:t>в організації вимагає більше, ніж просто впровадження нових інструментів або процесів. Це про розбудову екосистеми, де співпраця, спільна відповідальність, і відкритість до навчання та інновацій стають основоположними принципами. </a:t>
            </a:r>
            <a:r>
              <a:rPr lang="uk-UA"/>
              <a:t>Ключовими елементами є не тільки технічні зміни, але й культурні зрушення, які сприяють більшій інтеграції між командами, підвищують якість та безпеку продукту, а також спрямовані на неперервне вдосконалення всього процесу розробки.</a:t>
            </a:r>
            <a:endParaRPr lang="uk-UA" dirty="0"/>
          </a:p>
        </p:txBody>
      </p:sp>
      <p:pic>
        <p:nvPicPr>
          <p:cNvPr id="8" name="Місце для вмісту 7" descr="Зображення, що містить текст, схема, коло, Шрифт&#10;&#10;Автоматично згенерований опис">
            <a:extLst>
              <a:ext uri="{FF2B5EF4-FFF2-40B4-BE49-F238E27FC236}">
                <a16:creationId xmlns:a16="http://schemas.microsoft.com/office/drawing/2014/main" id="{5094AD08-7528-1CCA-DD65-89FEFC22E3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430844"/>
            <a:ext cx="5181600" cy="3445450"/>
          </a:xfrm>
        </p:spPr>
      </p:pic>
    </p:spTree>
    <p:extLst>
      <p:ext uri="{BB962C8B-B14F-4D97-AF65-F5344CB8AC3E}">
        <p14:creationId xmlns:p14="http://schemas.microsoft.com/office/powerpoint/2010/main" val="283941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71C657-50CE-36C4-2CA1-C060C51C8B69}"/>
              </a:ext>
            </a:extLst>
          </p:cNvPr>
          <p:cNvSpPr>
            <a:spLocks noGrp="1"/>
          </p:cNvSpPr>
          <p:nvPr>
            <p:ph type="title"/>
          </p:nvPr>
        </p:nvSpPr>
        <p:spPr/>
        <p:txBody>
          <a:bodyPr/>
          <a:lstStyle/>
          <a:p>
            <a:r>
              <a:rPr lang="uk-UA" dirty="0"/>
              <a:t>Виклики та майбутнє </a:t>
            </a:r>
            <a:r>
              <a:rPr lang="en-US" dirty="0"/>
              <a:t>DevOps</a:t>
            </a:r>
            <a:endParaRPr lang="uk-UA" dirty="0"/>
          </a:p>
        </p:txBody>
      </p:sp>
      <p:pic>
        <p:nvPicPr>
          <p:cNvPr id="6" name="Місце для вмісту 5" descr="Зображення, що містить Графіка, мультфільм, графічний дизайн, текст&#10;&#10;Автоматично згенерований опис">
            <a:extLst>
              <a:ext uri="{FF2B5EF4-FFF2-40B4-BE49-F238E27FC236}">
                <a16:creationId xmlns:a16="http://schemas.microsoft.com/office/drawing/2014/main" id="{86580750-ADFB-E3E5-563D-128A9CB2C4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793399"/>
            <a:ext cx="5181600" cy="2720340"/>
          </a:xfrm>
        </p:spPr>
      </p:pic>
      <p:sp>
        <p:nvSpPr>
          <p:cNvPr id="4" name="Місце для тексту 3">
            <a:extLst>
              <a:ext uri="{FF2B5EF4-FFF2-40B4-BE49-F238E27FC236}">
                <a16:creationId xmlns:a16="http://schemas.microsoft.com/office/drawing/2014/main" id="{2C1B0714-A12D-8832-87BC-6707EB0694F8}"/>
              </a:ext>
            </a:extLst>
          </p:cNvPr>
          <p:cNvSpPr>
            <a:spLocks noGrp="1"/>
          </p:cNvSpPr>
          <p:nvPr>
            <p:ph type="body" sz="half" idx="2"/>
          </p:nvPr>
        </p:nvSpPr>
        <p:spPr/>
        <p:txBody>
          <a:bodyPr>
            <a:normAutofit fontScale="92500" lnSpcReduction="10000"/>
          </a:bodyPr>
          <a:lstStyle/>
          <a:p>
            <a:r>
              <a:rPr lang="uk-UA" dirty="0"/>
              <a:t>Впровадження </a:t>
            </a:r>
            <a:r>
              <a:rPr lang="en-US" dirty="0"/>
              <a:t>DevOps </a:t>
            </a:r>
            <a:r>
              <a:rPr lang="uk-UA" dirty="0"/>
              <a:t>стикається з викликами, що варіюються від культурних перешкод до технічних складнощів, вимагаючи від організацій вирішення проблем для успішної трансформації. Культурні виклики включають спротив змінам та відсутність співпраці, тоді як технічні виклики охоплюють інтеграцію інструментів та автоматизацію процесів. Розв'язання цих питань потребує зосередження на навчанні, комунікації, та вихованні культури взаємодопомоги. Поступовий підхід до впровадження </a:t>
            </a:r>
            <a:r>
              <a:rPr lang="en-US" dirty="0"/>
              <a:t>DevOps, </a:t>
            </a:r>
            <a:r>
              <a:rPr lang="uk-UA" dirty="0"/>
              <a:t>зосереджений на довгострокових цілях та зміцненні культури співпраці, є ключовим для досягнення високих результатів у розробці програмного забезпечення та операційній діяльності, адаптуючись до швидкого розвитку технологій та нових підходів.</a:t>
            </a:r>
          </a:p>
        </p:txBody>
      </p:sp>
    </p:spTree>
    <p:extLst>
      <p:ext uri="{BB962C8B-B14F-4D97-AF65-F5344CB8AC3E}">
        <p14:creationId xmlns:p14="http://schemas.microsoft.com/office/powerpoint/2010/main" val="401300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237388-6978-5ED2-441A-17D049576678}"/>
              </a:ext>
            </a:extLst>
          </p:cNvPr>
          <p:cNvSpPr>
            <a:spLocks noGrp="1"/>
          </p:cNvSpPr>
          <p:nvPr>
            <p:ph type="title"/>
          </p:nvPr>
        </p:nvSpPr>
        <p:spPr/>
        <p:txBody>
          <a:bodyPr/>
          <a:lstStyle/>
          <a:p>
            <a:r>
              <a:rPr lang="uk-UA" dirty="0"/>
              <a:t>Підсумки</a:t>
            </a:r>
          </a:p>
        </p:txBody>
      </p:sp>
      <p:pic>
        <p:nvPicPr>
          <p:cNvPr id="10" name="Місце для вмісту 9" descr="Зображення, що містить візерунок, коло, Симетрія, чорно-білий&#10;&#10;Автоматично згенерований опис">
            <a:extLst>
              <a:ext uri="{FF2B5EF4-FFF2-40B4-BE49-F238E27FC236}">
                <a16:creationId xmlns:a16="http://schemas.microsoft.com/office/drawing/2014/main" id="{906F151B-9C06-B0BC-95A3-96F0A23EF5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694949"/>
            <a:ext cx="5181600" cy="2917240"/>
          </a:xfrm>
        </p:spPr>
      </p:pic>
      <p:sp>
        <p:nvSpPr>
          <p:cNvPr id="4" name="Місце для тексту 3">
            <a:extLst>
              <a:ext uri="{FF2B5EF4-FFF2-40B4-BE49-F238E27FC236}">
                <a16:creationId xmlns:a16="http://schemas.microsoft.com/office/drawing/2014/main" id="{BB75B652-F3D8-5BFE-BA2A-1162DC7E54BA}"/>
              </a:ext>
            </a:extLst>
          </p:cNvPr>
          <p:cNvSpPr>
            <a:spLocks noGrp="1"/>
          </p:cNvSpPr>
          <p:nvPr>
            <p:ph type="body" sz="half" idx="2"/>
          </p:nvPr>
        </p:nvSpPr>
        <p:spPr/>
        <p:txBody>
          <a:bodyPr>
            <a:normAutofit fontScale="92500" lnSpcReduction="10000"/>
          </a:bodyPr>
          <a:lstStyle/>
          <a:p>
            <a:r>
              <a:rPr lang="en-US" dirty="0"/>
              <a:t>DevOps </a:t>
            </a:r>
            <a:r>
              <a:rPr lang="uk-UA" dirty="0"/>
              <a:t>трансформує сучасну розробку програмного забезпечення, акцентуючи на необхідності злиття технологій, процесів і культури для досягнення успіху. Від його еволюції до впровадження ключових практик, як-от неперервна інтеграція і доставка, </a:t>
            </a:r>
            <a:r>
              <a:rPr lang="en-US" dirty="0"/>
              <a:t>DevOps </a:t>
            </a:r>
            <a:r>
              <a:rPr lang="uk-UA" dirty="0"/>
              <a:t>відіграє критичну роль у підвищенні ефективності, скороченні часу на вихід продукту на ринок та покращенні його якості. Розглядаючи сучасні тенденції, такі як </a:t>
            </a:r>
            <a:r>
              <a:rPr lang="uk-UA" dirty="0" err="1"/>
              <a:t>мікросервіси</a:t>
            </a:r>
            <a:r>
              <a:rPr lang="uk-UA" dirty="0"/>
              <a:t>, хмарні обчислення та застосування машинного навчання, стає зрозумілим, що адаптація до цих нововведень вимагає не лише технологічної гнучкості, а й культурної адаптації та стратегічного планування. Впровадження </a:t>
            </a:r>
            <a:r>
              <a:rPr lang="en-US" dirty="0"/>
              <a:t>DevOps </a:t>
            </a:r>
            <a:r>
              <a:rPr lang="uk-UA"/>
              <a:t>є комплексним процесом, який об'єднує інновації та культурні зміни, підкреслюючи значення співпраці та постійного вдосконалення для досягнення тривалого успіху.</a:t>
            </a:r>
            <a:endParaRPr lang="uk-UA" dirty="0"/>
          </a:p>
        </p:txBody>
      </p:sp>
    </p:spTree>
    <p:extLst>
      <p:ext uri="{BB962C8B-B14F-4D97-AF65-F5344CB8AC3E}">
        <p14:creationId xmlns:p14="http://schemas.microsoft.com/office/powerpoint/2010/main" val="1035946105"/>
      </p:ext>
    </p:extLst>
  </p:cSld>
  <p:clrMapOvr>
    <a:masterClrMapping/>
  </p:clrMapOvr>
</p:sld>
</file>

<file path=ppt/theme/theme1.xml><?xml version="1.0" encoding="utf-8"?>
<a:theme xmlns:a="http://schemas.openxmlformats.org/drawingml/2006/main" name="Віхоть">
  <a:themeElements>
    <a:clrScheme name="Оранжево-червона">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Віхоть">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іхоть">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406</TotalTime>
  <Words>574</Words>
  <Application>Microsoft Office PowerPoint</Application>
  <PresentationFormat>Широкий екран</PresentationFormat>
  <Paragraphs>14</Paragraphs>
  <Slides>7</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7</vt:i4>
      </vt:variant>
    </vt:vector>
  </HeadingPairs>
  <TitlesOfParts>
    <vt:vector size="11" baseType="lpstr">
      <vt:lpstr>Arial</vt:lpstr>
      <vt:lpstr>Century Gothic</vt:lpstr>
      <vt:lpstr>Wingdings 3</vt:lpstr>
      <vt:lpstr>Віхоть</vt:lpstr>
      <vt:lpstr>Інструментальні засоби розробки програмних систем</vt:lpstr>
      <vt:lpstr>Вступ</vt:lpstr>
      <vt:lpstr>Основні компоненти DevOps</vt:lpstr>
      <vt:lpstr>Інструменти DevOps</vt:lpstr>
      <vt:lpstr>Практичні аспекти впровадження DevOps</vt:lpstr>
      <vt:lpstr>Виклики та майбутнє DevOps</vt:lpstr>
      <vt:lpstr>Підсумки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 та технології проектування комп'ютерних ігор Game design &amp; development</dc:title>
  <dc:creator>Vladimir Vatskel</dc:creator>
  <cp:lastModifiedBy>Vladimir Vatskel</cp:lastModifiedBy>
  <cp:revision>1</cp:revision>
  <dcterms:created xsi:type="dcterms:W3CDTF">2023-09-04T16:40:03Z</dcterms:created>
  <dcterms:modified xsi:type="dcterms:W3CDTF">2024-03-19T09:56:59Z</dcterms:modified>
</cp:coreProperties>
</file>