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90" r:id="rId3"/>
    <p:sldId id="291" r:id="rId4"/>
    <p:sldId id="293" r:id="rId5"/>
    <p:sldId id="294" r:id="rId6"/>
    <p:sldId id="292" r:id="rId7"/>
    <p:sldId id="295" r:id="rId8"/>
    <p:sldId id="296" r:id="rId9"/>
    <p:sldId id="297" r:id="rId10"/>
    <p:sldId id="298" r:id="rId11"/>
    <p:sldId id="28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AACD3A-7623-4127-B568-C03EFDF85180}" v="11" dt="2024-03-12T06:53:47.1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2" autoAdjust="0"/>
  </p:normalViewPr>
  <p:slideViewPr>
    <p:cSldViewPr snapToGrid="0">
      <p:cViewPr varScale="1">
        <p:scale>
          <a:sx n="78" d="100"/>
          <a:sy n="78" d="100"/>
        </p:scale>
        <p:origin x="83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ladimir Vatskel" userId="629dfafe3e358558" providerId="LiveId" clId="{55265512-C95D-4DD0-ACC6-B3E7687540F7}"/>
    <pc:docChg chg="undo custSel addSld delSld modSld">
      <pc:chgData name="Vladimir Vatskel" userId="629dfafe3e358558" providerId="LiveId" clId="{55265512-C95D-4DD0-ACC6-B3E7687540F7}" dt="2024-02-14T21:53:42.642" v="99" actId="20577"/>
      <pc:docMkLst>
        <pc:docMk/>
      </pc:docMkLst>
      <pc:sldChg chg="modSp mod">
        <pc:chgData name="Vladimir Vatskel" userId="629dfafe3e358558" providerId="LiveId" clId="{55265512-C95D-4DD0-ACC6-B3E7687540F7}" dt="2024-02-14T21:44:35.857" v="37" actId="20577"/>
        <pc:sldMkLst>
          <pc:docMk/>
          <pc:sldMk cId="1156948907" sldId="256"/>
        </pc:sldMkLst>
        <pc:spChg chg="mod">
          <ac:chgData name="Vladimir Vatskel" userId="629dfafe3e358558" providerId="LiveId" clId="{55265512-C95D-4DD0-ACC6-B3E7687540F7}" dt="2024-02-14T21:44:24.186" v="31" actId="790"/>
          <ac:spMkLst>
            <pc:docMk/>
            <pc:sldMk cId="1156948907" sldId="256"/>
            <ac:spMk id="2" creationId="{7C11E836-3832-B8F3-F376-A17B80E9CA7C}"/>
          </ac:spMkLst>
        </pc:spChg>
        <pc:spChg chg="mod">
          <ac:chgData name="Vladimir Vatskel" userId="629dfafe3e358558" providerId="LiveId" clId="{55265512-C95D-4DD0-ACC6-B3E7687540F7}" dt="2024-02-14T21:44:35.857" v="37" actId="20577"/>
          <ac:spMkLst>
            <pc:docMk/>
            <pc:sldMk cId="1156948907" sldId="256"/>
            <ac:spMk id="3" creationId="{61AF43C6-D912-ABC3-4CAF-631456FF7A35}"/>
          </ac:spMkLst>
        </pc:spChg>
      </pc:sldChg>
      <pc:sldChg chg="addSp delSp modSp mod">
        <pc:chgData name="Vladimir Vatskel" userId="629dfafe3e358558" providerId="LiveId" clId="{55265512-C95D-4DD0-ACC6-B3E7687540F7}" dt="2024-02-14T21:51:17.994" v="76" actId="27614"/>
        <pc:sldMkLst>
          <pc:docMk/>
          <pc:sldMk cId="3393729228" sldId="264"/>
        </pc:sldMkLst>
        <pc:spChg chg="mod">
          <ac:chgData name="Vladimir Vatskel" userId="629dfafe3e358558" providerId="LiveId" clId="{55265512-C95D-4DD0-ACC6-B3E7687540F7}" dt="2024-02-14T21:45:10.629" v="57" actId="20577"/>
          <ac:spMkLst>
            <pc:docMk/>
            <pc:sldMk cId="3393729228" sldId="264"/>
            <ac:spMk id="2" creationId="{E5D7175A-D827-67F4-D876-D33F0AB990CB}"/>
          </ac:spMkLst>
        </pc:spChg>
        <pc:spChg chg="mod">
          <ac:chgData name="Vladimir Vatskel" userId="629dfafe3e358558" providerId="LiveId" clId="{55265512-C95D-4DD0-ACC6-B3E7687540F7}" dt="2024-02-14T21:46:49.341" v="73" actId="20577"/>
          <ac:spMkLst>
            <pc:docMk/>
            <pc:sldMk cId="3393729228" sldId="264"/>
            <ac:spMk id="4" creationId="{2BE4E336-CDD9-7230-D301-46FCF5BC7E4B}"/>
          </ac:spMkLst>
        </pc:spChg>
        <pc:spChg chg="add del mod">
          <ac:chgData name="Vladimir Vatskel" userId="629dfafe3e358558" providerId="LiveId" clId="{55265512-C95D-4DD0-ACC6-B3E7687540F7}" dt="2024-02-14T21:51:15.995" v="75"/>
          <ac:spMkLst>
            <pc:docMk/>
            <pc:sldMk cId="3393729228" sldId="264"/>
            <ac:spMk id="5" creationId="{E7F005D1-91E1-45D6-B514-EC9A66C12157}"/>
          </ac:spMkLst>
        </pc:spChg>
        <pc:picChg chg="add mod">
          <ac:chgData name="Vladimir Vatskel" userId="629dfafe3e358558" providerId="LiveId" clId="{55265512-C95D-4DD0-ACC6-B3E7687540F7}" dt="2024-02-14T21:51:17.994" v="76" actId="27614"/>
          <ac:picMkLst>
            <pc:docMk/>
            <pc:sldMk cId="3393729228" sldId="264"/>
            <ac:picMk id="7" creationId="{C95985C9-B923-5997-31BA-4345BDB7BE07}"/>
          </ac:picMkLst>
        </pc:picChg>
        <pc:picChg chg="del">
          <ac:chgData name="Vladimir Vatskel" userId="629dfafe3e358558" providerId="LiveId" clId="{55265512-C95D-4DD0-ACC6-B3E7687540F7}" dt="2024-02-14T21:51:14.537" v="74" actId="478"/>
          <ac:picMkLst>
            <pc:docMk/>
            <pc:sldMk cId="3393729228" sldId="264"/>
            <ac:picMk id="8" creationId="{6AE59189-CE39-FBB9-BFB2-7F26278425B1}"/>
          </ac:picMkLst>
        </pc:picChg>
      </pc:sldChg>
      <pc:sldChg chg="del">
        <pc:chgData name="Vladimir Vatskel" userId="629dfafe3e358558" providerId="LiveId" clId="{55265512-C95D-4DD0-ACC6-B3E7687540F7}" dt="2024-02-14T21:45:01.342" v="38" actId="47"/>
        <pc:sldMkLst>
          <pc:docMk/>
          <pc:sldMk cId="1684392883" sldId="265"/>
        </pc:sldMkLst>
      </pc:sldChg>
      <pc:sldChg chg="del">
        <pc:chgData name="Vladimir Vatskel" userId="629dfafe3e358558" providerId="LiveId" clId="{55265512-C95D-4DD0-ACC6-B3E7687540F7}" dt="2024-02-14T21:45:01.342" v="38" actId="47"/>
        <pc:sldMkLst>
          <pc:docMk/>
          <pc:sldMk cId="3809924930" sldId="266"/>
        </pc:sldMkLst>
      </pc:sldChg>
      <pc:sldChg chg="del">
        <pc:chgData name="Vladimir Vatskel" userId="629dfafe3e358558" providerId="LiveId" clId="{55265512-C95D-4DD0-ACC6-B3E7687540F7}" dt="2024-02-14T21:45:01.342" v="38" actId="47"/>
        <pc:sldMkLst>
          <pc:docMk/>
          <pc:sldMk cId="133409172" sldId="267"/>
        </pc:sldMkLst>
      </pc:sldChg>
      <pc:sldChg chg="del">
        <pc:chgData name="Vladimir Vatskel" userId="629dfafe3e358558" providerId="LiveId" clId="{55265512-C95D-4DD0-ACC6-B3E7687540F7}" dt="2024-02-14T21:45:01.342" v="38" actId="47"/>
        <pc:sldMkLst>
          <pc:docMk/>
          <pc:sldMk cId="584272886" sldId="268"/>
        </pc:sldMkLst>
      </pc:sldChg>
      <pc:sldChg chg="del">
        <pc:chgData name="Vladimir Vatskel" userId="629dfafe3e358558" providerId="LiveId" clId="{55265512-C95D-4DD0-ACC6-B3E7687540F7}" dt="2024-02-14T21:45:01.342" v="38" actId="47"/>
        <pc:sldMkLst>
          <pc:docMk/>
          <pc:sldMk cId="952474941" sldId="269"/>
        </pc:sldMkLst>
      </pc:sldChg>
      <pc:sldChg chg="del">
        <pc:chgData name="Vladimir Vatskel" userId="629dfafe3e358558" providerId="LiveId" clId="{55265512-C95D-4DD0-ACC6-B3E7687540F7}" dt="2024-02-14T21:45:01.342" v="38" actId="47"/>
        <pc:sldMkLst>
          <pc:docMk/>
          <pc:sldMk cId="1880151884" sldId="270"/>
        </pc:sldMkLst>
      </pc:sldChg>
      <pc:sldChg chg="del">
        <pc:chgData name="Vladimir Vatskel" userId="629dfafe3e358558" providerId="LiveId" clId="{55265512-C95D-4DD0-ACC6-B3E7687540F7}" dt="2024-02-14T21:45:01.342" v="38" actId="47"/>
        <pc:sldMkLst>
          <pc:docMk/>
          <pc:sldMk cId="63742856" sldId="271"/>
        </pc:sldMkLst>
      </pc:sldChg>
      <pc:sldChg chg="del">
        <pc:chgData name="Vladimir Vatskel" userId="629dfafe3e358558" providerId="LiveId" clId="{55265512-C95D-4DD0-ACC6-B3E7687540F7}" dt="2024-02-14T21:45:01.342" v="38" actId="47"/>
        <pc:sldMkLst>
          <pc:docMk/>
          <pc:sldMk cId="3148174449" sldId="272"/>
        </pc:sldMkLst>
      </pc:sldChg>
      <pc:sldChg chg="del">
        <pc:chgData name="Vladimir Vatskel" userId="629dfafe3e358558" providerId="LiveId" clId="{55265512-C95D-4DD0-ACC6-B3E7687540F7}" dt="2024-02-14T21:45:01.342" v="38" actId="47"/>
        <pc:sldMkLst>
          <pc:docMk/>
          <pc:sldMk cId="1463328207" sldId="273"/>
        </pc:sldMkLst>
      </pc:sldChg>
      <pc:sldChg chg="del">
        <pc:chgData name="Vladimir Vatskel" userId="629dfafe3e358558" providerId="LiveId" clId="{55265512-C95D-4DD0-ACC6-B3E7687540F7}" dt="2024-02-14T21:45:01.342" v="38" actId="47"/>
        <pc:sldMkLst>
          <pc:docMk/>
          <pc:sldMk cId="4185445326" sldId="274"/>
        </pc:sldMkLst>
      </pc:sldChg>
      <pc:sldChg chg="del">
        <pc:chgData name="Vladimir Vatskel" userId="629dfafe3e358558" providerId="LiveId" clId="{55265512-C95D-4DD0-ACC6-B3E7687540F7}" dt="2024-02-14T21:45:01.342" v="38" actId="47"/>
        <pc:sldMkLst>
          <pc:docMk/>
          <pc:sldMk cId="3465430598" sldId="275"/>
        </pc:sldMkLst>
      </pc:sldChg>
      <pc:sldChg chg="del">
        <pc:chgData name="Vladimir Vatskel" userId="629dfafe3e358558" providerId="LiveId" clId="{55265512-C95D-4DD0-ACC6-B3E7687540F7}" dt="2024-02-14T21:45:01.342" v="38" actId="47"/>
        <pc:sldMkLst>
          <pc:docMk/>
          <pc:sldMk cId="1868295731" sldId="276"/>
        </pc:sldMkLst>
      </pc:sldChg>
      <pc:sldChg chg="del">
        <pc:chgData name="Vladimir Vatskel" userId="629dfafe3e358558" providerId="LiveId" clId="{55265512-C95D-4DD0-ACC6-B3E7687540F7}" dt="2024-02-14T21:45:01.342" v="38" actId="47"/>
        <pc:sldMkLst>
          <pc:docMk/>
          <pc:sldMk cId="4264367810" sldId="277"/>
        </pc:sldMkLst>
      </pc:sldChg>
      <pc:sldChg chg="del">
        <pc:chgData name="Vladimir Vatskel" userId="629dfafe3e358558" providerId="LiveId" clId="{55265512-C95D-4DD0-ACC6-B3E7687540F7}" dt="2024-02-14T21:45:01.342" v="38" actId="47"/>
        <pc:sldMkLst>
          <pc:docMk/>
          <pc:sldMk cId="674918782" sldId="278"/>
        </pc:sldMkLst>
      </pc:sldChg>
      <pc:sldChg chg="del">
        <pc:chgData name="Vladimir Vatskel" userId="629dfafe3e358558" providerId="LiveId" clId="{55265512-C95D-4DD0-ACC6-B3E7687540F7}" dt="2024-02-14T21:45:01.342" v="38" actId="47"/>
        <pc:sldMkLst>
          <pc:docMk/>
          <pc:sldMk cId="1958039943" sldId="279"/>
        </pc:sldMkLst>
      </pc:sldChg>
      <pc:sldChg chg="del">
        <pc:chgData name="Vladimir Vatskel" userId="629dfafe3e358558" providerId="LiveId" clId="{55265512-C95D-4DD0-ACC6-B3E7687540F7}" dt="2024-02-14T21:45:01.342" v="38" actId="47"/>
        <pc:sldMkLst>
          <pc:docMk/>
          <pc:sldMk cId="3968643434" sldId="280"/>
        </pc:sldMkLst>
      </pc:sldChg>
      <pc:sldChg chg="del">
        <pc:chgData name="Vladimir Vatskel" userId="629dfafe3e358558" providerId="LiveId" clId="{55265512-C95D-4DD0-ACC6-B3E7687540F7}" dt="2024-02-14T21:45:01.342" v="38" actId="47"/>
        <pc:sldMkLst>
          <pc:docMk/>
          <pc:sldMk cId="610327489" sldId="281"/>
        </pc:sldMkLst>
      </pc:sldChg>
      <pc:sldChg chg="addSp delSp modSp new mod">
        <pc:chgData name="Vladimir Vatskel" userId="629dfafe3e358558" providerId="LiveId" clId="{55265512-C95D-4DD0-ACC6-B3E7687540F7}" dt="2024-02-14T21:53:42.642" v="99" actId="20577"/>
        <pc:sldMkLst>
          <pc:docMk/>
          <pc:sldMk cId="1548321952" sldId="283"/>
        </pc:sldMkLst>
        <pc:spChg chg="del">
          <ac:chgData name="Vladimir Vatskel" userId="629dfafe3e358558" providerId="LiveId" clId="{55265512-C95D-4DD0-ACC6-B3E7687540F7}" dt="2024-02-14T21:52:51.672" v="78"/>
          <ac:spMkLst>
            <pc:docMk/>
            <pc:sldMk cId="1548321952" sldId="283"/>
            <ac:spMk id="3" creationId="{0079F045-FE11-AD00-52A3-58073704A38A}"/>
          </ac:spMkLst>
        </pc:spChg>
        <pc:spChg chg="mod">
          <ac:chgData name="Vladimir Vatskel" userId="629dfafe3e358558" providerId="LiveId" clId="{55265512-C95D-4DD0-ACC6-B3E7687540F7}" dt="2024-02-14T21:53:42.642" v="99" actId="20577"/>
          <ac:spMkLst>
            <pc:docMk/>
            <pc:sldMk cId="1548321952" sldId="283"/>
            <ac:spMk id="4" creationId="{FB8CCDAE-0E8A-BEE5-B868-380E393B8D12}"/>
          </ac:spMkLst>
        </pc:spChg>
        <pc:picChg chg="add mod">
          <ac:chgData name="Vladimir Vatskel" userId="629dfafe3e358558" providerId="LiveId" clId="{55265512-C95D-4DD0-ACC6-B3E7687540F7}" dt="2024-02-14T21:52:52.442" v="80" actId="962"/>
          <ac:picMkLst>
            <pc:docMk/>
            <pc:sldMk cId="1548321952" sldId="283"/>
            <ac:picMk id="6" creationId="{30F4E9FF-575E-0C26-6F92-5C937EF15DFB}"/>
          </ac:picMkLst>
        </pc:picChg>
      </pc:sldChg>
      <pc:sldChg chg="del">
        <pc:chgData name="Vladimir Vatskel" userId="629dfafe3e358558" providerId="LiveId" clId="{55265512-C95D-4DD0-ACC6-B3E7687540F7}" dt="2024-02-14T21:45:01.342" v="38" actId="47"/>
        <pc:sldMkLst>
          <pc:docMk/>
          <pc:sldMk cId="1640339033" sldId="283"/>
        </pc:sldMkLst>
      </pc:sldChg>
    </pc:docChg>
  </pc:docChgLst>
  <pc:docChgLst>
    <pc:chgData name="Vladimir Vatskel" userId="629dfafe3e358558" providerId="LiveId" clId="{6FA89425-6394-41A6-BAFF-56CA10009E0A}"/>
    <pc:docChg chg="undo redo custSel addSld delSld modSld">
      <pc:chgData name="Vladimir Vatskel" userId="629dfafe3e358558" providerId="LiveId" clId="{6FA89425-6394-41A6-BAFF-56CA10009E0A}" dt="2024-02-26T19:38:42.875" v="76" actId="27636"/>
      <pc:docMkLst>
        <pc:docMk/>
      </pc:docMkLst>
      <pc:sldChg chg="modSp mod">
        <pc:chgData name="Vladimir Vatskel" userId="629dfafe3e358558" providerId="LiveId" clId="{6FA89425-6394-41A6-BAFF-56CA10009E0A}" dt="2024-02-26T19:38:42.875" v="76" actId="27636"/>
        <pc:sldMkLst>
          <pc:docMk/>
          <pc:sldMk cId="1035946105" sldId="282"/>
        </pc:sldMkLst>
        <pc:spChg chg="mod">
          <ac:chgData name="Vladimir Vatskel" userId="629dfafe3e358558" providerId="LiveId" clId="{6FA89425-6394-41A6-BAFF-56CA10009E0A}" dt="2024-02-26T19:38:42.875" v="76" actId="27636"/>
          <ac:spMkLst>
            <pc:docMk/>
            <pc:sldMk cId="1035946105" sldId="282"/>
            <ac:spMk id="4" creationId="{BB75B652-F3D8-5BFE-BA2A-1162DC7E54BA}"/>
          </ac:spMkLst>
        </pc:spChg>
      </pc:sldChg>
      <pc:sldChg chg="addSp delSp modSp new add del mod">
        <pc:chgData name="Vladimir Vatskel" userId="629dfafe3e358558" providerId="LiveId" clId="{6FA89425-6394-41A6-BAFF-56CA10009E0A}" dt="2024-02-26T18:26:08.523" v="12"/>
        <pc:sldMkLst>
          <pc:docMk/>
          <pc:sldMk cId="336982125" sldId="284"/>
        </pc:sldMkLst>
        <pc:spChg chg="mod">
          <ac:chgData name="Vladimir Vatskel" userId="629dfafe3e358558" providerId="LiveId" clId="{6FA89425-6394-41A6-BAFF-56CA10009E0A}" dt="2024-02-26T18:23:59.505" v="9"/>
          <ac:spMkLst>
            <pc:docMk/>
            <pc:sldMk cId="336982125" sldId="284"/>
            <ac:spMk id="2" creationId="{3778C474-0BDF-FF73-25A6-51033B4BC2AA}"/>
          </ac:spMkLst>
        </pc:spChg>
        <pc:spChg chg="del">
          <ac:chgData name="Vladimir Vatskel" userId="629dfafe3e358558" providerId="LiveId" clId="{6FA89425-6394-41A6-BAFF-56CA10009E0A}" dt="2024-02-26T18:25:55.178" v="10"/>
          <ac:spMkLst>
            <pc:docMk/>
            <pc:sldMk cId="336982125" sldId="284"/>
            <ac:spMk id="3" creationId="{E88DDC41-79C5-6DE2-0309-F5FF0B946699}"/>
          </ac:spMkLst>
        </pc:spChg>
        <pc:spChg chg="mod">
          <ac:chgData name="Vladimir Vatskel" userId="629dfafe3e358558" providerId="LiveId" clId="{6FA89425-6394-41A6-BAFF-56CA10009E0A}" dt="2024-02-26T18:26:08.523" v="12"/>
          <ac:spMkLst>
            <pc:docMk/>
            <pc:sldMk cId="336982125" sldId="284"/>
            <ac:spMk id="4" creationId="{149E7B62-D120-C714-36E5-21BE66E0B54C}"/>
          </ac:spMkLst>
        </pc:spChg>
        <pc:picChg chg="add del">
          <ac:chgData name="Vladimir Vatskel" userId="629dfafe3e358558" providerId="LiveId" clId="{6FA89425-6394-41A6-BAFF-56CA10009E0A}" dt="2024-02-26T18:23:54.519" v="4" actId="22"/>
          <ac:picMkLst>
            <pc:docMk/>
            <pc:sldMk cId="336982125" sldId="284"/>
            <ac:picMk id="6" creationId="{989A5593-D0C6-0386-BCE5-80ED4F52167E}"/>
          </ac:picMkLst>
        </pc:picChg>
        <pc:picChg chg="add mod">
          <ac:chgData name="Vladimir Vatskel" userId="629dfafe3e358558" providerId="LiveId" clId="{6FA89425-6394-41A6-BAFF-56CA10009E0A}" dt="2024-02-26T18:25:56.681" v="11" actId="27614"/>
          <ac:picMkLst>
            <pc:docMk/>
            <pc:sldMk cId="336982125" sldId="284"/>
            <ac:picMk id="8" creationId="{74374CE3-8323-D4EA-4250-8AD82B6C2984}"/>
          </ac:picMkLst>
        </pc:picChg>
      </pc:sldChg>
      <pc:sldChg chg="addSp delSp modSp new mod">
        <pc:chgData name="Vladimir Vatskel" userId="629dfafe3e358558" providerId="LiveId" clId="{6FA89425-6394-41A6-BAFF-56CA10009E0A}" dt="2024-02-26T18:28:57.320" v="28" actId="6549"/>
        <pc:sldMkLst>
          <pc:docMk/>
          <pc:sldMk cId="2437159828" sldId="285"/>
        </pc:sldMkLst>
        <pc:spChg chg="mod">
          <ac:chgData name="Vladimir Vatskel" userId="629dfafe3e358558" providerId="LiveId" clId="{6FA89425-6394-41A6-BAFF-56CA10009E0A}" dt="2024-02-26T18:28:57.320" v="28" actId="6549"/>
          <ac:spMkLst>
            <pc:docMk/>
            <pc:sldMk cId="2437159828" sldId="285"/>
            <ac:spMk id="2" creationId="{E391DA4E-4DBD-05DA-C271-847ED779B22E}"/>
          </ac:spMkLst>
        </pc:spChg>
        <pc:spChg chg="del">
          <ac:chgData name="Vladimir Vatskel" userId="629dfafe3e358558" providerId="LiveId" clId="{6FA89425-6394-41A6-BAFF-56CA10009E0A}" dt="2024-02-26T18:27:59.420" v="17"/>
          <ac:spMkLst>
            <pc:docMk/>
            <pc:sldMk cId="2437159828" sldId="285"/>
            <ac:spMk id="3" creationId="{3B076B21-9425-75A1-CCA1-89CDA36E9BA3}"/>
          </ac:spMkLst>
        </pc:spChg>
        <pc:spChg chg="mod">
          <ac:chgData name="Vladimir Vatskel" userId="629dfafe3e358558" providerId="LiveId" clId="{6FA89425-6394-41A6-BAFF-56CA10009E0A}" dt="2024-02-26T18:28:10.039" v="19"/>
          <ac:spMkLst>
            <pc:docMk/>
            <pc:sldMk cId="2437159828" sldId="285"/>
            <ac:spMk id="4" creationId="{55A48D22-CDAC-E32C-236A-EB5905F978B1}"/>
          </ac:spMkLst>
        </pc:spChg>
        <pc:spChg chg="add del mod">
          <ac:chgData name="Vladimir Vatskel" userId="629dfafe3e358558" providerId="LiveId" clId="{6FA89425-6394-41A6-BAFF-56CA10009E0A}" dt="2024-02-26T18:28:40.215" v="21"/>
          <ac:spMkLst>
            <pc:docMk/>
            <pc:sldMk cId="2437159828" sldId="285"/>
            <ac:spMk id="8" creationId="{3DE81AEF-E643-A07B-6A3F-16EEEB800B94}"/>
          </ac:spMkLst>
        </pc:spChg>
        <pc:picChg chg="add del mod">
          <ac:chgData name="Vladimir Vatskel" userId="629dfafe3e358558" providerId="LiveId" clId="{6FA89425-6394-41A6-BAFF-56CA10009E0A}" dt="2024-02-26T18:28:39.343" v="20" actId="478"/>
          <ac:picMkLst>
            <pc:docMk/>
            <pc:sldMk cId="2437159828" sldId="285"/>
            <ac:picMk id="6" creationId="{F0FA6AD6-4DEB-C809-2A81-0D806443739E}"/>
          </ac:picMkLst>
        </pc:picChg>
        <pc:picChg chg="add mod">
          <ac:chgData name="Vladimir Vatskel" userId="629dfafe3e358558" providerId="LiveId" clId="{6FA89425-6394-41A6-BAFF-56CA10009E0A}" dt="2024-02-26T18:28:41.593" v="22" actId="27614"/>
          <ac:picMkLst>
            <pc:docMk/>
            <pc:sldMk cId="2437159828" sldId="285"/>
            <ac:picMk id="10" creationId="{B0F62F5E-DFB1-CAC0-1BA9-D69C7CB7B7E7}"/>
          </ac:picMkLst>
        </pc:picChg>
      </pc:sldChg>
      <pc:sldChg chg="addSp delSp modSp new mod">
        <pc:chgData name="Vladimir Vatskel" userId="629dfafe3e358558" providerId="LiveId" clId="{6FA89425-6394-41A6-BAFF-56CA10009E0A}" dt="2024-02-26T18:31:42.531" v="49" actId="27614"/>
        <pc:sldMkLst>
          <pc:docMk/>
          <pc:sldMk cId="776234861" sldId="286"/>
        </pc:sldMkLst>
        <pc:spChg chg="mod">
          <ac:chgData name="Vladimir Vatskel" userId="629dfafe3e358558" providerId="LiveId" clId="{6FA89425-6394-41A6-BAFF-56CA10009E0A}" dt="2024-02-26T18:28:53.476" v="27" actId="6549"/>
          <ac:spMkLst>
            <pc:docMk/>
            <pc:sldMk cId="776234861" sldId="286"/>
            <ac:spMk id="2" creationId="{981D7A34-DEFE-BFF2-8ACE-6AD4372E3E5F}"/>
          </ac:spMkLst>
        </pc:spChg>
        <pc:spChg chg="del">
          <ac:chgData name="Vladimir Vatskel" userId="629dfafe3e358558" providerId="LiveId" clId="{6FA89425-6394-41A6-BAFF-56CA10009E0A}" dt="2024-02-26T18:31:41.731" v="48"/>
          <ac:spMkLst>
            <pc:docMk/>
            <pc:sldMk cId="776234861" sldId="286"/>
            <ac:spMk id="3" creationId="{DC241C0F-C8EA-A77C-29BC-9509476FF8FE}"/>
          </ac:spMkLst>
        </pc:spChg>
        <pc:spChg chg="mod">
          <ac:chgData name="Vladimir Vatskel" userId="629dfafe3e358558" providerId="LiveId" clId="{6FA89425-6394-41A6-BAFF-56CA10009E0A}" dt="2024-02-26T18:30:38.909" v="47" actId="6549"/>
          <ac:spMkLst>
            <pc:docMk/>
            <pc:sldMk cId="776234861" sldId="286"/>
            <ac:spMk id="4" creationId="{9E820110-2BD7-C6AA-B7A1-EFAB8C7F15BB}"/>
          </ac:spMkLst>
        </pc:spChg>
        <pc:picChg chg="add mod">
          <ac:chgData name="Vladimir Vatskel" userId="629dfafe3e358558" providerId="LiveId" clId="{6FA89425-6394-41A6-BAFF-56CA10009E0A}" dt="2024-02-26T18:31:42.531" v="49" actId="27614"/>
          <ac:picMkLst>
            <pc:docMk/>
            <pc:sldMk cId="776234861" sldId="286"/>
            <ac:picMk id="6" creationId="{890C7A93-3616-3404-B221-3DB8E87B4D68}"/>
          </ac:picMkLst>
        </pc:picChg>
      </pc:sldChg>
      <pc:sldChg chg="addSp delSp modSp new mod">
        <pc:chgData name="Vladimir Vatskel" userId="629dfafe3e358558" providerId="LiveId" clId="{6FA89425-6394-41A6-BAFF-56CA10009E0A}" dt="2024-02-26T19:05:14.512" v="55" actId="22"/>
        <pc:sldMkLst>
          <pc:docMk/>
          <pc:sldMk cId="33591028" sldId="287"/>
        </pc:sldMkLst>
        <pc:spChg chg="mod">
          <ac:chgData name="Vladimir Vatskel" userId="629dfafe3e358558" providerId="LiveId" clId="{6FA89425-6394-41A6-BAFF-56CA10009E0A}" dt="2024-02-26T18:31:55.536" v="53"/>
          <ac:spMkLst>
            <pc:docMk/>
            <pc:sldMk cId="33591028" sldId="287"/>
            <ac:spMk id="2" creationId="{7C3A6F0C-52E2-0C47-7BB2-60EE96FA3221}"/>
          </ac:spMkLst>
        </pc:spChg>
        <pc:spChg chg="del">
          <ac:chgData name="Vladimir Vatskel" userId="629dfafe3e358558" providerId="LiveId" clId="{6FA89425-6394-41A6-BAFF-56CA10009E0A}" dt="2024-02-26T19:05:14.512" v="55" actId="22"/>
          <ac:spMkLst>
            <pc:docMk/>
            <pc:sldMk cId="33591028" sldId="287"/>
            <ac:spMk id="3" creationId="{150290AD-0DD1-504D-B931-EDCECA46144B}"/>
          </ac:spMkLst>
        </pc:spChg>
        <pc:spChg chg="mod">
          <ac:chgData name="Vladimir Vatskel" userId="629dfafe3e358558" providerId="LiveId" clId="{6FA89425-6394-41A6-BAFF-56CA10009E0A}" dt="2024-02-26T18:33:40.316" v="54"/>
          <ac:spMkLst>
            <pc:docMk/>
            <pc:sldMk cId="33591028" sldId="287"/>
            <ac:spMk id="4" creationId="{873A9CF0-E51B-00F2-41EF-D1803FF044BC}"/>
          </ac:spMkLst>
        </pc:spChg>
        <pc:picChg chg="add mod ord">
          <ac:chgData name="Vladimir Vatskel" userId="629dfafe3e358558" providerId="LiveId" clId="{6FA89425-6394-41A6-BAFF-56CA10009E0A}" dt="2024-02-26T19:05:14.512" v="55" actId="22"/>
          <ac:picMkLst>
            <pc:docMk/>
            <pc:sldMk cId="33591028" sldId="287"/>
            <ac:picMk id="6" creationId="{1BA95C6A-B43A-426A-D84E-2C3A731B516A}"/>
          </ac:picMkLst>
        </pc:picChg>
      </pc:sldChg>
      <pc:sldChg chg="addSp delSp modSp new mod">
        <pc:chgData name="Vladimir Vatskel" userId="629dfafe3e358558" providerId="LiveId" clId="{6FA89425-6394-41A6-BAFF-56CA10009E0A}" dt="2024-02-26T19:33:56.183" v="63" actId="962"/>
        <pc:sldMkLst>
          <pc:docMk/>
          <pc:sldMk cId="4179127578" sldId="288"/>
        </pc:sldMkLst>
        <pc:spChg chg="mod">
          <ac:chgData name="Vladimir Vatskel" userId="629dfafe3e358558" providerId="LiveId" clId="{6FA89425-6394-41A6-BAFF-56CA10009E0A}" dt="2024-02-26T19:29:25.305" v="59"/>
          <ac:spMkLst>
            <pc:docMk/>
            <pc:sldMk cId="4179127578" sldId="288"/>
            <ac:spMk id="2" creationId="{ABAAA1E9-524D-2A73-0B09-3F8AB2C301B5}"/>
          </ac:spMkLst>
        </pc:spChg>
        <pc:spChg chg="del">
          <ac:chgData name="Vladimir Vatskel" userId="629dfafe3e358558" providerId="LiveId" clId="{6FA89425-6394-41A6-BAFF-56CA10009E0A}" dt="2024-02-26T19:33:55.478" v="61"/>
          <ac:spMkLst>
            <pc:docMk/>
            <pc:sldMk cId="4179127578" sldId="288"/>
            <ac:spMk id="3" creationId="{3F9D3F6D-EE5A-2D02-7DA5-D236109190D7}"/>
          </ac:spMkLst>
        </pc:spChg>
        <pc:spChg chg="mod">
          <ac:chgData name="Vladimir Vatskel" userId="629dfafe3e358558" providerId="LiveId" clId="{6FA89425-6394-41A6-BAFF-56CA10009E0A}" dt="2024-02-26T19:31:30.072" v="60"/>
          <ac:spMkLst>
            <pc:docMk/>
            <pc:sldMk cId="4179127578" sldId="288"/>
            <ac:spMk id="4" creationId="{91181660-A0E8-40CE-72D9-C890B67A7764}"/>
          </ac:spMkLst>
        </pc:spChg>
        <pc:picChg chg="add mod">
          <ac:chgData name="Vladimir Vatskel" userId="629dfafe3e358558" providerId="LiveId" clId="{6FA89425-6394-41A6-BAFF-56CA10009E0A}" dt="2024-02-26T19:33:56.183" v="63" actId="962"/>
          <ac:picMkLst>
            <pc:docMk/>
            <pc:sldMk cId="4179127578" sldId="288"/>
            <ac:picMk id="6" creationId="{542708F8-3486-7E24-EE81-594126B3F5DB}"/>
          </ac:picMkLst>
        </pc:picChg>
      </pc:sldChg>
      <pc:sldChg chg="addSp delSp modSp new mod">
        <pc:chgData name="Vladimir Vatskel" userId="629dfafe3e358558" providerId="LiveId" clId="{6FA89425-6394-41A6-BAFF-56CA10009E0A}" dt="2024-02-26T19:35:51.172" v="74" actId="20577"/>
        <pc:sldMkLst>
          <pc:docMk/>
          <pc:sldMk cId="3661329064" sldId="289"/>
        </pc:sldMkLst>
        <pc:spChg chg="mod">
          <ac:chgData name="Vladimir Vatskel" userId="629dfafe3e358558" providerId="LiveId" clId="{6FA89425-6394-41A6-BAFF-56CA10009E0A}" dt="2024-02-26T19:34:19.945" v="69" actId="27636"/>
          <ac:spMkLst>
            <pc:docMk/>
            <pc:sldMk cId="3661329064" sldId="289"/>
            <ac:spMk id="2" creationId="{AC46F61A-A61F-A808-D13B-DF9DA7BFE321}"/>
          </ac:spMkLst>
        </pc:spChg>
        <pc:spChg chg="del">
          <ac:chgData name="Vladimir Vatskel" userId="629dfafe3e358558" providerId="LiveId" clId="{6FA89425-6394-41A6-BAFF-56CA10009E0A}" dt="2024-02-26T19:35:30.740" v="70"/>
          <ac:spMkLst>
            <pc:docMk/>
            <pc:sldMk cId="3661329064" sldId="289"/>
            <ac:spMk id="3" creationId="{1B2C8C19-7549-23FB-CF74-D4BFF10AFCD2}"/>
          </ac:spMkLst>
        </pc:spChg>
        <pc:spChg chg="mod">
          <ac:chgData name="Vladimir Vatskel" userId="629dfafe3e358558" providerId="LiveId" clId="{6FA89425-6394-41A6-BAFF-56CA10009E0A}" dt="2024-02-26T19:35:51.172" v="74" actId="20577"/>
          <ac:spMkLst>
            <pc:docMk/>
            <pc:sldMk cId="3661329064" sldId="289"/>
            <ac:spMk id="4" creationId="{AFFA33B3-C60A-0C97-B1C8-B594E3AB64EB}"/>
          </ac:spMkLst>
        </pc:spChg>
        <pc:picChg chg="add mod">
          <ac:chgData name="Vladimir Vatskel" userId="629dfafe3e358558" providerId="LiveId" clId="{6FA89425-6394-41A6-BAFF-56CA10009E0A}" dt="2024-02-26T19:35:32.543" v="71" actId="27614"/>
          <ac:picMkLst>
            <pc:docMk/>
            <pc:sldMk cId="3661329064" sldId="289"/>
            <ac:picMk id="6" creationId="{52FA1E10-A67A-7F63-FD6A-CD6C12BD041A}"/>
          </ac:picMkLst>
        </pc:picChg>
      </pc:sldChg>
    </pc:docChg>
  </pc:docChgLst>
  <pc:docChgLst>
    <pc:chgData name="Vladimir Vatskel" userId="629dfafe3e358558" providerId="LiveId" clId="{332FEF6E-6FF4-411D-8E89-8B8E0A5BDED4}"/>
    <pc:docChg chg="undo custSel addSld delSld modSld sldOrd">
      <pc:chgData name="Vladimir Vatskel" userId="629dfafe3e358558" providerId="LiveId" clId="{332FEF6E-6FF4-411D-8E89-8B8E0A5BDED4}" dt="2024-03-04T15:25:28.727" v="114"/>
      <pc:docMkLst>
        <pc:docMk/>
      </pc:docMkLst>
      <pc:sldChg chg="modSp mod">
        <pc:chgData name="Vladimir Vatskel" userId="629dfafe3e358558" providerId="LiveId" clId="{332FEF6E-6FF4-411D-8E89-8B8E0A5BDED4}" dt="2024-03-04T15:02:25.851" v="6"/>
        <pc:sldMkLst>
          <pc:docMk/>
          <pc:sldMk cId="1156948907" sldId="256"/>
        </pc:sldMkLst>
        <pc:spChg chg="mod">
          <ac:chgData name="Vladimir Vatskel" userId="629dfafe3e358558" providerId="LiveId" clId="{332FEF6E-6FF4-411D-8E89-8B8E0A5BDED4}" dt="2024-03-04T15:02:25.851" v="6"/>
          <ac:spMkLst>
            <pc:docMk/>
            <pc:sldMk cId="1156948907" sldId="256"/>
            <ac:spMk id="3" creationId="{61AF43C6-D912-ABC3-4CAF-631456FF7A35}"/>
          </ac:spMkLst>
        </pc:spChg>
      </pc:sldChg>
      <pc:sldChg chg="modSp mod">
        <pc:chgData name="Vladimir Vatskel" userId="629dfafe3e358558" providerId="LiveId" clId="{332FEF6E-6FF4-411D-8E89-8B8E0A5BDED4}" dt="2024-03-04T15:25:28.727" v="114"/>
        <pc:sldMkLst>
          <pc:docMk/>
          <pc:sldMk cId="1035946105" sldId="282"/>
        </pc:sldMkLst>
        <pc:spChg chg="mod">
          <ac:chgData name="Vladimir Vatskel" userId="629dfafe3e358558" providerId="LiveId" clId="{332FEF6E-6FF4-411D-8E89-8B8E0A5BDED4}" dt="2024-03-04T15:25:28.727" v="114"/>
          <ac:spMkLst>
            <pc:docMk/>
            <pc:sldMk cId="1035946105" sldId="282"/>
            <ac:spMk id="4" creationId="{BB75B652-F3D8-5BFE-BA2A-1162DC7E54BA}"/>
          </ac:spMkLst>
        </pc:spChg>
      </pc:sldChg>
      <pc:sldChg chg="del">
        <pc:chgData name="Vladimir Vatskel" userId="629dfafe3e358558" providerId="LiveId" clId="{332FEF6E-6FF4-411D-8E89-8B8E0A5BDED4}" dt="2024-03-04T15:22:03.612" v="105" actId="47"/>
        <pc:sldMkLst>
          <pc:docMk/>
          <pc:sldMk cId="1485312630" sldId="283"/>
        </pc:sldMkLst>
      </pc:sldChg>
      <pc:sldChg chg="del">
        <pc:chgData name="Vladimir Vatskel" userId="629dfafe3e358558" providerId="LiveId" clId="{332FEF6E-6FF4-411D-8E89-8B8E0A5BDED4}" dt="2024-03-04T15:22:03.612" v="105" actId="47"/>
        <pc:sldMkLst>
          <pc:docMk/>
          <pc:sldMk cId="336982125" sldId="284"/>
        </pc:sldMkLst>
      </pc:sldChg>
      <pc:sldChg chg="del">
        <pc:chgData name="Vladimir Vatskel" userId="629dfafe3e358558" providerId="LiveId" clId="{332FEF6E-6FF4-411D-8E89-8B8E0A5BDED4}" dt="2024-03-04T15:22:03.612" v="105" actId="47"/>
        <pc:sldMkLst>
          <pc:docMk/>
          <pc:sldMk cId="2437159828" sldId="285"/>
        </pc:sldMkLst>
      </pc:sldChg>
      <pc:sldChg chg="del">
        <pc:chgData name="Vladimir Vatskel" userId="629dfafe3e358558" providerId="LiveId" clId="{332FEF6E-6FF4-411D-8E89-8B8E0A5BDED4}" dt="2024-03-04T15:22:03.612" v="105" actId="47"/>
        <pc:sldMkLst>
          <pc:docMk/>
          <pc:sldMk cId="776234861" sldId="286"/>
        </pc:sldMkLst>
      </pc:sldChg>
      <pc:sldChg chg="del">
        <pc:chgData name="Vladimir Vatskel" userId="629dfafe3e358558" providerId="LiveId" clId="{332FEF6E-6FF4-411D-8E89-8B8E0A5BDED4}" dt="2024-03-04T15:22:03.612" v="105" actId="47"/>
        <pc:sldMkLst>
          <pc:docMk/>
          <pc:sldMk cId="33591028" sldId="287"/>
        </pc:sldMkLst>
      </pc:sldChg>
      <pc:sldChg chg="del">
        <pc:chgData name="Vladimir Vatskel" userId="629dfafe3e358558" providerId="LiveId" clId="{332FEF6E-6FF4-411D-8E89-8B8E0A5BDED4}" dt="2024-03-04T15:22:03.612" v="105" actId="47"/>
        <pc:sldMkLst>
          <pc:docMk/>
          <pc:sldMk cId="4179127578" sldId="288"/>
        </pc:sldMkLst>
      </pc:sldChg>
      <pc:sldChg chg="del">
        <pc:chgData name="Vladimir Vatskel" userId="629dfafe3e358558" providerId="LiveId" clId="{332FEF6E-6FF4-411D-8E89-8B8E0A5BDED4}" dt="2024-03-04T15:22:03.612" v="105" actId="47"/>
        <pc:sldMkLst>
          <pc:docMk/>
          <pc:sldMk cId="3661329064" sldId="289"/>
        </pc:sldMkLst>
      </pc:sldChg>
      <pc:sldChg chg="addSp delSp modSp new mod ord">
        <pc:chgData name="Vladimir Vatskel" userId="629dfafe3e358558" providerId="LiveId" clId="{332FEF6E-6FF4-411D-8E89-8B8E0A5BDED4}" dt="2024-03-04T15:04:13.802" v="17" actId="27614"/>
        <pc:sldMkLst>
          <pc:docMk/>
          <pc:sldMk cId="1954348279" sldId="290"/>
        </pc:sldMkLst>
        <pc:spChg chg="mod">
          <ac:chgData name="Vladimir Vatskel" userId="629dfafe3e358558" providerId="LiveId" clId="{332FEF6E-6FF4-411D-8E89-8B8E0A5BDED4}" dt="2024-03-04T15:03:30.733" v="14" actId="20577"/>
          <ac:spMkLst>
            <pc:docMk/>
            <pc:sldMk cId="1954348279" sldId="290"/>
            <ac:spMk id="2" creationId="{DD290E9F-15FC-E9F4-C6A5-49DB2B812F69}"/>
          </ac:spMkLst>
        </pc:spChg>
        <pc:spChg chg="del">
          <ac:chgData name="Vladimir Vatskel" userId="629dfafe3e358558" providerId="LiveId" clId="{332FEF6E-6FF4-411D-8E89-8B8E0A5BDED4}" dt="2024-03-04T15:04:11.689" v="16"/>
          <ac:spMkLst>
            <pc:docMk/>
            <pc:sldMk cId="1954348279" sldId="290"/>
            <ac:spMk id="3" creationId="{1166C745-ED0E-BFF5-4973-894552C35159}"/>
          </ac:spMkLst>
        </pc:spChg>
        <pc:spChg chg="mod">
          <ac:chgData name="Vladimir Vatskel" userId="629dfafe3e358558" providerId="LiveId" clId="{332FEF6E-6FF4-411D-8E89-8B8E0A5BDED4}" dt="2024-03-04T15:03:34.642" v="15"/>
          <ac:spMkLst>
            <pc:docMk/>
            <pc:sldMk cId="1954348279" sldId="290"/>
            <ac:spMk id="4" creationId="{00C11F3B-4E4F-DDC9-51C1-A051482EB21C}"/>
          </ac:spMkLst>
        </pc:spChg>
        <pc:picChg chg="add mod">
          <ac:chgData name="Vladimir Vatskel" userId="629dfafe3e358558" providerId="LiveId" clId="{332FEF6E-6FF4-411D-8E89-8B8E0A5BDED4}" dt="2024-03-04T15:04:13.802" v="17" actId="27614"/>
          <ac:picMkLst>
            <pc:docMk/>
            <pc:sldMk cId="1954348279" sldId="290"/>
            <ac:picMk id="6" creationId="{6CA8CE5D-8F2C-4A6E-ED14-071D5A7F5DFD}"/>
          </ac:picMkLst>
        </pc:picChg>
      </pc:sldChg>
      <pc:sldChg chg="addSp delSp modSp new mod">
        <pc:chgData name="Vladimir Vatskel" userId="629dfafe3e358558" providerId="LiveId" clId="{332FEF6E-6FF4-411D-8E89-8B8E0A5BDED4}" dt="2024-03-04T15:08:56.468" v="45"/>
        <pc:sldMkLst>
          <pc:docMk/>
          <pc:sldMk cId="857221074" sldId="291"/>
        </pc:sldMkLst>
        <pc:spChg chg="mod">
          <ac:chgData name="Vladimir Vatskel" userId="629dfafe3e358558" providerId="LiveId" clId="{332FEF6E-6FF4-411D-8E89-8B8E0A5BDED4}" dt="2024-03-04T15:04:24.876" v="21"/>
          <ac:spMkLst>
            <pc:docMk/>
            <pc:sldMk cId="857221074" sldId="291"/>
            <ac:spMk id="2" creationId="{B1C7C742-E226-DCE7-93B8-530079D8D7D8}"/>
          </ac:spMkLst>
        </pc:spChg>
        <pc:spChg chg="del">
          <ac:chgData name="Vladimir Vatskel" userId="629dfafe3e358558" providerId="LiveId" clId="{332FEF6E-6FF4-411D-8E89-8B8E0A5BDED4}" dt="2024-03-04T15:06:26.604" v="22" actId="22"/>
          <ac:spMkLst>
            <pc:docMk/>
            <pc:sldMk cId="857221074" sldId="291"/>
            <ac:spMk id="3" creationId="{11F5A58C-81EF-13B0-6A93-73203ADCE05C}"/>
          </ac:spMkLst>
        </pc:spChg>
        <pc:spChg chg="mod">
          <ac:chgData name="Vladimir Vatskel" userId="629dfafe3e358558" providerId="LiveId" clId="{332FEF6E-6FF4-411D-8E89-8B8E0A5BDED4}" dt="2024-03-04T15:08:56.468" v="45"/>
          <ac:spMkLst>
            <pc:docMk/>
            <pc:sldMk cId="857221074" sldId="291"/>
            <ac:spMk id="4" creationId="{F72CD0CB-AD44-C3EA-634A-B3421F00AB61}"/>
          </ac:spMkLst>
        </pc:spChg>
        <pc:picChg chg="add mod ord">
          <ac:chgData name="Vladimir Vatskel" userId="629dfafe3e358558" providerId="LiveId" clId="{332FEF6E-6FF4-411D-8E89-8B8E0A5BDED4}" dt="2024-03-04T15:06:26.604" v="22" actId="22"/>
          <ac:picMkLst>
            <pc:docMk/>
            <pc:sldMk cId="857221074" sldId="291"/>
            <ac:picMk id="6" creationId="{A209B30A-B013-DBC2-CCC6-7DE212E62FDA}"/>
          </ac:picMkLst>
        </pc:picChg>
      </pc:sldChg>
      <pc:sldChg chg="addSp delSp modSp new mod">
        <pc:chgData name="Vladimir Vatskel" userId="629dfafe3e358558" providerId="LiveId" clId="{332FEF6E-6FF4-411D-8E89-8B8E0A5BDED4}" dt="2024-03-04T15:20:02.745" v="99"/>
        <pc:sldMkLst>
          <pc:docMk/>
          <pc:sldMk cId="3019615648" sldId="292"/>
        </pc:sldMkLst>
        <pc:spChg chg="mod">
          <ac:chgData name="Vladimir Vatskel" userId="629dfafe3e358558" providerId="LiveId" clId="{332FEF6E-6FF4-411D-8E89-8B8E0A5BDED4}" dt="2024-03-04T15:18:01.406" v="96"/>
          <ac:spMkLst>
            <pc:docMk/>
            <pc:sldMk cId="3019615648" sldId="292"/>
            <ac:spMk id="2" creationId="{E24B76A2-94B2-22F9-EE8C-69E91C6E87DB}"/>
          </ac:spMkLst>
        </pc:spChg>
        <pc:spChg chg="del">
          <ac:chgData name="Vladimir Vatskel" userId="629dfafe3e358558" providerId="LiveId" clId="{332FEF6E-6FF4-411D-8E89-8B8E0A5BDED4}" dt="2024-03-04T15:17:50.030" v="93"/>
          <ac:spMkLst>
            <pc:docMk/>
            <pc:sldMk cId="3019615648" sldId="292"/>
            <ac:spMk id="3" creationId="{4B93C2EE-2765-1FC8-994F-F0E707E85403}"/>
          </ac:spMkLst>
        </pc:spChg>
        <pc:spChg chg="mod">
          <ac:chgData name="Vladimir Vatskel" userId="629dfafe3e358558" providerId="LiveId" clId="{332FEF6E-6FF4-411D-8E89-8B8E0A5BDED4}" dt="2024-03-04T15:20:02.745" v="99"/>
          <ac:spMkLst>
            <pc:docMk/>
            <pc:sldMk cId="3019615648" sldId="292"/>
            <ac:spMk id="4" creationId="{92B02848-2D74-44CE-8D2B-D549A3DF048C}"/>
          </ac:spMkLst>
        </pc:spChg>
        <pc:picChg chg="add mod">
          <ac:chgData name="Vladimir Vatskel" userId="629dfafe3e358558" providerId="LiveId" clId="{332FEF6E-6FF4-411D-8E89-8B8E0A5BDED4}" dt="2024-03-04T15:17:50.030" v="93"/>
          <ac:picMkLst>
            <pc:docMk/>
            <pc:sldMk cId="3019615648" sldId="292"/>
            <ac:picMk id="6" creationId="{EF38D4DB-BCEB-132F-0F23-2B52B1978BC8}"/>
          </ac:picMkLst>
        </pc:picChg>
      </pc:sldChg>
      <pc:sldChg chg="addSp delSp modSp new mod ord">
        <pc:chgData name="Vladimir Vatskel" userId="629dfafe3e358558" providerId="LiveId" clId="{332FEF6E-6FF4-411D-8E89-8B8E0A5BDED4}" dt="2024-03-04T15:12:21.864" v="53"/>
        <pc:sldMkLst>
          <pc:docMk/>
          <pc:sldMk cId="2622560344" sldId="293"/>
        </pc:sldMkLst>
        <pc:spChg chg="mod">
          <ac:chgData name="Vladimir Vatskel" userId="629dfafe3e358558" providerId="LiveId" clId="{332FEF6E-6FF4-411D-8E89-8B8E0A5BDED4}" dt="2024-03-04T15:09:07.125" v="49" actId="20577"/>
          <ac:spMkLst>
            <pc:docMk/>
            <pc:sldMk cId="2622560344" sldId="293"/>
            <ac:spMk id="2" creationId="{9A7824E5-928A-4610-3EE5-5A9864B8BFA0}"/>
          </ac:spMkLst>
        </pc:spChg>
        <pc:spChg chg="del">
          <ac:chgData name="Vladimir Vatskel" userId="629dfafe3e358558" providerId="LiveId" clId="{332FEF6E-6FF4-411D-8E89-8B8E0A5BDED4}" dt="2024-03-04T15:11:43.564" v="52"/>
          <ac:spMkLst>
            <pc:docMk/>
            <pc:sldMk cId="2622560344" sldId="293"/>
            <ac:spMk id="3" creationId="{E806E335-1530-040B-710B-096F7162D623}"/>
          </ac:spMkLst>
        </pc:spChg>
        <pc:spChg chg="mod">
          <ac:chgData name="Vladimir Vatskel" userId="629dfafe3e358558" providerId="LiveId" clId="{332FEF6E-6FF4-411D-8E89-8B8E0A5BDED4}" dt="2024-03-04T15:12:21.864" v="53"/>
          <ac:spMkLst>
            <pc:docMk/>
            <pc:sldMk cId="2622560344" sldId="293"/>
            <ac:spMk id="4" creationId="{2E7804BF-3ECB-10AC-CCAF-575D9B26AA68}"/>
          </ac:spMkLst>
        </pc:spChg>
        <pc:picChg chg="add mod">
          <ac:chgData name="Vladimir Vatskel" userId="629dfafe3e358558" providerId="LiveId" clId="{332FEF6E-6FF4-411D-8E89-8B8E0A5BDED4}" dt="2024-03-04T15:11:43.564" v="52"/>
          <ac:picMkLst>
            <pc:docMk/>
            <pc:sldMk cId="2622560344" sldId="293"/>
            <ac:picMk id="6" creationId="{DE77DAD9-BFD3-9C10-3145-5EC09313FEEE}"/>
          </ac:picMkLst>
        </pc:picChg>
      </pc:sldChg>
      <pc:sldChg chg="addSp delSp modSp new mod ord">
        <pc:chgData name="Vladimir Vatskel" userId="629dfafe3e358558" providerId="LiveId" clId="{332FEF6E-6FF4-411D-8E89-8B8E0A5BDED4}" dt="2024-03-04T15:21:50.037" v="104" actId="22"/>
        <pc:sldMkLst>
          <pc:docMk/>
          <pc:sldMk cId="2839416063" sldId="294"/>
        </pc:sldMkLst>
        <pc:spChg chg="mod">
          <ac:chgData name="Vladimir Vatskel" userId="629dfafe3e358558" providerId="LiveId" clId="{332FEF6E-6FF4-411D-8E89-8B8E0A5BDED4}" dt="2024-03-04T15:14:12.504" v="57"/>
          <ac:spMkLst>
            <pc:docMk/>
            <pc:sldMk cId="2839416063" sldId="294"/>
            <ac:spMk id="2" creationId="{7A4E0031-55C4-07E2-3546-D6EA8F2134E9}"/>
          </ac:spMkLst>
        </pc:spChg>
        <pc:spChg chg="del">
          <ac:chgData name="Vladimir Vatskel" userId="629dfafe3e358558" providerId="LiveId" clId="{332FEF6E-6FF4-411D-8E89-8B8E0A5BDED4}" dt="2024-03-04T15:19:12.465" v="97"/>
          <ac:spMkLst>
            <pc:docMk/>
            <pc:sldMk cId="2839416063" sldId="294"/>
            <ac:spMk id="3" creationId="{8C0D2D75-EACC-7C9E-4E92-564EF70CE45F}"/>
          </ac:spMkLst>
        </pc:spChg>
        <pc:spChg chg="mod">
          <ac:chgData name="Vladimir Vatskel" userId="629dfafe3e358558" providerId="LiveId" clId="{332FEF6E-6FF4-411D-8E89-8B8E0A5BDED4}" dt="2024-03-04T15:16:44.526" v="89" actId="20577"/>
          <ac:spMkLst>
            <pc:docMk/>
            <pc:sldMk cId="2839416063" sldId="294"/>
            <ac:spMk id="4" creationId="{91CA83AD-5853-388A-FB74-33CAD6B694DF}"/>
          </ac:spMkLst>
        </pc:spChg>
        <pc:spChg chg="add del mod">
          <ac:chgData name="Vladimir Vatskel" userId="629dfafe3e358558" providerId="LiveId" clId="{332FEF6E-6FF4-411D-8E89-8B8E0A5BDED4}" dt="2024-03-04T15:21:50.037" v="104" actId="22"/>
          <ac:spMkLst>
            <pc:docMk/>
            <pc:sldMk cId="2839416063" sldId="294"/>
            <ac:spMk id="8" creationId="{F5446D0C-CBB6-5B4E-D8F8-7F6301BCDCB8}"/>
          </ac:spMkLst>
        </pc:spChg>
        <pc:graphicFrameChg chg="add mod">
          <ac:chgData name="Vladimir Vatskel" userId="629dfafe3e358558" providerId="LiveId" clId="{332FEF6E-6FF4-411D-8E89-8B8E0A5BDED4}" dt="2024-03-04T15:21:24.220" v="102"/>
          <ac:graphicFrameMkLst>
            <pc:docMk/>
            <pc:sldMk cId="2839416063" sldId="294"/>
            <ac:graphicFrameMk id="9" creationId="{BA22826E-CC69-A9A7-024A-4E30BD136C95}"/>
          </ac:graphicFrameMkLst>
        </pc:graphicFrameChg>
        <pc:graphicFrameChg chg="add mod">
          <ac:chgData name="Vladimir Vatskel" userId="629dfafe3e358558" providerId="LiveId" clId="{332FEF6E-6FF4-411D-8E89-8B8E0A5BDED4}" dt="2024-03-04T15:21:34.649" v="103"/>
          <ac:graphicFrameMkLst>
            <pc:docMk/>
            <pc:sldMk cId="2839416063" sldId="294"/>
            <ac:graphicFrameMk id="10" creationId="{49BCCE99-814D-556C-CBA7-6DFC90A4D03F}"/>
          </ac:graphicFrameMkLst>
        </pc:graphicFrameChg>
        <pc:picChg chg="add del mod">
          <ac:chgData name="Vladimir Vatskel" userId="629dfafe3e358558" providerId="LiveId" clId="{332FEF6E-6FF4-411D-8E89-8B8E0A5BDED4}" dt="2024-03-04T15:21:22.484" v="101" actId="478"/>
          <ac:picMkLst>
            <pc:docMk/>
            <pc:sldMk cId="2839416063" sldId="294"/>
            <ac:picMk id="6" creationId="{1787EF9F-FAEA-756C-4E67-D930366ACDCC}"/>
          </ac:picMkLst>
        </pc:picChg>
        <pc:picChg chg="add mod ord">
          <ac:chgData name="Vladimir Vatskel" userId="629dfafe3e358558" providerId="LiveId" clId="{332FEF6E-6FF4-411D-8E89-8B8E0A5BDED4}" dt="2024-03-04T15:21:50.037" v="104" actId="22"/>
          <ac:picMkLst>
            <pc:docMk/>
            <pc:sldMk cId="2839416063" sldId="294"/>
            <ac:picMk id="12" creationId="{5EA7C4E9-ACC8-D79A-8C66-B2354C1DB34E}"/>
          </ac:picMkLst>
        </pc:picChg>
      </pc:sldChg>
      <pc:sldChg chg="addSp delSp modSp new mod">
        <pc:chgData name="Vladimir Vatskel" userId="629dfafe3e358558" providerId="LiveId" clId="{332FEF6E-6FF4-411D-8E89-8B8E0A5BDED4}" dt="2024-03-04T15:23:55.384" v="111" actId="27614"/>
        <pc:sldMkLst>
          <pc:docMk/>
          <pc:sldMk cId="3286421496" sldId="295"/>
        </pc:sldMkLst>
        <pc:spChg chg="mod">
          <ac:chgData name="Vladimir Vatskel" userId="629dfafe3e358558" providerId="LiveId" clId="{332FEF6E-6FF4-411D-8E89-8B8E0A5BDED4}" dt="2024-03-04T15:22:15.084" v="108"/>
          <ac:spMkLst>
            <pc:docMk/>
            <pc:sldMk cId="3286421496" sldId="295"/>
            <ac:spMk id="2" creationId="{0B7833A5-1687-4E98-C160-5C6E85CC128D}"/>
          </ac:spMkLst>
        </pc:spChg>
        <pc:spChg chg="del">
          <ac:chgData name="Vladimir Vatskel" userId="629dfafe3e358558" providerId="LiveId" clId="{332FEF6E-6FF4-411D-8E89-8B8E0A5BDED4}" dt="2024-03-04T15:23:54" v="110"/>
          <ac:spMkLst>
            <pc:docMk/>
            <pc:sldMk cId="3286421496" sldId="295"/>
            <ac:spMk id="3" creationId="{C920D8E6-1985-255F-574F-F93F9CA11370}"/>
          </ac:spMkLst>
        </pc:spChg>
        <pc:spChg chg="mod">
          <ac:chgData name="Vladimir Vatskel" userId="629dfafe3e358558" providerId="LiveId" clId="{332FEF6E-6FF4-411D-8E89-8B8E0A5BDED4}" dt="2024-03-04T15:22:57.427" v="109"/>
          <ac:spMkLst>
            <pc:docMk/>
            <pc:sldMk cId="3286421496" sldId="295"/>
            <ac:spMk id="4" creationId="{58239B11-EF7D-73DD-D992-6E78BA98A373}"/>
          </ac:spMkLst>
        </pc:spChg>
        <pc:graphicFrameChg chg="add mod">
          <ac:chgData name="Vladimir Vatskel" userId="629dfafe3e358558" providerId="LiveId" clId="{332FEF6E-6FF4-411D-8E89-8B8E0A5BDED4}" dt="2024-03-04T15:21:19.130" v="100"/>
          <ac:graphicFrameMkLst>
            <pc:docMk/>
            <pc:sldMk cId="3286421496" sldId="295"/>
            <ac:graphicFrameMk id="5" creationId="{5C9183B1-6063-E65E-BE81-AF53635D2072}"/>
          </ac:graphicFrameMkLst>
        </pc:graphicFrameChg>
        <pc:picChg chg="add mod">
          <ac:chgData name="Vladimir Vatskel" userId="629dfafe3e358558" providerId="LiveId" clId="{332FEF6E-6FF4-411D-8E89-8B8E0A5BDED4}" dt="2024-03-04T15:23:55.384" v="111" actId="27614"/>
          <ac:picMkLst>
            <pc:docMk/>
            <pc:sldMk cId="3286421496" sldId="295"/>
            <ac:picMk id="7" creationId="{1FA7B279-7A6D-5A6D-347D-7AC0917806CD}"/>
          </ac:picMkLst>
        </pc:picChg>
      </pc:sldChg>
    </pc:docChg>
  </pc:docChgLst>
  <pc:docChgLst>
    <pc:chgData name="Vladimir Vatskel" userId="629dfafe3e358558" providerId="LiveId" clId="{5C6C0F77-0486-4365-88E7-961312CC7DD8}"/>
    <pc:docChg chg="custSel addSld delSld modSld">
      <pc:chgData name="Vladimir Vatskel" userId="629dfafe3e358558" providerId="LiveId" clId="{5C6C0F77-0486-4365-88E7-961312CC7DD8}" dt="2024-02-25T21:30:11.141" v="14"/>
      <pc:docMkLst>
        <pc:docMk/>
      </pc:docMkLst>
      <pc:sldChg chg="modSp mod">
        <pc:chgData name="Vladimir Vatskel" userId="629dfafe3e358558" providerId="LiveId" clId="{5C6C0F77-0486-4365-88E7-961312CC7DD8}" dt="2024-02-25T21:28:55.033" v="2"/>
        <pc:sldMkLst>
          <pc:docMk/>
          <pc:sldMk cId="1156948907" sldId="256"/>
        </pc:sldMkLst>
        <pc:spChg chg="mod">
          <ac:chgData name="Vladimir Vatskel" userId="629dfafe3e358558" providerId="LiveId" clId="{5C6C0F77-0486-4365-88E7-961312CC7DD8}" dt="2024-02-25T21:28:55.033" v="2"/>
          <ac:spMkLst>
            <pc:docMk/>
            <pc:sldMk cId="1156948907" sldId="256"/>
            <ac:spMk id="3" creationId="{61AF43C6-D912-ABC3-4CAF-631456FF7A35}"/>
          </ac:spMkLst>
        </pc:spChg>
      </pc:sldChg>
      <pc:sldChg chg="modSp mod">
        <pc:chgData name="Vladimir Vatskel" userId="629dfafe3e358558" providerId="LiveId" clId="{5C6C0F77-0486-4365-88E7-961312CC7DD8}" dt="2024-02-25T21:29:02.518" v="5" actId="27636"/>
        <pc:sldMkLst>
          <pc:docMk/>
          <pc:sldMk cId="1035946105" sldId="282"/>
        </pc:sldMkLst>
        <pc:spChg chg="mod">
          <ac:chgData name="Vladimir Vatskel" userId="629dfafe3e358558" providerId="LiveId" clId="{5C6C0F77-0486-4365-88E7-961312CC7DD8}" dt="2024-02-25T21:29:02.518" v="5" actId="27636"/>
          <ac:spMkLst>
            <pc:docMk/>
            <pc:sldMk cId="1035946105" sldId="282"/>
            <ac:spMk id="4" creationId="{BB75B652-F3D8-5BFE-BA2A-1162DC7E54BA}"/>
          </ac:spMkLst>
        </pc:spChg>
      </pc:sldChg>
      <pc:sldChg chg="addSp delSp modSp new mod">
        <pc:chgData name="Vladimir Vatskel" userId="629dfafe3e358558" providerId="LiveId" clId="{5C6C0F77-0486-4365-88E7-961312CC7DD8}" dt="2024-02-25T21:30:11.141" v="14"/>
        <pc:sldMkLst>
          <pc:docMk/>
          <pc:sldMk cId="1485312630" sldId="283"/>
        </pc:sldMkLst>
        <pc:spChg chg="mod">
          <ac:chgData name="Vladimir Vatskel" userId="629dfafe3e358558" providerId="LiveId" clId="{5C6C0F77-0486-4365-88E7-961312CC7DD8}" dt="2024-02-25T21:30:03.368" v="13" actId="20577"/>
          <ac:spMkLst>
            <pc:docMk/>
            <pc:sldMk cId="1485312630" sldId="283"/>
            <ac:spMk id="2" creationId="{14DE966F-2FE3-D651-93EB-AE470D86FEA6}"/>
          </ac:spMkLst>
        </pc:spChg>
        <pc:spChg chg="del">
          <ac:chgData name="Vladimir Vatskel" userId="629dfafe3e358558" providerId="LiveId" clId="{5C6C0F77-0486-4365-88E7-961312CC7DD8}" dt="2024-02-25T21:29:50.407" v="7"/>
          <ac:spMkLst>
            <pc:docMk/>
            <pc:sldMk cId="1485312630" sldId="283"/>
            <ac:spMk id="3" creationId="{3CED636A-E142-6CC8-6EBC-87FD242BC43B}"/>
          </ac:spMkLst>
        </pc:spChg>
        <pc:spChg chg="mod">
          <ac:chgData name="Vladimir Vatskel" userId="629dfafe3e358558" providerId="LiveId" clId="{5C6C0F77-0486-4365-88E7-961312CC7DD8}" dt="2024-02-25T21:30:11.141" v="14"/>
          <ac:spMkLst>
            <pc:docMk/>
            <pc:sldMk cId="1485312630" sldId="283"/>
            <ac:spMk id="4" creationId="{7B8CB1D7-1392-F737-F004-ADD16F5BBC79}"/>
          </ac:spMkLst>
        </pc:spChg>
        <pc:picChg chg="add mod">
          <ac:chgData name="Vladimir Vatskel" userId="629dfafe3e358558" providerId="LiveId" clId="{5C6C0F77-0486-4365-88E7-961312CC7DD8}" dt="2024-02-25T21:29:52.166" v="8" actId="27614"/>
          <ac:picMkLst>
            <pc:docMk/>
            <pc:sldMk cId="1485312630" sldId="283"/>
            <ac:picMk id="6" creationId="{78AADEDC-4E0E-A56D-0985-06A177A9D3FA}"/>
          </ac:picMkLst>
        </pc:picChg>
      </pc:sldChg>
      <pc:sldChg chg="del">
        <pc:chgData name="Vladimir Vatskel" userId="629dfafe3e358558" providerId="LiveId" clId="{5C6C0F77-0486-4365-88E7-961312CC7DD8}" dt="2024-02-25T21:29:00.036" v="3" actId="47"/>
        <pc:sldMkLst>
          <pc:docMk/>
          <pc:sldMk cId="2277172431" sldId="283"/>
        </pc:sldMkLst>
      </pc:sldChg>
      <pc:sldChg chg="del">
        <pc:chgData name="Vladimir Vatskel" userId="629dfafe3e358558" providerId="LiveId" clId="{5C6C0F77-0486-4365-88E7-961312CC7DD8}" dt="2024-02-25T21:29:00.036" v="3" actId="47"/>
        <pc:sldMkLst>
          <pc:docMk/>
          <pc:sldMk cId="937449475" sldId="284"/>
        </pc:sldMkLst>
      </pc:sldChg>
      <pc:sldChg chg="del">
        <pc:chgData name="Vladimir Vatskel" userId="629dfafe3e358558" providerId="LiveId" clId="{5C6C0F77-0486-4365-88E7-961312CC7DD8}" dt="2024-02-25T21:29:00.036" v="3" actId="47"/>
        <pc:sldMkLst>
          <pc:docMk/>
          <pc:sldMk cId="3430669661" sldId="285"/>
        </pc:sldMkLst>
      </pc:sldChg>
      <pc:sldChg chg="del">
        <pc:chgData name="Vladimir Vatskel" userId="629dfafe3e358558" providerId="LiveId" clId="{5C6C0F77-0486-4365-88E7-961312CC7DD8}" dt="2024-02-25T21:29:00.036" v="3" actId="47"/>
        <pc:sldMkLst>
          <pc:docMk/>
          <pc:sldMk cId="2785684920" sldId="286"/>
        </pc:sldMkLst>
      </pc:sldChg>
      <pc:sldChg chg="del">
        <pc:chgData name="Vladimir Vatskel" userId="629dfafe3e358558" providerId="LiveId" clId="{5C6C0F77-0486-4365-88E7-961312CC7DD8}" dt="2024-02-25T21:29:00.036" v="3" actId="47"/>
        <pc:sldMkLst>
          <pc:docMk/>
          <pc:sldMk cId="2475003962" sldId="287"/>
        </pc:sldMkLst>
      </pc:sldChg>
    </pc:docChg>
  </pc:docChgLst>
  <pc:docChgLst>
    <pc:chgData name="Vladimir Vatskel" userId="629dfafe3e358558" providerId="LiveId" clId="{5917E82C-C410-457A-8DBE-5D7DD19A12FA}"/>
    <pc:docChg chg="undo custSel addSld modSld">
      <pc:chgData name="Vladimir Vatskel" userId="629dfafe3e358558" providerId="LiveId" clId="{5917E82C-C410-457A-8DBE-5D7DD19A12FA}" dt="2024-02-14T22:24:12.336" v="88"/>
      <pc:docMkLst>
        <pc:docMk/>
      </pc:docMkLst>
      <pc:sldChg chg="addSp delSp modSp mod">
        <pc:chgData name="Vladimir Vatskel" userId="629dfafe3e358558" providerId="LiveId" clId="{5917E82C-C410-457A-8DBE-5D7DD19A12FA}" dt="2024-02-14T22:02:49.750" v="46" actId="962"/>
        <pc:sldMkLst>
          <pc:docMk/>
          <pc:sldMk cId="3393729228" sldId="264"/>
        </pc:sldMkLst>
        <pc:spChg chg="add del mod">
          <ac:chgData name="Vladimir Vatskel" userId="629dfafe3e358558" providerId="LiveId" clId="{5917E82C-C410-457A-8DBE-5D7DD19A12FA}" dt="2024-02-14T22:02:48.819" v="44"/>
          <ac:spMkLst>
            <pc:docMk/>
            <pc:sldMk cId="3393729228" sldId="264"/>
            <ac:spMk id="5" creationId="{E11CBEDB-D32A-5B90-5BE3-DBC61C743717}"/>
          </ac:spMkLst>
        </pc:spChg>
        <pc:picChg chg="del">
          <ac:chgData name="Vladimir Vatskel" userId="629dfafe3e358558" providerId="LiveId" clId="{5917E82C-C410-457A-8DBE-5D7DD19A12FA}" dt="2024-02-14T22:02:30.726" v="41" actId="21"/>
          <ac:picMkLst>
            <pc:docMk/>
            <pc:sldMk cId="3393729228" sldId="264"/>
            <ac:picMk id="7" creationId="{C95985C9-B923-5997-31BA-4345BDB7BE07}"/>
          </ac:picMkLst>
        </pc:picChg>
        <pc:picChg chg="add mod">
          <ac:chgData name="Vladimir Vatskel" userId="629dfafe3e358558" providerId="LiveId" clId="{5917E82C-C410-457A-8DBE-5D7DD19A12FA}" dt="2024-02-14T22:02:49.750" v="46" actId="962"/>
          <ac:picMkLst>
            <pc:docMk/>
            <pc:sldMk cId="3393729228" sldId="264"/>
            <ac:picMk id="8" creationId="{D5ECD119-D0EA-40A1-924E-45F212BBDDD5}"/>
          </ac:picMkLst>
        </pc:picChg>
      </pc:sldChg>
      <pc:sldChg chg="modSp mod">
        <pc:chgData name="Vladimir Vatskel" userId="629dfafe3e358558" providerId="LiveId" clId="{5917E82C-C410-457A-8DBE-5D7DD19A12FA}" dt="2024-02-14T22:24:12.336" v="88"/>
        <pc:sldMkLst>
          <pc:docMk/>
          <pc:sldMk cId="1035946105" sldId="282"/>
        </pc:sldMkLst>
        <pc:spChg chg="mod">
          <ac:chgData name="Vladimir Vatskel" userId="629dfafe3e358558" providerId="LiveId" clId="{5917E82C-C410-457A-8DBE-5D7DD19A12FA}" dt="2024-02-14T22:24:12.336" v="88"/>
          <ac:spMkLst>
            <pc:docMk/>
            <pc:sldMk cId="1035946105" sldId="282"/>
            <ac:spMk id="4" creationId="{BB75B652-F3D8-5BFE-BA2A-1162DC7E54BA}"/>
          </ac:spMkLst>
        </pc:spChg>
      </pc:sldChg>
      <pc:sldChg chg="modSp mod">
        <pc:chgData name="Vladimir Vatskel" userId="629dfafe3e358558" providerId="LiveId" clId="{5917E82C-C410-457A-8DBE-5D7DD19A12FA}" dt="2024-02-14T21:56:06.054" v="3"/>
        <pc:sldMkLst>
          <pc:docMk/>
          <pc:sldMk cId="1548321952" sldId="283"/>
        </pc:sldMkLst>
        <pc:spChg chg="mod">
          <ac:chgData name="Vladimir Vatskel" userId="629dfafe3e358558" providerId="LiveId" clId="{5917E82C-C410-457A-8DBE-5D7DD19A12FA}" dt="2024-02-14T21:56:06.054" v="3"/>
          <ac:spMkLst>
            <pc:docMk/>
            <pc:sldMk cId="1548321952" sldId="283"/>
            <ac:spMk id="2" creationId="{2AB81FC7-C0F5-BEB2-B7C4-61FBCCB9C332}"/>
          </ac:spMkLst>
        </pc:spChg>
      </pc:sldChg>
      <pc:sldChg chg="addSp delSp modSp new mod">
        <pc:chgData name="Vladimir Vatskel" userId="629dfafe3e358558" providerId="LiveId" clId="{5917E82C-C410-457A-8DBE-5D7DD19A12FA}" dt="2024-02-14T21:57:38.582" v="18"/>
        <pc:sldMkLst>
          <pc:docMk/>
          <pc:sldMk cId="616260692" sldId="284"/>
        </pc:sldMkLst>
        <pc:spChg chg="mod">
          <ac:chgData name="Vladimir Vatskel" userId="629dfafe3e358558" providerId="LiveId" clId="{5917E82C-C410-457A-8DBE-5D7DD19A12FA}" dt="2024-02-14T21:56:23.057" v="6"/>
          <ac:spMkLst>
            <pc:docMk/>
            <pc:sldMk cId="616260692" sldId="284"/>
            <ac:spMk id="2" creationId="{5AF49EE7-36DA-87D1-9345-8D3B760CF4CA}"/>
          </ac:spMkLst>
        </pc:spChg>
        <pc:spChg chg="del">
          <ac:chgData name="Vladimir Vatskel" userId="629dfafe3e358558" providerId="LiveId" clId="{5917E82C-C410-457A-8DBE-5D7DD19A12FA}" dt="2024-02-14T21:57:38.582" v="18"/>
          <ac:spMkLst>
            <pc:docMk/>
            <pc:sldMk cId="616260692" sldId="284"/>
            <ac:spMk id="3" creationId="{0C76D6EC-D7A8-C80D-C937-1094C99D9427}"/>
          </ac:spMkLst>
        </pc:spChg>
        <pc:spChg chg="mod">
          <ac:chgData name="Vladimir Vatskel" userId="629dfafe3e358558" providerId="LiveId" clId="{5917E82C-C410-457A-8DBE-5D7DD19A12FA}" dt="2024-02-14T21:56:53.326" v="17" actId="20577"/>
          <ac:spMkLst>
            <pc:docMk/>
            <pc:sldMk cId="616260692" sldId="284"/>
            <ac:spMk id="4" creationId="{E8AFD204-133B-53DA-2B40-7C5AC1391C06}"/>
          </ac:spMkLst>
        </pc:spChg>
        <pc:picChg chg="add mod">
          <ac:chgData name="Vladimir Vatskel" userId="629dfafe3e358558" providerId="LiveId" clId="{5917E82C-C410-457A-8DBE-5D7DD19A12FA}" dt="2024-02-14T21:57:38.582" v="18"/>
          <ac:picMkLst>
            <pc:docMk/>
            <pc:sldMk cId="616260692" sldId="284"/>
            <ac:picMk id="6" creationId="{F66DFB04-C048-2C41-0CD8-16F2F2994B40}"/>
          </ac:picMkLst>
        </pc:picChg>
      </pc:sldChg>
      <pc:sldChg chg="addSp delSp modSp new mod">
        <pc:chgData name="Vladimir Vatskel" userId="629dfafe3e358558" providerId="LiveId" clId="{5917E82C-C410-457A-8DBE-5D7DD19A12FA}" dt="2024-02-14T22:00:29.323" v="35" actId="20577"/>
        <pc:sldMkLst>
          <pc:docMk/>
          <pc:sldMk cId="3965135922" sldId="285"/>
        </pc:sldMkLst>
        <pc:spChg chg="mod">
          <ac:chgData name="Vladimir Vatskel" userId="629dfafe3e358558" providerId="LiveId" clId="{5917E82C-C410-457A-8DBE-5D7DD19A12FA}" dt="2024-02-14T21:57:58.930" v="22"/>
          <ac:spMkLst>
            <pc:docMk/>
            <pc:sldMk cId="3965135922" sldId="285"/>
            <ac:spMk id="2" creationId="{CE0EACF2-103E-EAAA-C93F-8F8F358A7A05}"/>
          </ac:spMkLst>
        </pc:spChg>
        <pc:spChg chg="del">
          <ac:chgData name="Vladimir Vatskel" userId="629dfafe3e358558" providerId="LiveId" clId="{5917E82C-C410-457A-8DBE-5D7DD19A12FA}" dt="2024-02-14T22:00:11.670" v="23"/>
          <ac:spMkLst>
            <pc:docMk/>
            <pc:sldMk cId="3965135922" sldId="285"/>
            <ac:spMk id="3" creationId="{DC832401-64F3-A2E5-04E1-A7170B471769}"/>
          </ac:spMkLst>
        </pc:spChg>
        <pc:spChg chg="mod">
          <ac:chgData name="Vladimir Vatskel" userId="629dfafe3e358558" providerId="LiveId" clId="{5917E82C-C410-457A-8DBE-5D7DD19A12FA}" dt="2024-02-14T22:00:29.323" v="35" actId="20577"/>
          <ac:spMkLst>
            <pc:docMk/>
            <pc:sldMk cId="3965135922" sldId="285"/>
            <ac:spMk id="4" creationId="{98F6743D-AA73-28B9-6D2E-6218A11B2566}"/>
          </ac:spMkLst>
        </pc:spChg>
        <pc:picChg chg="add mod">
          <ac:chgData name="Vladimir Vatskel" userId="629dfafe3e358558" providerId="LiveId" clId="{5917E82C-C410-457A-8DBE-5D7DD19A12FA}" dt="2024-02-14T22:00:12.553" v="25" actId="962"/>
          <ac:picMkLst>
            <pc:docMk/>
            <pc:sldMk cId="3965135922" sldId="285"/>
            <ac:picMk id="6" creationId="{51CCBCA8-08A4-0C7F-40B7-6014DC763478}"/>
          </ac:picMkLst>
        </pc:picChg>
      </pc:sldChg>
      <pc:sldChg chg="addSp delSp modSp new mod">
        <pc:chgData name="Vladimir Vatskel" userId="629dfafe3e358558" providerId="LiveId" clId="{5917E82C-C410-457A-8DBE-5D7DD19A12FA}" dt="2024-02-14T22:03:49.220" v="64" actId="962"/>
        <pc:sldMkLst>
          <pc:docMk/>
          <pc:sldMk cId="1319612263" sldId="286"/>
        </pc:sldMkLst>
        <pc:spChg chg="mod">
          <ac:chgData name="Vladimir Vatskel" userId="629dfafe3e358558" providerId="LiveId" clId="{5917E82C-C410-457A-8DBE-5D7DD19A12FA}" dt="2024-02-14T22:02:23.080" v="40" actId="790"/>
          <ac:spMkLst>
            <pc:docMk/>
            <pc:sldMk cId="1319612263" sldId="286"/>
            <ac:spMk id="2" creationId="{12FEAABA-A6E5-C82A-0C81-E97F0EFD7FCD}"/>
          </ac:spMkLst>
        </pc:spChg>
        <pc:spChg chg="del">
          <ac:chgData name="Vladimir Vatskel" userId="629dfafe3e358558" providerId="LiveId" clId="{5917E82C-C410-457A-8DBE-5D7DD19A12FA}" dt="2024-02-14T22:03:48.514" v="62"/>
          <ac:spMkLst>
            <pc:docMk/>
            <pc:sldMk cId="1319612263" sldId="286"/>
            <ac:spMk id="3" creationId="{16B58814-7A25-F5E5-2A9C-3A0D8CCB5F95}"/>
          </ac:spMkLst>
        </pc:spChg>
        <pc:spChg chg="mod">
          <ac:chgData name="Vladimir Vatskel" userId="629dfafe3e358558" providerId="LiveId" clId="{5917E82C-C410-457A-8DBE-5D7DD19A12FA}" dt="2024-02-14T22:03:14.390" v="61" actId="20577"/>
          <ac:spMkLst>
            <pc:docMk/>
            <pc:sldMk cId="1319612263" sldId="286"/>
            <ac:spMk id="4" creationId="{1E0EDA6B-524E-21CA-24B5-E4646AAC47CE}"/>
          </ac:spMkLst>
        </pc:spChg>
        <pc:picChg chg="add mod">
          <ac:chgData name="Vladimir Vatskel" userId="629dfafe3e358558" providerId="LiveId" clId="{5917E82C-C410-457A-8DBE-5D7DD19A12FA}" dt="2024-02-14T22:03:49.220" v="64" actId="962"/>
          <ac:picMkLst>
            <pc:docMk/>
            <pc:sldMk cId="1319612263" sldId="286"/>
            <ac:picMk id="6" creationId="{668A00BC-3ED0-21F4-EE0D-E4B3473B9A49}"/>
          </ac:picMkLst>
        </pc:picChg>
      </pc:sldChg>
      <pc:sldChg chg="addSp delSp modSp new mod">
        <pc:chgData name="Vladimir Vatskel" userId="629dfafe3e358558" providerId="LiveId" clId="{5917E82C-C410-457A-8DBE-5D7DD19A12FA}" dt="2024-02-14T22:05:40.458" v="69" actId="27636"/>
        <pc:sldMkLst>
          <pc:docMk/>
          <pc:sldMk cId="1418126138" sldId="287"/>
        </pc:sldMkLst>
        <pc:spChg chg="mod">
          <ac:chgData name="Vladimir Vatskel" userId="629dfafe3e358558" providerId="LiveId" clId="{5917E82C-C410-457A-8DBE-5D7DD19A12FA}" dt="2024-02-14T22:04:02.634" v="67"/>
          <ac:spMkLst>
            <pc:docMk/>
            <pc:sldMk cId="1418126138" sldId="287"/>
            <ac:spMk id="2" creationId="{A73EEA42-6B81-24B6-4A15-ECE64302BE12}"/>
          </ac:spMkLst>
        </pc:spChg>
        <pc:spChg chg="del">
          <ac:chgData name="Vladimir Vatskel" userId="629dfafe3e358558" providerId="LiveId" clId="{5917E82C-C410-457A-8DBE-5D7DD19A12FA}" dt="2024-02-14T22:02:42.788" v="43"/>
          <ac:spMkLst>
            <pc:docMk/>
            <pc:sldMk cId="1418126138" sldId="287"/>
            <ac:spMk id="3" creationId="{A8750120-6977-907D-FBA6-DA039E86F20A}"/>
          </ac:spMkLst>
        </pc:spChg>
        <pc:spChg chg="mod">
          <ac:chgData name="Vladimir Vatskel" userId="629dfafe3e358558" providerId="LiveId" clId="{5917E82C-C410-457A-8DBE-5D7DD19A12FA}" dt="2024-02-14T22:05:40.458" v="69" actId="27636"/>
          <ac:spMkLst>
            <pc:docMk/>
            <pc:sldMk cId="1418126138" sldId="287"/>
            <ac:spMk id="4" creationId="{4CF0898F-92FF-4831-209D-F406B4C9BF2E}"/>
          </ac:spMkLst>
        </pc:spChg>
        <pc:picChg chg="add mod">
          <ac:chgData name="Vladimir Vatskel" userId="629dfafe3e358558" providerId="LiveId" clId="{5917E82C-C410-457A-8DBE-5D7DD19A12FA}" dt="2024-02-14T22:02:42.788" v="43"/>
          <ac:picMkLst>
            <pc:docMk/>
            <pc:sldMk cId="1418126138" sldId="287"/>
            <ac:picMk id="7" creationId="{C95985C9-B923-5997-31BA-4345BDB7BE07}"/>
          </ac:picMkLst>
        </pc:picChg>
      </pc:sldChg>
      <pc:sldChg chg="addSp delSp modSp new mod">
        <pc:chgData name="Vladimir Vatskel" userId="629dfafe3e358558" providerId="LiveId" clId="{5917E82C-C410-457A-8DBE-5D7DD19A12FA}" dt="2024-02-14T22:09:29.712" v="83" actId="27614"/>
        <pc:sldMkLst>
          <pc:docMk/>
          <pc:sldMk cId="2952891093" sldId="288"/>
        </pc:sldMkLst>
        <pc:spChg chg="mod">
          <ac:chgData name="Vladimir Vatskel" userId="629dfafe3e358558" providerId="LiveId" clId="{5917E82C-C410-457A-8DBE-5D7DD19A12FA}" dt="2024-02-14T22:06:11.706" v="73"/>
          <ac:spMkLst>
            <pc:docMk/>
            <pc:sldMk cId="2952891093" sldId="288"/>
            <ac:spMk id="2" creationId="{694B1325-CD4D-ED2B-FC25-5EAE8D742DDF}"/>
          </ac:spMkLst>
        </pc:spChg>
        <pc:spChg chg="del">
          <ac:chgData name="Vladimir Vatskel" userId="629dfafe3e358558" providerId="LiveId" clId="{5917E82C-C410-457A-8DBE-5D7DD19A12FA}" dt="2024-02-14T22:09:28.208" v="82"/>
          <ac:spMkLst>
            <pc:docMk/>
            <pc:sldMk cId="2952891093" sldId="288"/>
            <ac:spMk id="3" creationId="{8B43771D-1A90-6D0E-407E-E4FF3BB755ED}"/>
          </ac:spMkLst>
        </pc:spChg>
        <pc:spChg chg="mod">
          <ac:chgData name="Vladimir Vatskel" userId="629dfafe3e358558" providerId="LiveId" clId="{5917E82C-C410-457A-8DBE-5D7DD19A12FA}" dt="2024-02-14T22:07:12.248" v="81" actId="27636"/>
          <ac:spMkLst>
            <pc:docMk/>
            <pc:sldMk cId="2952891093" sldId="288"/>
            <ac:spMk id="4" creationId="{DC589AFE-90E0-6ED8-3BD4-1660C46A7C41}"/>
          </ac:spMkLst>
        </pc:spChg>
        <pc:picChg chg="add mod">
          <ac:chgData name="Vladimir Vatskel" userId="629dfafe3e358558" providerId="LiveId" clId="{5917E82C-C410-457A-8DBE-5D7DD19A12FA}" dt="2024-02-14T22:09:29.712" v="83" actId="27614"/>
          <ac:picMkLst>
            <pc:docMk/>
            <pc:sldMk cId="2952891093" sldId="288"/>
            <ac:picMk id="6" creationId="{71A57093-59C7-ABE8-8384-2E2E0DC81AB2}"/>
          </ac:picMkLst>
        </pc:picChg>
      </pc:sldChg>
      <pc:sldChg chg="addSp delSp modSp new mod">
        <pc:chgData name="Vladimir Vatskel" userId="629dfafe3e358558" providerId="LiveId" clId="{5917E82C-C410-457A-8DBE-5D7DD19A12FA}" dt="2024-02-14T22:11:59.067" v="87"/>
        <pc:sldMkLst>
          <pc:docMk/>
          <pc:sldMk cId="3351165426" sldId="289"/>
        </pc:sldMkLst>
        <pc:spChg chg="mod">
          <ac:chgData name="Vladimir Vatskel" userId="629dfafe3e358558" providerId="LiveId" clId="{5917E82C-C410-457A-8DBE-5D7DD19A12FA}" dt="2024-02-14T22:10:31.283" v="84" actId="790"/>
          <ac:spMkLst>
            <pc:docMk/>
            <pc:sldMk cId="3351165426" sldId="289"/>
            <ac:spMk id="2" creationId="{637A0247-D65C-8F6B-173D-D0183ACCC8B0}"/>
          </ac:spMkLst>
        </pc:spChg>
        <pc:spChg chg="del">
          <ac:chgData name="Vladimir Vatskel" userId="629dfafe3e358558" providerId="LiveId" clId="{5917E82C-C410-457A-8DBE-5D7DD19A12FA}" dt="2024-02-14T22:11:49.461" v="85"/>
          <ac:spMkLst>
            <pc:docMk/>
            <pc:sldMk cId="3351165426" sldId="289"/>
            <ac:spMk id="3" creationId="{F4C04F29-B618-0450-044B-2E6131681A40}"/>
          </ac:spMkLst>
        </pc:spChg>
        <pc:spChg chg="mod">
          <ac:chgData name="Vladimir Vatskel" userId="629dfafe3e358558" providerId="LiveId" clId="{5917E82C-C410-457A-8DBE-5D7DD19A12FA}" dt="2024-02-14T22:11:59.067" v="87"/>
          <ac:spMkLst>
            <pc:docMk/>
            <pc:sldMk cId="3351165426" sldId="289"/>
            <ac:spMk id="4" creationId="{3794F4CD-CFD3-DEEE-1493-09DFEFF267C7}"/>
          </ac:spMkLst>
        </pc:spChg>
        <pc:picChg chg="add mod">
          <ac:chgData name="Vladimir Vatskel" userId="629dfafe3e358558" providerId="LiveId" clId="{5917E82C-C410-457A-8DBE-5D7DD19A12FA}" dt="2024-02-14T22:11:50.576" v="86" actId="27614"/>
          <ac:picMkLst>
            <pc:docMk/>
            <pc:sldMk cId="3351165426" sldId="289"/>
            <ac:picMk id="6" creationId="{65E475BF-3A4B-3D9D-C260-E8F882D17131}"/>
          </ac:picMkLst>
        </pc:picChg>
      </pc:sldChg>
    </pc:docChg>
  </pc:docChgLst>
  <pc:docChgLst>
    <pc:chgData name="Vladimir Vatskel" userId="629dfafe3e358558" providerId="LiveId" clId="{6D3D9938-2C2B-4765-98B4-5159C0968B87}"/>
    <pc:docChg chg="undo custSel addSld delSld modSld">
      <pc:chgData name="Vladimir Vatskel" userId="629dfafe3e358558" providerId="LiveId" clId="{6D3D9938-2C2B-4765-98B4-5159C0968B87}" dt="2024-02-18T22:19:36.412" v="139" actId="20577"/>
      <pc:docMkLst>
        <pc:docMk/>
      </pc:docMkLst>
      <pc:sldChg chg="modSp mod">
        <pc:chgData name="Vladimir Vatskel" userId="629dfafe3e358558" providerId="LiveId" clId="{6D3D9938-2C2B-4765-98B4-5159C0968B87}" dt="2024-02-18T21:58:13.816" v="4"/>
        <pc:sldMkLst>
          <pc:docMk/>
          <pc:sldMk cId="1156948907" sldId="256"/>
        </pc:sldMkLst>
        <pc:spChg chg="mod">
          <ac:chgData name="Vladimir Vatskel" userId="629dfafe3e358558" providerId="LiveId" clId="{6D3D9938-2C2B-4765-98B4-5159C0968B87}" dt="2024-02-18T21:58:13.816" v="4"/>
          <ac:spMkLst>
            <pc:docMk/>
            <pc:sldMk cId="1156948907" sldId="256"/>
            <ac:spMk id="3" creationId="{61AF43C6-D912-ABC3-4CAF-631456FF7A35}"/>
          </ac:spMkLst>
        </pc:spChg>
      </pc:sldChg>
      <pc:sldChg chg="addSp delSp modSp mod">
        <pc:chgData name="Vladimir Vatskel" userId="629dfafe3e358558" providerId="LiveId" clId="{6D3D9938-2C2B-4765-98B4-5159C0968B87}" dt="2024-02-18T22:02:56.377" v="33" actId="962"/>
        <pc:sldMkLst>
          <pc:docMk/>
          <pc:sldMk cId="3393729228" sldId="264"/>
        </pc:sldMkLst>
        <pc:spChg chg="mod">
          <ac:chgData name="Vladimir Vatskel" userId="629dfafe3e358558" providerId="LiveId" clId="{6D3D9938-2C2B-4765-98B4-5159C0968B87}" dt="2024-02-18T22:01:01.134" v="15" actId="20577"/>
          <ac:spMkLst>
            <pc:docMk/>
            <pc:sldMk cId="3393729228" sldId="264"/>
            <ac:spMk id="2" creationId="{E5D7175A-D827-67F4-D876-D33F0AB990CB}"/>
          </ac:spMkLst>
        </pc:spChg>
        <pc:spChg chg="mod">
          <ac:chgData name="Vladimir Vatskel" userId="629dfafe3e358558" providerId="LiveId" clId="{6D3D9938-2C2B-4765-98B4-5159C0968B87}" dt="2024-02-18T22:01:33.851" v="25" actId="20577"/>
          <ac:spMkLst>
            <pc:docMk/>
            <pc:sldMk cId="3393729228" sldId="264"/>
            <ac:spMk id="4" creationId="{2BE4E336-CDD9-7230-D301-46FCF5BC7E4B}"/>
          </ac:spMkLst>
        </pc:spChg>
        <pc:spChg chg="add del mod">
          <ac:chgData name="Vladimir Vatskel" userId="629dfafe3e358558" providerId="LiveId" clId="{6D3D9938-2C2B-4765-98B4-5159C0968B87}" dt="2024-02-18T22:02:07.520" v="27"/>
          <ac:spMkLst>
            <pc:docMk/>
            <pc:sldMk cId="3393729228" sldId="264"/>
            <ac:spMk id="5" creationId="{60A42F07-DB10-6A61-C4E1-A94FAC576222}"/>
          </ac:spMkLst>
        </pc:spChg>
        <pc:spChg chg="add del mod">
          <ac:chgData name="Vladimir Vatskel" userId="629dfafe3e358558" providerId="LiveId" clId="{6D3D9938-2C2B-4765-98B4-5159C0968B87}" dt="2024-02-18T22:02:55.686" v="31"/>
          <ac:spMkLst>
            <pc:docMk/>
            <pc:sldMk cId="3393729228" sldId="264"/>
            <ac:spMk id="12" creationId="{BB9325DF-3E47-6E52-947B-FC1FA73DD13A}"/>
          </ac:spMkLst>
        </pc:spChg>
        <pc:picChg chg="add del mod">
          <ac:chgData name="Vladimir Vatskel" userId="629dfafe3e358558" providerId="LiveId" clId="{6D3D9938-2C2B-4765-98B4-5159C0968B87}" dt="2024-02-18T22:02:54.737" v="30" actId="478"/>
          <ac:picMkLst>
            <pc:docMk/>
            <pc:sldMk cId="3393729228" sldId="264"/>
            <ac:picMk id="7" creationId="{C4C9FD3B-E7FC-DB76-4B91-6D6C2F1137AC}"/>
          </ac:picMkLst>
        </pc:picChg>
        <pc:picChg chg="del">
          <ac:chgData name="Vladimir Vatskel" userId="629dfafe3e358558" providerId="LiveId" clId="{6D3D9938-2C2B-4765-98B4-5159C0968B87}" dt="2024-02-18T22:02:06.129" v="26" actId="478"/>
          <ac:picMkLst>
            <pc:docMk/>
            <pc:sldMk cId="3393729228" sldId="264"/>
            <ac:picMk id="8" creationId="{D5ECD119-D0EA-40A1-924E-45F212BBDDD5}"/>
          </ac:picMkLst>
        </pc:picChg>
        <pc:picChg chg="add mod">
          <ac:chgData name="Vladimir Vatskel" userId="629dfafe3e358558" providerId="LiveId" clId="{6D3D9938-2C2B-4765-98B4-5159C0968B87}" dt="2024-02-18T22:02:52.745" v="29"/>
          <ac:picMkLst>
            <pc:docMk/>
            <pc:sldMk cId="3393729228" sldId="264"/>
            <ac:picMk id="10" creationId="{DD392275-9219-69DC-1D92-0B30894B958F}"/>
          </ac:picMkLst>
        </pc:picChg>
        <pc:picChg chg="add mod">
          <ac:chgData name="Vladimir Vatskel" userId="629dfafe3e358558" providerId="LiveId" clId="{6D3D9938-2C2B-4765-98B4-5159C0968B87}" dt="2024-02-18T22:02:56.377" v="33" actId="962"/>
          <ac:picMkLst>
            <pc:docMk/>
            <pc:sldMk cId="3393729228" sldId="264"/>
            <ac:picMk id="14" creationId="{44EFB313-B803-2103-3C19-8659EE3F54E2}"/>
          </ac:picMkLst>
        </pc:picChg>
      </pc:sldChg>
      <pc:sldChg chg="modSp mod">
        <pc:chgData name="Vladimir Vatskel" userId="629dfafe3e358558" providerId="LiveId" clId="{6D3D9938-2C2B-4765-98B4-5159C0968B87}" dt="2024-02-18T22:19:36.412" v="139" actId="20577"/>
        <pc:sldMkLst>
          <pc:docMk/>
          <pc:sldMk cId="1035946105" sldId="282"/>
        </pc:sldMkLst>
        <pc:spChg chg="mod">
          <ac:chgData name="Vladimir Vatskel" userId="629dfafe3e358558" providerId="LiveId" clId="{6D3D9938-2C2B-4765-98B4-5159C0968B87}" dt="2024-02-18T22:19:36.412" v="139" actId="20577"/>
          <ac:spMkLst>
            <pc:docMk/>
            <pc:sldMk cId="1035946105" sldId="282"/>
            <ac:spMk id="4" creationId="{BB75B652-F3D8-5BFE-BA2A-1162DC7E54BA}"/>
          </ac:spMkLst>
        </pc:spChg>
      </pc:sldChg>
      <pc:sldChg chg="del">
        <pc:chgData name="Vladimir Vatskel" userId="629dfafe3e358558" providerId="LiveId" clId="{6D3D9938-2C2B-4765-98B4-5159C0968B87}" dt="2024-02-18T21:58:19.766" v="5" actId="47"/>
        <pc:sldMkLst>
          <pc:docMk/>
          <pc:sldMk cId="1548321952" sldId="283"/>
        </pc:sldMkLst>
      </pc:sldChg>
      <pc:sldChg chg="addSp delSp modSp new mod">
        <pc:chgData name="Vladimir Vatskel" userId="629dfafe3e358558" providerId="LiveId" clId="{6D3D9938-2C2B-4765-98B4-5159C0968B87}" dt="2024-02-18T22:11:47.095" v="62" actId="27614"/>
        <pc:sldMkLst>
          <pc:docMk/>
          <pc:sldMk cId="3622976547" sldId="283"/>
        </pc:sldMkLst>
        <pc:spChg chg="mod">
          <ac:chgData name="Vladimir Vatskel" userId="629dfafe3e358558" providerId="LiveId" clId="{6D3D9938-2C2B-4765-98B4-5159C0968B87}" dt="2024-02-18T22:03:14.969" v="37"/>
          <ac:spMkLst>
            <pc:docMk/>
            <pc:sldMk cId="3622976547" sldId="283"/>
            <ac:spMk id="2" creationId="{E279F2E5-CEDD-DA68-7ECD-9396C209520E}"/>
          </ac:spMkLst>
        </pc:spChg>
        <pc:spChg chg="del">
          <ac:chgData name="Vladimir Vatskel" userId="629dfafe3e358558" providerId="LiveId" clId="{6D3D9938-2C2B-4765-98B4-5159C0968B87}" dt="2024-02-18T22:11:46.043" v="61"/>
          <ac:spMkLst>
            <pc:docMk/>
            <pc:sldMk cId="3622976547" sldId="283"/>
            <ac:spMk id="3" creationId="{9BFE6DB2-590C-DED6-C0AE-13C15623A4C6}"/>
          </ac:spMkLst>
        </pc:spChg>
        <pc:spChg chg="mod">
          <ac:chgData name="Vladimir Vatskel" userId="629dfafe3e358558" providerId="LiveId" clId="{6D3D9938-2C2B-4765-98B4-5159C0968B87}" dt="2024-02-18T22:04:06.824" v="44" actId="20577"/>
          <ac:spMkLst>
            <pc:docMk/>
            <pc:sldMk cId="3622976547" sldId="283"/>
            <ac:spMk id="4" creationId="{0C8986C4-1506-5298-CC72-3404F30A3B84}"/>
          </ac:spMkLst>
        </pc:spChg>
        <pc:picChg chg="add mod">
          <ac:chgData name="Vladimir Vatskel" userId="629dfafe3e358558" providerId="LiveId" clId="{6D3D9938-2C2B-4765-98B4-5159C0968B87}" dt="2024-02-18T22:11:47.095" v="62" actId="27614"/>
          <ac:picMkLst>
            <pc:docMk/>
            <pc:sldMk cId="3622976547" sldId="283"/>
            <ac:picMk id="6" creationId="{D0B5C689-E5C4-26DE-85C2-315958F9B4FB}"/>
          </ac:picMkLst>
        </pc:picChg>
      </pc:sldChg>
      <pc:sldChg chg="del">
        <pc:chgData name="Vladimir Vatskel" userId="629dfafe3e358558" providerId="LiveId" clId="{6D3D9938-2C2B-4765-98B4-5159C0968B87}" dt="2024-02-18T21:58:19.766" v="5" actId="47"/>
        <pc:sldMkLst>
          <pc:docMk/>
          <pc:sldMk cId="616260692" sldId="284"/>
        </pc:sldMkLst>
      </pc:sldChg>
      <pc:sldChg chg="addSp delSp modSp new mod">
        <pc:chgData name="Vladimir Vatskel" userId="629dfafe3e358558" providerId="LiveId" clId="{6D3D9938-2C2B-4765-98B4-5159C0968B87}" dt="2024-02-18T22:07:29.975" v="53" actId="962"/>
        <pc:sldMkLst>
          <pc:docMk/>
          <pc:sldMk cId="3461394565" sldId="284"/>
        </pc:sldMkLst>
        <pc:spChg chg="mod">
          <ac:chgData name="Vladimir Vatskel" userId="629dfafe3e358558" providerId="LiveId" clId="{6D3D9938-2C2B-4765-98B4-5159C0968B87}" dt="2024-02-18T22:05:36.013" v="48"/>
          <ac:spMkLst>
            <pc:docMk/>
            <pc:sldMk cId="3461394565" sldId="284"/>
            <ac:spMk id="2" creationId="{1282A3F1-7811-1B11-8BFF-F9C8A34F2F0C}"/>
          </ac:spMkLst>
        </pc:spChg>
        <pc:spChg chg="del">
          <ac:chgData name="Vladimir Vatskel" userId="629dfafe3e358558" providerId="LiveId" clId="{6D3D9938-2C2B-4765-98B4-5159C0968B87}" dt="2024-02-18T22:07:29.098" v="51"/>
          <ac:spMkLst>
            <pc:docMk/>
            <pc:sldMk cId="3461394565" sldId="284"/>
            <ac:spMk id="3" creationId="{8CC8FA4B-276F-8159-45D3-2B6C48317D50}"/>
          </ac:spMkLst>
        </pc:spChg>
        <pc:spChg chg="mod">
          <ac:chgData name="Vladimir Vatskel" userId="629dfafe3e358558" providerId="LiveId" clId="{6D3D9938-2C2B-4765-98B4-5159C0968B87}" dt="2024-02-18T22:06:35.949" v="50" actId="27636"/>
          <ac:spMkLst>
            <pc:docMk/>
            <pc:sldMk cId="3461394565" sldId="284"/>
            <ac:spMk id="4" creationId="{B7E869D1-5249-DD14-7036-4AFE9B0B881F}"/>
          </ac:spMkLst>
        </pc:spChg>
        <pc:picChg chg="add mod">
          <ac:chgData name="Vladimir Vatskel" userId="629dfafe3e358558" providerId="LiveId" clId="{6D3D9938-2C2B-4765-98B4-5159C0968B87}" dt="2024-02-18T22:07:29.975" v="53" actId="962"/>
          <ac:picMkLst>
            <pc:docMk/>
            <pc:sldMk cId="3461394565" sldId="284"/>
            <ac:picMk id="6" creationId="{149E30A1-C735-07D3-11C4-500D4F604DA9}"/>
          </ac:picMkLst>
        </pc:picChg>
      </pc:sldChg>
      <pc:sldChg chg="addSp delSp modSp new mod">
        <pc:chgData name="Vladimir Vatskel" userId="629dfafe3e358558" providerId="LiveId" clId="{6D3D9938-2C2B-4765-98B4-5159C0968B87}" dt="2024-02-18T22:15:29.379" v="119" actId="962"/>
        <pc:sldMkLst>
          <pc:docMk/>
          <pc:sldMk cId="3755268063" sldId="285"/>
        </pc:sldMkLst>
        <pc:spChg chg="mod">
          <ac:chgData name="Vladimir Vatskel" userId="629dfafe3e358558" providerId="LiveId" clId="{6D3D9938-2C2B-4765-98B4-5159C0968B87}" dt="2024-02-18T22:07:41.863" v="57"/>
          <ac:spMkLst>
            <pc:docMk/>
            <pc:sldMk cId="3755268063" sldId="285"/>
            <ac:spMk id="2" creationId="{27DF5695-5B91-4E35-1980-DF9CFA9C06CD}"/>
          </ac:spMkLst>
        </pc:spChg>
        <pc:spChg chg="add del">
          <ac:chgData name="Vladimir Vatskel" userId="629dfafe3e358558" providerId="LiveId" clId="{6D3D9938-2C2B-4765-98B4-5159C0968B87}" dt="2024-02-18T22:15:28.495" v="117"/>
          <ac:spMkLst>
            <pc:docMk/>
            <pc:sldMk cId="3755268063" sldId="285"/>
            <ac:spMk id="3" creationId="{02245B2D-6F62-5C17-3683-45B7F4FE56D1}"/>
          </ac:spMkLst>
        </pc:spChg>
        <pc:spChg chg="mod">
          <ac:chgData name="Vladimir Vatskel" userId="629dfafe3e358558" providerId="LiveId" clId="{6D3D9938-2C2B-4765-98B4-5159C0968B87}" dt="2024-02-18T22:13:18.100" v="107" actId="113"/>
          <ac:spMkLst>
            <pc:docMk/>
            <pc:sldMk cId="3755268063" sldId="285"/>
            <ac:spMk id="4" creationId="{4A7A3515-C160-5DD9-6CB0-F52B6115E746}"/>
          </ac:spMkLst>
        </pc:spChg>
        <pc:picChg chg="add mod">
          <ac:chgData name="Vladimir Vatskel" userId="629dfafe3e358558" providerId="LiveId" clId="{6D3D9938-2C2B-4765-98B4-5159C0968B87}" dt="2024-02-18T22:14:50.821" v="116"/>
          <ac:picMkLst>
            <pc:docMk/>
            <pc:sldMk cId="3755268063" sldId="285"/>
            <ac:picMk id="6" creationId="{39A48F44-69B7-69DE-E473-A7615A2EDCCB}"/>
          </ac:picMkLst>
        </pc:picChg>
        <pc:picChg chg="add mod">
          <ac:chgData name="Vladimir Vatskel" userId="629dfafe3e358558" providerId="LiveId" clId="{6D3D9938-2C2B-4765-98B4-5159C0968B87}" dt="2024-02-18T22:15:29.379" v="119" actId="962"/>
          <ac:picMkLst>
            <pc:docMk/>
            <pc:sldMk cId="3755268063" sldId="285"/>
            <ac:picMk id="8" creationId="{D2E3709E-D3B4-AD2E-6D75-4C09DA2224EA}"/>
          </ac:picMkLst>
        </pc:picChg>
      </pc:sldChg>
      <pc:sldChg chg="del">
        <pc:chgData name="Vladimir Vatskel" userId="629dfafe3e358558" providerId="LiveId" clId="{6D3D9938-2C2B-4765-98B4-5159C0968B87}" dt="2024-02-18T21:58:19.766" v="5" actId="47"/>
        <pc:sldMkLst>
          <pc:docMk/>
          <pc:sldMk cId="3965135922" sldId="285"/>
        </pc:sldMkLst>
      </pc:sldChg>
      <pc:sldChg chg="del">
        <pc:chgData name="Vladimir Vatskel" userId="629dfafe3e358558" providerId="LiveId" clId="{6D3D9938-2C2B-4765-98B4-5159C0968B87}" dt="2024-02-18T21:58:19.766" v="5" actId="47"/>
        <pc:sldMkLst>
          <pc:docMk/>
          <pc:sldMk cId="1319612263" sldId="286"/>
        </pc:sldMkLst>
      </pc:sldChg>
      <pc:sldChg chg="addSp delSp modSp new mod">
        <pc:chgData name="Vladimir Vatskel" userId="629dfafe3e358558" providerId="LiveId" clId="{6D3D9938-2C2B-4765-98B4-5159C0968B87}" dt="2024-02-18T22:16:01.976" v="129" actId="962"/>
        <pc:sldMkLst>
          <pc:docMk/>
          <pc:sldMk cId="2795619152" sldId="286"/>
        </pc:sldMkLst>
        <pc:spChg chg="mod">
          <ac:chgData name="Vladimir Vatskel" userId="629dfafe3e358558" providerId="LiveId" clId="{6D3D9938-2C2B-4765-98B4-5159C0968B87}" dt="2024-02-18T22:13:55.978" v="111"/>
          <ac:spMkLst>
            <pc:docMk/>
            <pc:sldMk cId="2795619152" sldId="286"/>
            <ac:spMk id="2" creationId="{2FC79B6F-764C-3AB6-343F-E37441A5F7BE}"/>
          </ac:spMkLst>
        </pc:spChg>
        <pc:spChg chg="del">
          <ac:chgData name="Vladimir Vatskel" userId="629dfafe3e358558" providerId="LiveId" clId="{6D3D9938-2C2B-4765-98B4-5159C0968B87}" dt="2024-02-18T22:16:01.184" v="127"/>
          <ac:spMkLst>
            <pc:docMk/>
            <pc:sldMk cId="2795619152" sldId="286"/>
            <ac:spMk id="3" creationId="{F174A908-9759-1BE8-7ACB-1C5762E475B5}"/>
          </ac:spMkLst>
        </pc:spChg>
        <pc:spChg chg="mod">
          <ac:chgData name="Vladimir Vatskel" userId="629dfafe3e358558" providerId="LiveId" clId="{6D3D9938-2C2B-4765-98B4-5159C0968B87}" dt="2024-02-18T22:15:41.212" v="126" actId="20577"/>
          <ac:spMkLst>
            <pc:docMk/>
            <pc:sldMk cId="2795619152" sldId="286"/>
            <ac:spMk id="4" creationId="{D17F105A-DEB9-2817-CF45-3C887C8AFD0B}"/>
          </ac:spMkLst>
        </pc:spChg>
        <pc:picChg chg="add mod">
          <ac:chgData name="Vladimir Vatskel" userId="629dfafe3e358558" providerId="LiveId" clId="{6D3D9938-2C2B-4765-98B4-5159C0968B87}" dt="2024-02-18T22:16:01.976" v="129" actId="962"/>
          <ac:picMkLst>
            <pc:docMk/>
            <pc:sldMk cId="2795619152" sldId="286"/>
            <ac:picMk id="6" creationId="{8029554F-F1E3-5B48-E683-1FD542EC508F}"/>
          </ac:picMkLst>
        </pc:picChg>
      </pc:sldChg>
      <pc:sldChg chg="del">
        <pc:chgData name="Vladimir Vatskel" userId="629dfafe3e358558" providerId="LiveId" clId="{6D3D9938-2C2B-4765-98B4-5159C0968B87}" dt="2024-02-18T21:58:19.766" v="5" actId="47"/>
        <pc:sldMkLst>
          <pc:docMk/>
          <pc:sldMk cId="1418126138" sldId="287"/>
        </pc:sldMkLst>
      </pc:sldChg>
      <pc:sldChg chg="del">
        <pc:chgData name="Vladimir Vatskel" userId="629dfafe3e358558" providerId="LiveId" clId="{6D3D9938-2C2B-4765-98B4-5159C0968B87}" dt="2024-02-18T21:58:19.766" v="5" actId="47"/>
        <pc:sldMkLst>
          <pc:docMk/>
          <pc:sldMk cId="2952891093" sldId="288"/>
        </pc:sldMkLst>
      </pc:sldChg>
      <pc:sldChg chg="del">
        <pc:chgData name="Vladimir Vatskel" userId="629dfafe3e358558" providerId="LiveId" clId="{6D3D9938-2C2B-4765-98B4-5159C0968B87}" dt="2024-02-18T21:58:19.766" v="5" actId="47"/>
        <pc:sldMkLst>
          <pc:docMk/>
          <pc:sldMk cId="3351165426" sldId="289"/>
        </pc:sldMkLst>
      </pc:sldChg>
    </pc:docChg>
  </pc:docChgLst>
  <pc:docChgLst>
    <pc:chgData name="Vladimir Vatskel" userId="629dfafe3e358558" providerId="LiveId" clId="{3607FB22-3954-4225-8D29-68E592493AC7}"/>
    <pc:docChg chg="undo custSel addSld delSld modSld">
      <pc:chgData name="Vladimir Vatskel" userId="629dfafe3e358558" providerId="LiveId" clId="{3607FB22-3954-4225-8D29-68E592493AC7}" dt="2024-02-21T21:19:03.707" v="76" actId="27636"/>
      <pc:docMkLst>
        <pc:docMk/>
      </pc:docMkLst>
      <pc:sldChg chg="modSp mod">
        <pc:chgData name="Vladimir Vatskel" userId="629dfafe3e358558" providerId="LiveId" clId="{3607FB22-3954-4225-8D29-68E592493AC7}" dt="2024-02-21T21:19:03.707" v="76" actId="27636"/>
        <pc:sldMkLst>
          <pc:docMk/>
          <pc:sldMk cId="1035946105" sldId="282"/>
        </pc:sldMkLst>
        <pc:spChg chg="mod">
          <ac:chgData name="Vladimir Vatskel" userId="629dfafe3e358558" providerId="LiveId" clId="{3607FB22-3954-4225-8D29-68E592493AC7}" dt="2024-02-21T21:19:03.707" v="76" actId="27636"/>
          <ac:spMkLst>
            <pc:docMk/>
            <pc:sldMk cId="1035946105" sldId="282"/>
            <ac:spMk id="4" creationId="{BB75B652-F3D8-5BFE-BA2A-1162DC7E54BA}"/>
          </ac:spMkLst>
        </pc:spChg>
      </pc:sldChg>
      <pc:sldChg chg="new del">
        <pc:chgData name="Vladimir Vatskel" userId="629dfafe3e358558" providerId="LiveId" clId="{3607FB22-3954-4225-8D29-68E592493AC7}" dt="2024-02-21T20:56:56.237" v="1" actId="680"/>
        <pc:sldMkLst>
          <pc:docMk/>
          <pc:sldMk cId="1481902476" sldId="283"/>
        </pc:sldMkLst>
      </pc:sldChg>
      <pc:sldChg chg="addSp delSp modSp new mod">
        <pc:chgData name="Vladimir Vatskel" userId="629dfafe3e358558" providerId="LiveId" clId="{3607FB22-3954-4225-8D29-68E592493AC7}" dt="2024-02-21T21:01:54.690" v="18" actId="27614"/>
        <pc:sldMkLst>
          <pc:docMk/>
          <pc:sldMk cId="2277172431" sldId="283"/>
        </pc:sldMkLst>
        <pc:spChg chg="mod">
          <ac:chgData name="Vladimir Vatskel" userId="629dfafe3e358558" providerId="LiveId" clId="{3607FB22-3954-4225-8D29-68E592493AC7}" dt="2024-02-21T20:57:56.441" v="10"/>
          <ac:spMkLst>
            <pc:docMk/>
            <pc:sldMk cId="2277172431" sldId="283"/>
            <ac:spMk id="2" creationId="{4590A87B-821E-4DF7-61CB-883E16B19F89}"/>
          </ac:spMkLst>
        </pc:spChg>
        <pc:spChg chg="del">
          <ac:chgData name="Vladimir Vatskel" userId="629dfafe3e358558" providerId="LiveId" clId="{3607FB22-3954-4225-8D29-68E592493AC7}" dt="2024-02-21T21:01:52.662" v="17"/>
          <ac:spMkLst>
            <pc:docMk/>
            <pc:sldMk cId="2277172431" sldId="283"/>
            <ac:spMk id="3" creationId="{44FBB6D4-6F0B-E0A7-74DF-E097FC8DD9DD}"/>
          </ac:spMkLst>
        </pc:spChg>
        <pc:spChg chg="mod">
          <ac:chgData name="Vladimir Vatskel" userId="629dfafe3e358558" providerId="LiveId" clId="{3607FB22-3954-4225-8D29-68E592493AC7}" dt="2024-02-21T21:00:45.939" v="16" actId="27636"/>
          <ac:spMkLst>
            <pc:docMk/>
            <pc:sldMk cId="2277172431" sldId="283"/>
            <ac:spMk id="4" creationId="{E80026F1-D33D-B4DD-5674-3DE4917B6021}"/>
          </ac:spMkLst>
        </pc:spChg>
        <pc:picChg chg="add mod">
          <ac:chgData name="Vladimir Vatskel" userId="629dfafe3e358558" providerId="LiveId" clId="{3607FB22-3954-4225-8D29-68E592493AC7}" dt="2024-02-21T21:01:54.690" v="18" actId="27614"/>
          <ac:picMkLst>
            <pc:docMk/>
            <pc:sldMk cId="2277172431" sldId="283"/>
            <ac:picMk id="8" creationId="{3DC96517-4192-BF80-213B-18C62C2D0267}"/>
          </ac:picMkLst>
        </pc:picChg>
      </pc:sldChg>
      <pc:sldChg chg="addSp delSp modSp new mod">
        <pc:chgData name="Vladimir Vatskel" userId="629dfafe3e358558" providerId="LiveId" clId="{3607FB22-3954-4225-8D29-68E592493AC7}" dt="2024-02-21T21:04:27.550" v="26" actId="27614"/>
        <pc:sldMkLst>
          <pc:docMk/>
          <pc:sldMk cId="937449475" sldId="284"/>
        </pc:sldMkLst>
        <pc:spChg chg="mod">
          <ac:chgData name="Vladimir Vatskel" userId="629dfafe3e358558" providerId="LiveId" clId="{3607FB22-3954-4225-8D29-68E592493AC7}" dt="2024-02-21T21:00:32.849" v="14"/>
          <ac:spMkLst>
            <pc:docMk/>
            <pc:sldMk cId="937449475" sldId="284"/>
            <ac:spMk id="2" creationId="{18CF434E-345F-EFFE-3778-ED5F5856CE8D}"/>
          </ac:spMkLst>
        </pc:spChg>
        <pc:spChg chg="del">
          <ac:chgData name="Vladimir Vatskel" userId="629dfafe3e358558" providerId="LiveId" clId="{3607FB22-3954-4225-8D29-68E592493AC7}" dt="2024-02-21T21:04:26.274" v="25"/>
          <ac:spMkLst>
            <pc:docMk/>
            <pc:sldMk cId="937449475" sldId="284"/>
            <ac:spMk id="3" creationId="{3D2CA4BE-99CC-E932-3B64-97015C33FE7A}"/>
          </ac:spMkLst>
        </pc:spChg>
        <pc:spChg chg="mod">
          <ac:chgData name="Vladimir Vatskel" userId="629dfafe3e358558" providerId="LiveId" clId="{3607FB22-3954-4225-8D29-68E592493AC7}" dt="2024-02-21T21:02:16.342" v="20" actId="27636"/>
          <ac:spMkLst>
            <pc:docMk/>
            <pc:sldMk cId="937449475" sldId="284"/>
            <ac:spMk id="4" creationId="{E834AC8B-772B-1C67-2518-9BB1AB677054}"/>
          </ac:spMkLst>
        </pc:spChg>
        <pc:picChg chg="add mod">
          <ac:chgData name="Vladimir Vatskel" userId="629dfafe3e358558" providerId="LiveId" clId="{3607FB22-3954-4225-8D29-68E592493AC7}" dt="2024-02-21T21:04:27.550" v="26" actId="27614"/>
          <ac:picMkLst>
            <pc:docMk/>
            <pc:sldMk cId="937449475" sldId="284"/>
            <ac:picMk id="6" creationId="{52091BC9-9387-0806-EDF5-33FD05921883}"/>
          </ac:picMkLst>
        </pc:picChg>
      </pc:sldChg>
      <pc:sldChg chg="addSp delSp modSp new mod">
        <pc:chgData name="Vladimir Vatskel" userId="629dfafe3e358558" providerId="LiveId" clId="{3607FB22-3954-4225-8D29-68E592493AC7}" dt="2024-02-21T21:10:31.313" v="55" actId="27614"/>
        <pc:sldMkLst>
          <pc:docMk/>
          <pc:sldMk cId="3430669661" sldId="285"/>
        </pc:sldMkLst>
        <pc:spChg chg="mod">
          <ac:chgData name="Vladimir Vatskel" userId="629dfafe3e358558" providerId="LiveId" clId="{3607FB22-3954-4225-8D29-68E592493AC7}" dt="2024-02-21T21:03:01.478" v="24"/>
          <ac:spMkLst>
            <pc:docMk/>
            <pc:sldMk cId="3430669661" sldId="285"/>
            <ac:spMk id="2" creationId="{4A220056-6ECD-42F2-2E36-92A8840A334E}"/>
          </ac:spMkLst>
        </pc:spChg>
        <pc:spChg chg="add del">
          <ac:chgData name="Vladimir Vatskel" userId="629dfafe3e358558" providerId="LiveId" clId="{3607FB22-3954-4225-8D29-68E592493AC7}" dt="2024-02-21T21:06:39.913" v="45"/>
          <ac:spMkLst>
            <pc:docMk/>
            <pc:sldMk cId="3430669661" sldId="285"/>
            <ac:spMk id="3" creationId="{84121493-BF53-CC8A-D827-DACAAFD9AA54}"/>
          </ac:spMkLst>
        </pc:spChg>
        <pc:spChg chg="mod">
          <ac:chgData name="Vladimir Vatskel" userId="629dfafe3e358558" providerId="LiveId" clId="{3607FB22-3954-4225-8D29-68E592493AC7}" dt="2024-02-21T21:04:34.371" v="27"/>
          <ac:spMkLst>
            <pc:docMk/>
            <pc:sldMk cId="3430669661" sldId="285"/>
            <ac:spMk id="4" creationId="{B141B4A9-88DD-5A24-1230-03BC4B168480}"/>
          </ac:spMkLst>
        </pc:spChg>
        <pc:spChg chg="add del mod">
          <ac:chgData name="Vladimir Vatskel" userId="629dfafe3e358558" providerId="LiveId" clId="{3607FB22-3954-4225-8D29-68E592493AC7}" dt="2024-02-21T21:10:29.851" v="54"/>
          <ac:spMkLst>
            <pc:docMk/>
            <pc:sldMk cId="3430669661" sldId="285"/>
            <ac:spMk id="12" creationId="{233519DA-276B-E0B5-1934-598D7CB677C6}"/>
          </ac:spMkLst>
        </pc:spChg>
        <pc:picChg chg="add mod">
          <ac:chgData name="Vladimir Vatskel" userId="629dfafe3e358558" providerId="LiveId" clId="{3607FB22-3954-4225-8D29-68E592493AC7}" dt="2024-02-21T21:05:33.290" v="32"/>
          <ac:picMkLst>
            <pc:docMk/>
            <pc:sldMk cId="3430669661" sldId="285"/>
            <ac:picMk id="6" creationId="{6CE11CD1-9C21-110E-9A7C-96ED6095752F}"/>
          </ac:picMkLst>
        </pc:picChg>
        <pc:picChg chg="add mod">
          <ac:chgData name="Vladimir Vatskel" userId="629dfafe3e358558" providerId="LiveId" clId="{3607FB22-3954-4225-8D29-68E592493AC7}" dt="2024-02-21T21:06:06.458" v="44"/>
          <ac:picMkLst>
            <pc:docMk/>
            <pc:sldMk cId="3430669661" sldId="285"/>
            <ac:picMk id="8" creationId="{98F33F94-7475-3A86-2F5B-288C319806FC}"/>
          </ac:picMkLst>
        </pc:picChg>
        <pc:picChg chg="add del mod">
          <ac:chgData name="Vladimir Vatskel" userId="629dfafe3e358558" providerId="LiveId" clId="{3607FB22-3954-4225-8D29-68E592493AC7}" dt="2024-02-21T21:10:20.765" v="52" actId="21"/>
          <ac:picMkLst>
            <pc:docMk/>
            <pc:sldMk cId="3430669661" sldId="285"/>
            <ac:picMk id="10" creationId="{5A780B3F-80B7-258E-5DDD-C051E1E964FF}"/>
          </ac:picMkLst>
        </pc:picChg>
        <pc:picChg chg="add mod">
          <ac:chgData name="Vladimir Vatskel" userId="629dfafe3e358558" providerId="LiveId" clId="{3607FB22-3954-4225-8D29-68E592493AC7}" dt="2024-02-21T21:10:31.313" v="55" actId="27614"/>
          <ac:picMkLst>
            <pc:docMk/>
            <pc:sldMk cId="3430669661" sldId="285"/>
            <ac:picMk id="14" creationId="{B1B4F2A9-347B-7945-E2D5-90D71ACBC3D6}"/>
          </ac:picMkLst>
        </pc:picChg>
      </pc:sldChg>
      <pc:sldChg chg="addSp delSp modSp new mod">
        <pc:chgData name="Vladimir Vatskel" userId="629dfafe3e358558" providerId="LiveId" clId="{3607FB22-3954-4225-8D29-68E592493AC7}" dt="2024-02-21T21:12:01.232" v="61" actId="27636"/>
        <pc:sldMkLst>
          <pc:docMk/>
          <pc:sldMk cId="2785684920" sldId="286"/>
        </pc:sldMkLst>
        <pc:spChg chg="mod">
          <ac:chgData name="Vladimir Vatskel" userId="629dfafe3e358558" providerId="LiveId" clId="{3607FB22-3954-4225-8D29-68E592493AC7}" dt="2024-02-21T21:06:54.530" v="51"/>
          <ac:spMkLst>
            <pc:docMk/>
            <pc:sldMk cId="2785684920" sldId="286"/>
            <ac:spMk id="2" creationId="{F41CD1E1-9FD8-DC34-67DC-4FE2AB3BA42A}"/>
          </ac:spMkLst>
        </pc:spChg>
        <pc:spChg chg="del">
          <ac:chgData name="Vladimir Vatskel" userId="629dfafe3e358558" providerId="LiveId" clId="{3607FB22-3954-4225-8D29-68E592493AC7}" dt="2024-02-21T21:10:22.792" v="53"/>
          <ac:spMkLst>
            <pc:docMk/>
            <pc:sldMk cId="2785684920" sldId="286"/>
            <ac:spMk id="3" creationId="{F913581A-7A08-7D08-A68D-7215E2C31BE9}"/>
          </ac:spMkLst>
        </pc:spChg>
        <pc:spChg chg="mod">
          <ac:chgData name="Vladimir Vatskel" userId="629dfafe3e358558" providerId="LiveId" clId="{3607FB22-3954-4225-8D29-68E592493AC7}" dt="2024-02-21T21:12:01.232" v="61" actId="27636"/>
          <ac:spMkLst>
            <pc:docMk/>
            <pc:sldMk cId="2785684920" sldId="286"/>
            <ac:spMk id="4" creationId="{F6C1E7E5-522F-8782-D933-0D9175D5B3B7}"/>
          </ac:spMkLst>
        </pc:spChg>
        <pc:spChg chg="add del mod">
          <ac:chgData name="Vladimir Vatskel" userId="629dfafe3e358558" providerId="LiveId" clId="{3607FB22-3954-4225-8D29-68E592493AC7}" dt="2024-02-21T21:11:51.599" v="57"/>
          <ac:spMkLst>
            <pc:docMk/>
            <pc:sldMk cId="2785684920" sldId="286"/>
            <ac:spMk id="6" creationId="{AF6A508D-F2F5-5E04-E78B-F469DD5BEA9B}"/>
          </ac:spMkLst>
        </pc:spChg>
        <pc:picChg chg="add mod">
          <ac:chgData name="Vladimir Vatskel" userId="629dfafe3e358558" providerId="LiveId" clId="{3607FB22-3954-4225-8D29-68E592493AC7}" dt="2024-02-21T21:11:55.878" v="58" actId="27614"/>
          <ac:picMkLst>
            <pc:docMk/>
            <pc:sldMk cId="2785684920" sldId="286"/>
            <ac:picMk id="8" creationId="{63B1A74D-A2B7-B9EC-B9C6-47BE9DCA5E50}"/>
          </ac:picMkLst>
        </pc:picChg>
        <pc:picChg chg="add del mod">
          <ac:chgData name="Vladimir Vatskel" userId="629dfafe3e358558" providerId="LiveId" clId="{3607FB22-3954-4225-8D29-68E592493AC7}" dt="2024-02-21T21:11:50.131" v="56" actId="478"/>
          <ac:picMkLst>
            <pc:docMk/>
            <pc:sldMk cId="2785684920" sldId="286"/>
            <ac:picMk id="10" creationId="{5A780B3F-80B7-258E-5DDD-C051E1E964FF}"/>
          </ac:picMkLst>
        </pc:picChg>
      </pc:sldChg>
      <pc:sldChg chg="addSp delSp modSp new mod">
        <pc:chgData name="Vladimir Vatskel" userId="629dfafe3e358558" providerId="LiveId" clId="{3607FB22-3954-4225-8D29-68E592493AC7}" dt="2024-02-21T21:16:16.692" v="72" actId="27636"/>
        <pc:sldMkLst>
          <pc:docMk/>
          <pc:sldMk cId="2475003962" sldId="287"/>
        </pc:sldMkLst>
        <pc:spChg chg="mod">
          <ac:chgData name="Vladimir Vatskel" userId="629dfafe3e358558" providerId="LiveId" clId="{3607FB22-3954-4225-8D29-68E592493AC7}" dt="2024-02-21T21:12:18.089" v="65"/>
          <ac:spMkLst>
            <pc:docMk/>
            <pc:sldMk cId="2475003962" sldId="287"/>
            <ac:spMk id="2" creationId="{602297E0-00DC-49E9-11F4-81FCD735160F}"/>
          </ac:spMkLst>
        </pc:spChg>
        <pc:spChg chg="del">
          <ac:chgData name="Vladimir Vatskel" userId="629dfafe3e358558" providerId="LiveId" clId="{3607FB22-3954-4225-8D29-68E592493AC7}" dt="2024-02-21T21:13:40.548" v="66"/>
          <ac:spMkLst>
            <pc:docMk/>
            <pc:sldMk cId="2475003962" sldId="287"/>
            <ac:spMk id="3" creationId="{7185520F-C02C-E965-8394-C4F4FCE55673}"/>
          </ac:spMkLst>
        </pc:spChg>
        <pc:spChg chg="mod">
          <ac:chgData name="Vladimir Vatskel" userId="629dfafe3e358558" providerId="LiveId" clId="{3607FB22-3954-4225-8D29-68E592493AC7}" dt="2024-02-21T21:16:16.692" v="72" actId="27636"/>
          <ac:spMkLst>
            <pc:docMk/>
            <pc:sldMk cId="2475003962" sldId="287"/>
            <ac:spMk id="4" creationId="{C9C991D7-C013-2105-F099-D26F5FE42436}"/>
          </ac:spMkLst>
        </pc:spChg>
        <pc:spChg chg="add del mod">
          <ac:chgData name="Vladimir Vatskel" userId="629dfafe3e358558" providerId="LiveId" clId="{3607FB22-3954-4225-8D29-68E592493AC7}" dt="2024-02-21T21:15:10.232" v="69"/>
          <ac:spMkLst>
            <pc:docMk/>
            <pc:sldMk cId="2475003962" sldId="287"/>
            <ac:spMk id="8" creationId="{D3279FF8-5E9C-C628-53E2-5EFBA85E8A9A}"/>
          </ac:spMkLst>
        </pc:spChg>
        <pc:picChg chg="add del mod">
          <ac:chgData name="Vladimir Vatskel" userId="629dfafe3e358558" providerId="LiveId" clId="{3607FB22-3954-4225-8D29-68E592493AC7}" dt="2024-02-21T21:15:09.199" v="68" actId="478"/>
          <ac:picMkLst>
            <pc:docMk/>
            <pc:sldMk cId="2475003962" sldId="287"/>
            <ac:picMk id="6" creationId="{50BB3443-99A1-B3C1-3DA9-3246B942F0A0}"/>
          </ac:picMkLst>
        </pc:picChg>
        <pc:picChg chg="add mod">
          <ac:chgData name="Vladimir Vatskel" userId="629dfafe3e358558" providerId="LiveId" clId="{3607FB22-3954-4225-8D29-68E592493AC7}" dt="2024-02-21T21:15:11.082" v="70" actId="27614"/>
          <ac:picMkLst>
            <pc:docMk/>
            <pc:sldMk cId="2475003962" sldId="287"/>
            <ac:picMk id="10" creationId="{F5586D82-DB31-1491-30D4-B003B7BC90C8}"/>
          </ac:picMkLst>
        </pc:picChg>
      </pc:sldChg>
    </pc:docChg>
  </pc:docChgLst>
  <pc:docChgLst>
    <pc:chgData name="Vladimir Vatskel" userId="629dfafe3e358558" providerId="LiveId" clId="{1EAACD3A-7623-4127-B568-C03EFDF85180}"/>
    <pc:docChg chg="undo custSel addSld modSld">
      <pc:chgData name="Vladimir Vatskel" userId="629dfafe3e358558" providerId="LiveId" clId="{1EAACD3A-7623-4127-B568-C03EFDF85180}" dt="2024-03-12T06:58:19.210" v="105" actId="20577"/>
      <pc:docMkLst>
        <pc:docMk/>
      </pc:docMkLst>
      <pc:sldChg chg="modSp mod">
        <pc:chgData name="Vladimir Vatskel" userId="629dfafe3e358558" providerId="LiveId" clId="{1EAACD3A-7623-4127-B568-C03EFDF85180}" dt="2024-03-12T06:35:19.249" v="4"/>
        <pc:sldMkLst>
          <pc:docMk/>
          <pc:sldMk cId="1156948907" sldId="256"/>
        </pc:sldMkLst>
        <pc:spChg chg="mod">
          <ac:chgData name="Vladimir Vatskel" userId="629dfafe3e358558" providerId="LiveId" clId="{1EAACD3A-7623-4127-B568-C03EFDF85180}" dt="2024-03-12T06:35:19.249" v="4"/>
          <ac:spMkLst>
            <pc:docMk/>
            <pc:sldMk cId="1156948907" sldId="256"/>
            <ac:spMk id="3" creationId="{61AF43C6-D912-ABC3-4CAF-631456FF7A35}"/>
          </ac:spMkLst>
        </pc:spChg>
      </pc:sldChg>
      <pc:sldChg chg="modSp mod">
        <pc:chgData name="Vladimir Vatskel" userId="629dfafe3e358558" providerId="LiveId" clId="{1EAACD3A-7623-4127-B568-C03EFDF85180}" dt="2024-03-12T06:58:19.210" v="105" actId="20577"/>
        <pc:sldMkLst>
          <pc:docMk/>
          <pc:sldMk cId="1035946105" sldId="282"/>
        </pc:sldMkLst>
        <pc:spChg chg="mod">
          <ac:chgData name="Vladimir Vatskel" userId="629dfafe3e358558" providerId="LiveId" clId="{1EAACD3A-7623-4127-B568-C03EFDF85180}" dt="2024-03-12T06:58:19.210" v="105" actId="20577"/>
          <ac:spMkLst>
            <pc:docMk/>
            <pc:sldMk cId="1035946105" sldId="282"/>
            <ac:spMk id="4" creationId="{BB75B652-F3D8-5BFE-BA2A-1162DC7E54BA}"/>
          </ac:spMkLst>
        </pc:spChg>
      </pc:sldChg>
      <pc:sldChg chg="addSp delSp modSp mod">
        <pc:chgData name="Vladimir Vatskel" userId="629dfafe3e358558" providerId="LiveId" clId="{1EAACD3A-7623-4127-B568-C03EFDF85180}" dt="2024-03-12T06:38:11.236" v="8" actId="27614"/>
        <pc:sldMkLst>
          <pc:docMk/>
          <pc:sldMk cId="1954348279" sldId="290"/>
        </pc:sldMkLst>
        <pc:spChg chg="mod">
          <ac:chgData name="Vladimir Vatskel" userId="629dfafe3e358558" providerId="LiveId" clId="{1EAACD3A-7623-4127-B568-C03EFDF85180}" dt="2024-03-12T06:37:16.260" v="5"/>
          <ac:spMkLst>
            <pc:docMk/>
            <pc:sldMk cId="1954348279" sldId="290"/>
            <ac:spMk id="4" creationId="{00C11F3B-4E4F-DDC9-51C1-A051482EB21C}"/>
          </ac:spMkLst>
        </pc:spChg>
        <pc:spChg chg="add del mod">
          <ac:chgData name="Vladimir Vatskel" userId="629dfafe3e358558" providerId="LiveId" clId="{1EAACD3A-7623-4127-B568-C03EFDF85180}" dt="2024-03-12T06:38:08.642" v="7"/>
          <ac:spMkLst>
            <pc:docMk/>
            <pc:sldMk cId="1954348279" sldId="290"/>
            <ac:spMk id="5" creationId="{374CD25C-1504-8E9D-02B7-0B95FB7F683D}"/>
          </ac:spMkLst>
        </pc:spChg>
        <pc:picChg chg="del">
          <ac:chgData name="Vladimir Vatskel" userId="629dfafe3e358558" providerId="LiveId" clId="{1EAACD3A-7623-4127-B568-C03EFDF85180}" dt="2024-03-12T06:38:07.670" v="6" actId="478"/>
          <ac:picMkLst>
            <pc:docMk/>
            <pc:sldMk cId="1954348279" sldId="290"/>
            <ac:picMk id="6" creationId="{6CA8CE5D-8F2C-4A6E-ED14-071D5A7F5DFD}"/>
          </ac:picMkLst>
        </pc:picChg>
        <pc:picChg chg="add mod">
          <ac:chgData name="Vladimir Vatskel" userId="629dfafe3e358558" providerId="LiveId" clId="{1EAACD3A-7623-4127-B568-C03EFDF85180}" dt="2024-03-12T06:38:11.236" v="8" actId="27614"/>
          <ac:picMkLst>
            <pc:docMk/>
            <pc:sldMk cId="1954348279" sldId="290"/>
            <ac:picMk id="8" creationId="{B1D5463B-17C8-BCDE-7CB7-6163AE24BA91}"/>
          </ac:picMkLst>
        </pc:picChg>
      </pc:sldChg>
      <pc:sldChg chg="addSp delSp modSp mod">
        <pc:chgData name="Vladimir Vatskel" userId="629dfafe3e358558" providerId="LiveId" clId="{1EAACD3A-7623-4127-B568-C03EFDF85180}" dt="2024-03-12T06:41:55.233" v="20"/>
        <pc:sldMkLst>
          <pc:docMk/>
          <pc:sldMk cId="857221074" sldId="291"/>
        </pc:sldMkLst>
        <pc:spChg chg="mod">
          <ac:chgData name="Vladimir Vatskel" userId="629dfafe3e358558" providerId="LiveId" clId="{1EAACD3A-7623-4127-B568-C03EFDF85180}" dt="2024-03-12T06:41:55.233" v="20"/>
          <ac:spMkLst>
            <pc:docMk/>
            <pc:sldMk cId="857221074" sldId="291"/>
            <ac:spMk id="2" creationId="{B1C7C742-E226-DCE7-93B8-530079D8D7D8}"/>
          </ac:spMkLst>
        </pc:spChg>
        <pc:spChg chg="mod">
          <ac:chgData name="Vladimir Vatskel" userId="629dfafe3e358558" providerId="LiveId" clId="{1EAACD3A-7623-4127-B568-C03EFDF85180}" dt="2024-03-12T06:41:43.431" v="17" actId="27636"/>
          <ac:spMkLst>
            <pc:docMk/>
            <pc:sldMk cId="857221074" sldId="291"/>
            <ac:spMk id="4" creationId="{F72CD0CB-AD44-C3EA-634A-B3421F00AB61}"/>
          </ac:spMkLst>
        </pc:spChg>
        <pc:spChg chg="add del mod">
          <ac:chgData name="Vladimir Vatskel" userId="629dfafe3e358558" providerId="LiveId" clId="{1EAACD3A-7623-4127-B568-C03EFDF85180}" dt="2024-03-12T06:40:43.891" v="13"/>
          <ac:spMkLst>
            <pc:docMk/>
            <pc:sldMk cId="857221074" sldId="291"/>
            <ac:spMk id="5" creationId="{2C2044F8-C636-292D-8705-196E8BD7FE75}"/>
          </ac:spMkLst>
        </pc:spChg>
        <pc:picChg chg="del">
          <ac:chgData name="Vladimir Vatskel" userId="629dfafe3e358558" providerId="LiveId" clId="{1EAACD3A-7623-4127-B568-C03EFDF85180}" dt="2024-03-12T06:40:42.732" v="12" actId="478"/>
          <ac:picMkLst>
            <pc:docMk/>
            <pc:sldMk cId="857221074" sldId="291"/>
            <ac:picMk id="6" creationId="{A209B30A-B013-DBC2-CCC6-7DE212E62FDA}"/>
          </ac:picMkLst>
        </pc:picChg>
        <pc:picChg chg="add mod">
          <ac:chgData name="Vladimir Vatskel" userId="629dfafe3e358558" providerId="LiveId" clId="{1EAACD3A-7623-4127-B568-C03EFDF85180}" dt="2024-03-12T06:40:45.143" v="15" actId="962"/>
          <ac:picMkLst>
            <pc:docMk/>
            <pc:sldMk cId="857221074" sldId="291"/>
            <ac:picMk id="8" creationId="{11F91FEF-121B-1328-DE1D-C73A2B45040C}"/>
          </ac:picMkLst>
        </pc:picChg>
      </pc:sldChg>
      <pc:sldChg chg="addSp delSp modSp mod">
        <pc:chgData name="Vladimir Vatskel" userId="629dfafe3e358558" providerId="LiveId" clId="{1EAACD3A-7623-4127-B568-C03EFDF85180}" dt="2024-03-12T06:46:11.043" v="46" actId="27636"/>
        <pc:sldMkLst>
          <pc:docMk/>
          <pc:sldMk cId="3019615648" sldId="292"/>
        </pc:sldMkLst>
        <pc:spChg chg="mod">
          <ac:chgData name="Vladimir Vatskel" userId="629dfafe3e358558" providerId="LiveId" clId="{1EAACD3A-7623-4127-B568-C03EFDF85180}" dt="2024-03-12T06:45:01.039" v="41"/>
          <ac:spMkLst>
            <pc:docMk/>
            <pc:sldMk cId="3019615648" sldId="292"/>
            <ac:spMk id="2" creationId="{E24B76A2-94B2-22F9-EE8C-69E91C6E87DB}"/>
          </ac:spMkLst>
        </pc:spChg>
        <pc:spChg chg="mod">
          <ac:chgData name="Vladimir Vatskel" userId="629dfafe3e358558" providerId="LiveId" clId="{1EAACD3A-7623-4127-B568-C03EFDF85180}" dt="2024-03-12T06:46:11.043" v="46" actId="27636"/>
          <ac:spMkLst>
            <pc:docMk/>
            <pc:sldMk cId="3019615648" sldId="292"/>
            <ac:spMk id="4" creationId="{92B02848-2D74-44CE-8D2B-D549A3DF048C}"/>
          </ac:spMkLst>
        </pc:spChg>
        <pc:spChg chg="add del mod">
          <ac:chgData name="Vladimir Vatskel" userId="629dfafe3e358558" providerId="LiveId" clId="{1EAACD3A-7623-4127-B568-C03EFDF85180}" dt="2024-03-12T06:46:02.229" v="43"/>
          <ac:spMkLst>
            <pc:docMk/>
            <pc:sldMk cId="3019615648" sldId="292"/>
            <ac:spMk id="5" creationId="{73F106BE-2432-3E04-CEE2-B171644C1EB7}"/>
          </ac:spMkLst>
        </pc:spChg>
        <pc:picChg chg="del">
          <ac:chgData name="Vladimir Vatskel" userId="629dfafe3e358558" providerId="LiveId" clId="{1EAACD3A-7623-4127-B568-C03EFDF85180}" dt="2024-03-12T06:46:01.101" v="42" actId="478"/>
          <ac:picMkLst>
            <pc:docMk/>
            <pc:sldMk cId="3019615648" sldId="292"/>
            <ac:picMk id="6" creationId="{EF38D4DB-BCEB-132F-0F23-2B52B1978BC8}"/>
          </ac:picMkLst>
        </pc:picChg>
        <pc:picChg chg="add mod">
          <ac:chgData name="Vladimir Vatskel" userId="629dfafe3e358558" providerId="LiveId" clId="{1EAACD3A-7623-4127-B568-C03EFDF85180}" dt="2024-03-12T06:46:03.275" v="44" actId="27614"/>
          <ac:picMkLst>
            <pc:docMk/>
            <pc:sldMk cId="3019615648" sldId="292"/>
            <ac:picMk id="8" creationId="{F8CF70FE-2A6C-8336-AD93-23F914050B9F}"/>
          </ac:picMkLst>
        </pc:picChg>
      </pc:sldChg>
      <pc:sldChg chg="addSp delSp modSp mod">
        <pc:chgData name="Vladimir Vatskel" userId="629dfafe3e358558" providerId="LiveId" clId="{1EAACD3A-7623-4127-B568-C03EFDF85180}" dt="2024-03-12T06:43:09.563" v="28" actId="27636"/>
        <pc:sldMkLst>
          <pc:docMk/>
          <pc:sldMk cId="2622560344" sldId="293"/>
        </pc:sldMkLst>
        <pc:spChg chg="mod">
          <ac:chgData name="Vladimir Vatskel" userId="629dfafe3e358558" providerId="LiveId" clId="{1EAACD3A-7623-4127-B568-C03EFDF85180}" dt="2024-03-12T06:42:08.092" v="23"/>
          <ac:spMkLst>
            <pc:docMk/>
            <pc:sldMk cId="2622560344" sldId="293"/>
            <ac:spMk id="2" creationId="{9A7824E5-928A-4610-3EE5-5A9864B8BFA0}"/>
          </ac:spMkLst>
        </pc:spChg>
        <pc:spChg chg="mod">
          <ac:chgData name="Vladimir Vatskel" userId="629dfafe3e358558" providerId="LiveId" clId="{1EAACD3A-7623-4127-B568-C03EFDF85180}" dt="2024-03-12T06:43:09.563" v="28" actId="27636"/>
          <ac:spMkLst>
            <pc:docMk/>
            <pc:sldMk cId="2622560344" sldId="293"/>
            <ac:spMk id="4" creationId="{2E7804BF-3ECB-10AC-CCAF-575D9B26AA68}"/>
          </ac:spMkLst>
        </pc:spChg>
        <pc:spChg chg="add del mod">
          <ac:chgData name="Vladimir Vatskel" userId="629dfafe3e358558" providerId="LiveId" clId="{1EAACD3A-7623-4127-B568-C03EFDF85180}" dt="2024-03-12T06:42:55.378" v="25"/>
          <ac:spMkLst>
            <pc:docMk/>
            <pc:sldMk cId="2622560344" sldId="293"/>
            <ac:spMk id="5" creationId="{E0DC8B5E-7F32-E572-B44D-CAA042F1376B}"/>
          </ac:spMkLst>
        </pc:spChg>
        <pc:picChg chg="del">
          <ac:chgData name="Vladimir Vatskel" userId="629dfafe3e358558" providerId="LiveId" clId="{1EAACD3A-7623-4127-B568-C03EFDF85180}" dt="2024-03-12T06:42:52.303" v="24" actId="478"/>
          <ac:picMkLst>
            <pc:docMk/>
            <pc:sldMk cId="2622560344" sldId="293"/>
            <ac:picMk id="6" creationId="{DE77DAD9-BFD3-9C10-3145-5EC09313FEEE}"/>
          </ac:picMkLst>
        </pc:picChg>
        <pc:picChg chg="add mod">
          <ac:chgData name="Vladimir Vatskel" userId="629dfafe3e358558" providerId="LiveId" clId="{1EAACD3A-7623-4127-B568-C03EFDF85180}" dt="2024-03-12T06:42:55.378" v="25"/>
          <ac:picMkLst>
            <pc:docMk/>
            <pc:sldMk cId="2622560344" sldId="293"/>
            <ac:picMk id="8" creationId="{82DF6BAE-DAD4-5A2B-DDAF-2359CC450B17}"/>
          </ac:picMkLst>
        </pc:picChg>
      </pc:sldChg>
      <pc:sldChg chg="addSp delSp modSp mod">
        <pc:chgData name="Vladimir Vatskel" userId="629dfafe3e358558" providerId="LiveId" clId="{1EAACD3A-7623-4127-B568-C03EFDF85180}" dt="2024-03-12T06:44:42.010" v="38" actId="27636"/>
        <pc:sldMkLst>
          <pc:docMk/>
          <pc:sldMk cId="2839416063" sldId="294"/>
        </pc:sldMkLst>
        <pc:spChg chg="mod">
          <ac:chgData name="Vladimir Vatskel" userId="629dfafe3e358558" providerId="LiveId" clId="{1EAACD3A-7623-4127-B568-C03EFDF85180}" dt="2024-03-12T06:43:30.530" v="31"/>
          <ac:spMkLst>
            <pc:docMk/>
            <pc:sldMk cId="2839416063" sldId="294"/>
            <ac:spMk id="2" creationId="{7A4E0031-55C4-07E2-3546-D6EA8F2134E9}"/>
          </ac:spMkLst>
        </pc:spChg>
        <pc:spChg chg="mod">
          <ac:chgData name="Vladimir Vatskel" userId="629dfafe3e358558" providerId="LiveId" clId="{1EAACD3A-7623-4127-B568-C03EFDF85180}" dt="2024-03-12T06:44:42.010" v="38" actId="27636"/>
          <ac:spMkLst>
            <pc:docMk/>
            <pc:sldMk cId="2839416063" sldId="294"/>
            <ac:spMk id="4" creationId="{91CA83AD-5853-388A-FB74-33CAD6B694DF}"/>
          </ac:spMkLst>
        </pc:spChg>
        <pc:spChg chg="add del mod">
          <ac:chgData name="Vladimir Vatskel" userId="629dfafe3e358558" providerId="LiveId" clId="{1EAACD3A-7623-4127-B568-C03EFDF85180}" dt="2024-03-12T06:44:31.658" v="33"/>
          <ac:spMkLst>
            <pc:docMk/>
            <pc:sldMk cId="2839416063" sldId="294"/>
            <ac:spMk id="5" creationId="{3FF30EE2-D634-8DB8-BF0A-17E9050A875F}"/>
          </ac:spMkLst>
        </pc:spChg>
        <pc:picChg chg="add mod">
          <ac:chgData name="Vladimir Vatskel" userId="629dfafe3e358558" providerId="LiveId" clId="{1EAACD3A-7623-4127-B568-C03EFDF85180}" dt="2024-03-12T06:44:32.537" v="35" actId="962"/>
          <ac:picMkLst>
            <pc:docMk/>
            <pc:sldMk cId="2839416063" sldId="294"/>
            <ac:picMk id="7" creationId="{45669A96-E4A7-6A07-A2D2-0D70A390C5EC}"/>
          </ac:picMkLst>
        </pc:picChg>
        <pc:picChg chg="del">
          <ac:chgData name="Vladimir Vatskel" userId="629dfafe3e358558" providerId="LiveId" clId="{1EAACD3A-7623-4127-B568-C03EFDF85180}" dt="2024-03-12T06:44:30.186" v="32" actId="478"/>
          <ac:picMkLst>
            <pc:docMk/>
            <pc:sldMk cId="2839416063" sldId="294"/>
            <ac:picMk id="12" creationId="{5EA7C4E9-ACC8-D79A-8C66-B2354C1DB34E}"/>
          </ac:picMkLst>
        </pc:picChg>
      </pc:sldChg>
      <pc:sldChg chg="addSp delSp modSp mod">
        <pc:chgData name="Vladimir Vatskel" userId="629dfafe3e358558" providerId="LiveId" clId="{1EAACD3A-7623-4127-B568-C03EFDF85180}" dt="2024-03-12T06:48:25.276" v="65" actId="22"/>
        <pc:sldMkLst>
          <pc:docMk/>
          <pc:sldMk cId="3286421496" sldId="295"/>
        </pc:sldMkLst>
        <pc:spChg chg="mod">
          <ac:chgData name="Vladimir Vatskel" userId="629dfafe3e358558" providerId="LiveId" clId="{1EAACD3A-7623-4127-B568-C03EFDF85180}" dt="2024-03-12T06:46:31.627" v="53" actId="27636"/>
          <ac:spMkLst>
            <pc:docMk/>
            <pc:sldMk cId="3286421496" sldId="295"/>
            <ac:spMk id="2" creationId="{0B7833A5-1687-4E98-C160-5C6E85CC128D}"/>
          </ac:spMkLst>
        </pc:spChg>
        <pc:spChg chg="mod">
          <ac:chgData name="Vladimir Vatskel" userId="629dfafe3e358558" providerId="LiveId" clId="{1EAACD3A-7623-4127-B568-C03EFDF85180}" dt="2024-03-12T06:48:14.848" v="63" actId="20577"/>
          <ac:spMkLst>
            <pc:docMk/>
            <pc:sldMk cId="3286421496" sldId="295"/>
            <ac:spMk id="4" creationId="{58239B11-EF7D-73DD-D992-6E78BA98A373}"/>
          </ac:spMkLst>
        </pc:spChg>
        <pc:spChg chg="add del mod">
          <ac:chgData name="Vladimir Vatskel" userId="629dfafe3e358558" providerId="LiveId" clId="{1EAACD3A-7623-4127-B568-C03EFDF85180}" dt="2024-03-12T06:47:45.851" v="55"/>
          <ac:spMkLst>
            <pc:docMk/>
            <pc:sldMk cId="3286421496" sldId="295"/>
            <ac:spMk id="5" creationId="{9EEE80A2-6616-D9E8-26EA-BE07F6526B56}"/>
          </ac:spMkLst>
        </pc:spChg>
        <pc:spChg chg="add del mod">
          <ac:chgData name="Vladimir Vatskel" userId="629dfafe3e358558" providerId="LiveId" clId="{1EAACD3A-7623-4127-B568-C03EFDF85180}" dt="2024-03-12T06:48:04.988" v="59"/>
          <ac:spMkLst>
            <pc:docMk/>
            <pc:sldMk cId="3286421496" sldId="295"/>
            <ac:spMk id="10" creationId="{2EC3DBE9-0483-D753-3B3E-BAB09F93BC3F}"/>
          </ac:spMkLst>
        </pc:spChg>
        <pc:spChg chg="add del">
          <ac:chgData name="Vladimir Vatskel" userId="629dfafe3e358558" providerId="LiveId" clId="{1EAACD3A-7623-4127-B568-C03EFDF85180}" dt="2024-03-12T06:48:25.276" v="65" actId="22"/>
          <ac:spMkLst>
            <pc:docMk/>
            <pc:sldMk cId="3286421496" sldId="295"/>
            <ac:spMk id="14" creationId="{A37A45A8-E714-3AE8-303C-B0772277EA86}"/>
          </ac:spMkLst>
        </pc:spChg>
        <pc:picChg chg="del">
          <ac:chgData name="Vladimir Vatskel" userId="629dfafe3e358558" providerId="LiveId" clId="{1EAACD3A-7623-4127-B568-C03EFDF85180}" dt="2024-03-12T06:47:45.010" v="54" actId="478"/>
          <ac:picMkLst>
            <pc:docMk/>
            <pc:sldMk cId="3286421496" sldId="295"/>
            <ac:picMk id="7" creationId="{1FA7B279-7A6D-5A6D-347D-7AC0917806CD}"/>
          </ac:picMkLst>
        </pc:picChg>
        <pc:picChg chg="add del mod">
          <ac:chgData name="Vladimir Vatskel" userId="629dfafe3e358558" providerId="LiveId" clId="{1EAACD3A-7623-4127-B568-C03EFDF85180}" dt="2024-03-12T06:48:04.026" v="58" actId="478"/>
          <ac:picMkLst>
            <pc:docMk/>
            <pc:sldMk cId="3286421496" sldId="295"/>
            <ac:picMk id="8" creationId="{9CE021B6-E76B-0CDF-7E1F-A0BE6C770333}"/>
          </ac:picMkLst>
        </pc:picChg>
        <pc:picChg chg="add mod">
          <ac:chgData name="Vladimir Vatskel" userId="629dfafe3e358558" providerId="LiveId" clId="{1EAACD3A-7623-4127-B568-C03EFDF85180}" dt="2024-03-12T06:48:04.988" v="59"/>
          <ac:picMkLst>
            <pc:docMk/>
            <pc:sldMk cId="3286421496" sldId="295"/>
            <ac:picMk id="12" creationId="{69E1FF2A-7540-405D-A2AE-E063F88F42B4}"/>
          </ac:picMkLst>
        </pc:picChg>
      </pc:sldChg>
      <pc:sldChg chg="addSp delSp modSp new mod">
        <pc:chgData name="Vladimir Vatskel" userId="629dfafe3e358558" providerId="LiveId" clId="{1EAACD3A-7623-4127-B568-C03EFDF85180}" dt="2024-03-12T06:49:27.886" v="78" actId="20577"/>
        <pc:sldMkLst>
          <pc:docMk/>
          <pc:sldMk cId="3356285201" sldId="296"/>
        </pc:sldMkLst>
        <pc:spChg chg="mod">
          <ac:chgData name="Vladimir Vatskel" userId="629dfafe3e358558" providerId="LiveId" clId="{1EAACD3A-7623-4127-B568-C03EFDF85180}" dt="2024-03-12T06:48:37.944" v="69"/>
          <ac:spMkLst>
            <pc:docMk/>
            <pc:sldMk cId="3356285201" sldId="296"/>
            <ac:spMk id="2" creationId="{0BA4818B-3D86-475A-2F70-C99C310A2EBE}"/>
          </ac:spMkLst>
        </pc:spChg>
        <pc:spChg chg="del">
          <ac:chgData name="Vladimir Vatskel" userId="629dfafe3e358558" providerId="LiveId" clId="{1EAACD3A-7623-4127-B568-C03EFDF85180}" dt="2024-03-12T06:49:12.841" v="70"/>
          <ac:spMkLst>
            <pc:docMk/>
            <pc:sldMk cId="3356285201" sldId="296"/>
            <ac:spMk id="3" creationId="{F757C7C4-07E6-6A5A-6DCB-4C6101269B15}"/>
          </ac:spMkLst>
        </pc:spChg>
        <pc:spChg chg="mod">
          <ac:chgData name="Vladimir Vatskel" userId="629dfafe3e358558" providerId="LiveId" clId="{1EAACD3A-7623-4127-B568-C03EFDF85180}" dt="2024-03-12T06:49:27.886" v="78" actId="20577"/>
          <ac:spMkLst>
            <pc:docMk/>
            <pc:sldMk cId="3356285201" sldId="296"/>
            <ac:spMk id="4" creationId="{2783BB0A-DEFD-1359-C612-A4ADEBC00CCA}"/>
          </ac:spMkLst>
        </pc:spChg>
        <pc:picChg chg="add mod">
          <ac:chgData name="Vladimir Vatskel" userId="629dfafe3e358558" providerId="LiveId" clId="{1EAACD3A-7623-4127-B568-C03EFDF85180}" dt="2024-03-12T06:49:13.730" v="72" actId="962"/>
          <ac:picMkLst>
            <pc:docMk/>
            <pc:sldMk cId="3356285201" sldId="296"/>
            <ac:picMk id="6" creationId="{D43A013C-0491-5638-2514-95AE8EB12E2A}"/>
          </ac:picMkLst>
        </pc:picChg>
      </pc:sldChg>
      <pc:sldChg chg="addSp delSp modSp new mod">
        <pc:chgData name="Vladimir Vatskel" userId="629dfafe3e358558" providerId="LiveId" clId="{1EAACD3A-7623-4127-B568-C03EFDF85180}" dt="2024-03-12T06:52:42.485" v="90" actId="27614"/>
        <pc:sldMkLst>
          <pc:docMk/>
          <pc:sldMk cId="1067866636" sldId="297"/>
        </pc:sldMkLst>
        <pc:spChg chg="mod">
          <ac:chgData name="Vladimir Vatskel" userId="629dfafe3e358558" providerId="LiveId" clId="{1EAACD3A-7623-4127-B568-C03EFDF85180}" dt="2024-03-12T06:49:49.509" v="82"/>
          <ac:spMkLst>
            <pc:docMk/>
            <pc:sldMk cId="1067866636" sldId="297"/>
            <ac:spMk id="2" creationId="{0E72B3DC-876C-1A0B-5FB8-78BC8B75A744}"/>
          </ac:spMkLst>
        </pc:spChg>
        <pc:spChg chg="del">
          <ac:chgData name="Vladimir Vatskel" userId="629dfafe3e358558" providerId="LiveId" clId="{1EAACD3A-7623-4127-B568-C03EFDF85180}" dt="2024-03-12T06:51:07.604" v="83"/>
          <ac:spMkLst>
            <pc:docMk/>
            <pc:sldMk cId="1067866636" sldId="297"/>
            <ac:spMk id="3" creationId="{433E479B-5EBD-33EA-1220-C4C6EBD899EC}"/>
          </ac:spMkLst>
        </pc:spChg>
        <pc:spChg chg="mod">
          <ac:chgData name="Vladimir Vatskel" userId="629dfafe3e358558" providerId="LiveId" clId="{1EAACD3A-7623-4127-B568-C03EFDF85180}" dt="2024-03-12T06:51:39.382" v="87" actId="27636"/>
          <ac:spMkLst>
            <pc:docMk/>
            <pc:sldMk cId="1067866636" sldId="297"/>
            <ac:spMk id="4" creationId="{8862454B-88F6-F920-0B37-7C798B38D717}"/>
          </ac:spMkLst>
        </pc:spChg>
        <pc:spChg chg="add del mod">
          <ac:chgData name="Vladimir Vatskel" userId="629dfafe3e358558" providerId="LiveId" clId="{1EAACD3A-7623-4127-B568-C03EFDF85180}" dt="2024-03-12T06:52:41.411" v="89"/>
          <ac:spMkLst>
            <pc:docMk/>
            <pc:sldMk cId="1067866636" sldId="297"/>
            <ac:spMk id="8" creationId="{D6207CA2-4F03-48C6-AC01-828B710295C9}"/>
          </ac:spMkLst>
        </pc:spChg>
        <pc:picChg chg="add del mod">
          <ac:chgData name="Vladimir Vatskel" userId="629dfafe3e358558" providerId="LiveId" clId="{1EAACD3A-7623-4127-B568-C03EFDF85180}" dt="2024-03-12T06:52:38.404" v="88" actId="478"/>
          <ac:picMkLst>
            <pc:docMk/>
            <pc:sldMk cId="1067866636" sldId="297"/>
            <ac:picMk id="6" creationId="{A3A1FA69-666D-2495-510E-6E545E414ED7}"/>
          </ac:picMkLst>
        </pc:picChg>
        <pc:picChg chg="add mod">
          <ac:chgData name="Vladimir Vatskel" userId="629dfafe3e358558" providerId="LiveId" clId="{1EAACD3A-7623-4127-B568-C03EFDF85180}" dt="2024-03-12T06:52:42.485" v="90" actId="27614"/>
          <ac:picMkLst>
            <pc:docMk/>
            <pc:sldMk cId="1067866636" sldId="297"/>
            <ac:picMk id="10" creationId="{C8AEBB0F-B5DE-10CD-5C9F-363376FA7FA3}"/>
          </ac:picMkLst>
        </pc:picChg>
      </pc:sldChg>
      <pc:sldChg chg="addSp delSp modSp new mod">
        <pc:chgData name="Vladimir Vatskel" userId="629dfafe3e358558" providerId="LiveId" clId="{1EAACD3A-7623-4127-B568-C03EFDF85180}" dt="2024-03-12T06:55:18.977" v="100"/>
        <pc:sldMkLst>
          <pc:docMk/>
          <pc:sldMk cId="812756731" sldId="298"/>
        </pc:sldMkLst>
        <pc:spChg chg="mod">
          <ac:chgData name="Vladimir Vatskel" userId="629dfafe3e358558" providerId="LiveId" clId="{1EAACD3A-7623-4127-B568-C03EFDF85180}" dt="2024-03-12T06:53:57.088" v="99"/>
          <ac:spMkLst>
            <pc:docMk/>
            <pc:sldMk cId="812756731" sldId="298"/>
            <ac:spMk id="2" creationId="{E0726B5F-76B7-8769-F401-51BD626B2D79}"/>
          </ac:spMkLst>
        </pc:spChg>
        <pc:spChg chg="add del">
          <ac:chgData name="Vladimir Vatskel" userId="629dfafe3e358558" providerId="LiveId" clId="{1EAACD3A-7623-4127-B568-C03EFDF85180}" dt="2024-03-12T06:53:47.181" v="94"/>
          <ac:spMkLst>
            <pc:docMk/>
            <pc:sldMk cId="812756731" sldId="298"/>
            <ac:spMk id="3" creationId="{B08CAA88-3474-B047-5089-0F5CF1432A72}"/>
          </ac:spMkLst>
        </pc:spChg>
        <pc:spChg chg="mod">
          <ac:chgData name="Vladimir Vatskel" userId="629dfafe3e358558" providerId="LiveId" clId="{1EAACD3A-7623-4127-B568-C03EFDF85180}" dt="2024-03-12T06:55:18.977" v="100"/>
          <ac:spMkLst>
            <pc:docMk/>
            <pc:sldMk cId="812756731" sldId="298"/>
            <ac:spMk id="4" creationId="{A34B3D63-12EB-7858-FEB6-0EACC210AB69}"/>
          </ac:spMkLst>
        </pc:spChg>
        <pc:picChg chg="add del mod ord">
          <ac:chgData name="Vladimir Vatskel" userId="629dfafe3e358558" providerId="LiveId" clId="{1EAACD3A-7623-4127-B568-C03EFDF85180}" dt="2024-03-12T06:53:46.322" v="93" actId="34307"/>
          <ac:picMkLst>
            <pc:docMk/>
            <pc:sldMk cId="812756731" sldId="298"/>
            <ac:picMk id="5" creationId="{9513398D-F14F-AA6B-10BA-F48CAEA923A8}"/>
          </ac:picMkLst>
        </pc:picChg>
        <pc:picChg chg="add mod">
          <ac:chgData name="Vladimir Vatskel" userId="629dfafe3e358558" providerId="LiveId" clId="{1EAACD3A-7623-4127-B568-C03EFDF85180}" dt="2024-03-12T06:53:48.174" v="96" actId="962"/>
          <ac:picMkLst>
            <pc:docMk/>
            <pc:sldMk cId="812756731" sldId="298"/>
            <ac:picMk id="7" creationId="{79BBFADA-560C-3A22-5B3B-D031B8622AB6}"/>
          </ac:picMkLst>
        </pc:picChg>
      </pc:sldChg>
    </pc:docChg>
  </pc:docChgLst>
  <pc:docChgLst>
    <pc:chgData name="Vladimir Vatskel" userId="629dfafe3e358558" providerId="LiveId" clId="{B0DF4C48-F83C-407A-9C73-A89538B424B8}"/>
    <pc:docChg chg="undo custSel addSld delSld modSld">
      <pc:chgData name="Vladimir Vatskel" userId="629dfafe3e358558" providerId="LiveId" clId="{B0DF4C48-F83C-407A-9C73-A89538B424B8}" dt="2023-09-04T17:43:06.984" v="728" actId="2696"/>
      <pc:docMkLst>
        <pc:docMk/>
      </pc:docMkLst>
      <pc:sldChg chg="modSp mod">
        <pc:chgData name="Vladimir Vatskel" userId="629dfafe3e358558" providerId="LiveId" clId="{B0DF4C48-F83C-407A-9C73-A89538B424B8}" dt="2023-09-04T17:10:56.886" v="206" actId="20577"/>
        <pc:sldMkLst>
          <pc:docMk/>
          <pc:sldMk cId="1156948907" sldId="256"/>
        </pc:sldMkLst>
        <pc:spChg chg="mod">
          <ac:chgData name="Vladimir Vatskel" userId="629dfafe3e358558" providerId="LiveId" clId="{B0DF4C48-F83C-407A-9C73-A89538B424B8}" dt="2023-09-04T17:10:56.886" v="206" actId="20577"/>
          <ac:spMkLst>
            <pc:docMk/>
            <pc:sldMk cId="1156948907" sldId="256"/>
            <ac:spMk id="3" creationId="{61AF43C6-D912-ABC3-4CAF-631456FF7A35}"/>
          </ac:spMkLst>
        </pc:spChg>
      </pc:sldChg>
      <pc:sldChg chg="modSp new mod">
        <pc:chgData name="Vladimir Vatskel" userId="629dfafe3e358558" providerId="LiveId" clId="{B0DF4C48-F83C-407A-9C73-A89538B424B8}" dt="2023-09-04T17:13:58.269" v="236" actId="20577"/>
        <pc:sldMkLst>
          <pc:docMk/>
          <pc:sldMk cId="3025983569" sldId="257"/>
        </pc:sldMkLst>
        <pc:spChg chg="mod">
          <ac:chgData name="Vladimir Vatskel" userId="629dfafe3e358558" providerId="LiveId" clId="{B0DF4C48-F83C-407A-9C73-A89538B424B8}" dt="2023-09-04T16:45:17.143" v="3"/>
          <ac:spMkLst>
            <pc:docMk/>
            <pc:sldMk cId="3025983569" sldId="257"/>
            <ac:spMk id="2" creationId="{677B2EE0-DE6F-2DEE-AAF9-A90A34E0D874}"/>
          </ac:spMkLst>
        </pc:spChg>
        <pc:spChg chg="mod">
          <ac:chgData name="Vladimir Vatskel" userId="629dfafe3e358558" providerId="LiveId" clId="{B0DF4C48-F83C-407A-9C73-A89538B424B8}" dt="2023-09-04T17:13:58.269" v="236" actId="20577"/>
          <ac:spMkLst>
            <pc:docMk/>
            <pc:sldMk cId="3025983569" sldId="257"/>
            <ac:spMk id="3" creationId="{D0593AFE-D345-520E-46D3-F17EB06DAC63}"/>
          </ac:spMkLst>
        </pc:spChg>
      </pc:sldChg>
      <pc:sldChg chg="modSp new mod">
        <pc:chgData name="Vladimir Vatskel" userId="629dfafe3e358558" providerId="LiveId" clId="{B0DF4C48-F83C-407A-9C73-A89538B424B8}" dt="2023-09-04T16:58:15.335" v="64" actId="113"/>
        <pc:sldMkLst>
          <pc:docMk/>
          <pc:sldMk cId="2229595647" sldId="258"/>
        </pc:sldMkLst>
        <pc:spChg chg="mod">
          <ac:chgData name="Vladimir Vatskel" userId="629dfafe3e358558" providerId="LiveId" clId="{B0DF4C48-F83C-407A-9C73-A89538B424B8}" dt="2023-09-04T16:52:39.944" v="14"/>
          <ac:spMkLst>
            <pc:docMk/>
            <pc:sldMk cId="2229595647" sldId="258"/>
            <ac:spMk id="2" creationId="{79B2C7E9-A82D-F6A9-8CCD-A9A3C8EB32CA}"/>
          </ac:spMkLst>
        </pc:spChg>
        <pc:spChg chg="mod">
          <ac:chgData name="Vladimir Vatskel" userId="629dfafe3e358558" providerId="LiveId" clId="{B0DF4C48-F83C-407A-9C73-A89538B424B8}" dt="2023-09-04T16:58:15.335" v="64" actId="113"/>
          <ac:spMkLst>
            <pc:docMk/>
            <pc:sldMk cId="2229595647" sldId="258"/>
            <ac:spMk id="3" creationId="{C0F8B757-5523-03F5-70FB-7D3547581281}"/>
          </ac:spMkLst>
        </pc:spChg>
      </pc:sldChg>
      <pc:sldChg chg="modSp new mod">
        <pc:chgData name="Vladimir Vatskel" userId="629dfafe3e358558" providerId="LiveId" clId="{B0DF4C48-F83C-407A-9C73-A89538B424B8}" dt="2023-09-04T17:42:55.809" v="727" actId="6549"/>
        <pc:sldMkLst>
          <pc:docMk/>
          <pc:sldMk cId="1171470251" sldId="259"/>
        </pc:sldMkLst>
        <pc:spChg chg="mod">
          <ac:chgData name="Vladimir Vatskel" userId="629dfafe3e358558" providerId="LiveId" clId="{B0DF4C48-F83C-407A-9C73-A89538B424B8}" dt="2023-09-04T16:57:09.355" v="44"/>
          <ac:spMkLst>
            <pc:docMk/>
            <pc:sldMk cId="1171470251" sldId="259"/>
            <ac:spMk id="2" creationId="{51FC83AC-372F-F157-918E-3A2442A380FE}"/>
          </ac:spMkLst>
        </pc:spChg>
        <pc:spChg chg="mod">
          <ac:chgData name="Vladimir Vatskel" userId="629dfafe3e358558" providerId="LiveId" clId="{B0DF4C48-F83C-407A-9C73-A89538B424B8}" dt="2023-09-04T17:42:55.809" v="727" actId="6549"/>
          <ac:spMkLst>
            <pc:docMk/>
            <pc:sldMk cId="1171470251" sldId="259"/>
            <ac:spMk id="3" creationId="{BC05A3BF-B76A-9A23-CD21-1B48E48ECAB1}"/>
          </ac:spMkLst>
        </pc:spChg>
      </pc:sldChg>
      <pc:sldChg chg="modSp new mod">
        <pc:chgData name="Vladimir Vatskel" userId="629dfafe3e358558" providerId="LiveId" clId="{B0DF4C48-F83C-407A-9C73-A89538B424B8}" dt="2023-09-04T17:37:21.647" v="683" actId="20577"/>
        <pc:sldMkLst>
          <pc:docMk/>
          <pc:sldMk cId="1183688187" sldId="260"/>
        </pc:sldMkLst>
        <pc:spChg chg="mod">
          <ac:chgData name="Vladimir Vatskel" userId="629dfafe3e358558" providerId="LiveId" clId="{B0DF4C48-F83C-407A-9C73-A89538B424B8}" dt="2023-09-04T16:58:26.925" v="68"/>
          <ac:spMkLst>
            <pc:docMk/>
            <pc:sldMk cId="1183688187" sldId="260"/>
            <ac:spMk id="2" creationId="{A48BA472-AF98-4ED5-8358-7D8938D2ECC7}"/>
          </ac:spMkLst>
        </pc:spChg>
        <pc:spChg chg="mod">
          <ac:chgData name="Vladimir Vatskel" userId="629dfafe3e358558" providerId="LiveId" clId="{B0DF4C48-F83C-407A-9C73-A89538B424B8}" dt="2023-09-04T17:37:21.647" v="683" actId="20577"/>
          <ac:spMkLst>
            <pc:docMk/>
            <pc:sldMk cId="1183688187" sldId="260"/>
            <ac:spMk id="3" creationId="{2BF2B0CF-E31F-9C61-B898-3D098ED06740}"/>
          </ac:spMkLst>
        </pc:spChg>
      </pc:sldChg>
      <pc:sldChg chg="modSp new mod">
        <pc:chgData name="Vladimir Vatskel" userId="629dfafe3e358558" providerId="LiveId" clId="{B0DF4C48-F83C-407A-9C73-A89538B424B8}" dt="2023-09-04T17:29:32.806" v="526" actId="20577"/>
        <pc:sldMkLst>
          <pc:docMk/>
          <pc:sldMk cId="252740859" sldId="261"/>
        </pc:sldMkLst>
        <pc:spChg chg="mod">
          <ac:chgData name="Vladimir Vatskel" userId="629dfafe3e358558" providerId="LiveId" clId="{B0DF4C48-F83C-407A-9C73-A89538B424B8}" dt="2023-09-04T17:07:05.805" v="178" actId="790"/>
          <ac:spMkLst>
            <pc:docMk/>
            <pc:sldMk cId="252740859" sldId="261"/>
            <ac:spMk id="2" creationId="{766F5368-A6FD-14EB-DEF6-C24D70B88EDD}"/>
          </ac:spMkLst>
        </pc:spChg>
        <pc:spChg chg="mod">
          <ac:chgData name="Vladimir Vatskel" userId="629dfafe3e358558" providerId="LiveId" clId="{B0DF4C48-F83C-407A-9C73-A89538B424B8}" dt="2023-09-04T17:29:32.806" v="526" actId="20577"/>
          <ac:spMkLst>
            <pc:docMk/>
            <pc:sldMk cId="252740859" sldId="261"/>
            <ac:spMk id="3" creationId="{866D83C1-CC9C-2A11-E994-E11A9F3E55FA}"/>
          </ac:spMkLst>
        </pc:spChg>
      </pc:sldChg>
      <pc:sldChg chg="modSp new mod">
        <pc:chgData name="Vladimir Vatskel" userId="629dfafe3e358558" providerId="LiveId" clId="{B0DF4C48-F83C-407A-9C73-A89538B424B8}" dt="2023-09-04T17:29:22.746" v="524" actId="27636"/>
        <pc:sldMkLst>
          <pc:docMk/>
          <pc:sldMk cId="1682051636" sldId="262"/>
        </pc:sldMkLst>
        <pc:spChg chg="mod">
          <ac:chgData name="Vladimir Vatskel" userId="629dfafe3e358558" providerId="LiveId" clId="{B0DF4C48-F83C-407A-9C73-A89538B424B8}" dt="2023-09-04T17:09:57.906" v="200"/>
          <ac:spMkLst>
            <pc:docMk/>
            <pc:sldMk cId="1682051636" sldId="262"/>
            <ac:spMk id="2" creationId="{00E926F5-F9C4-27CA-0BF6-AF0CCEF5E936}"/>
          </ac:spMkLst>
        </pc:spChg>
        <pc:spChg chg="mod">
          <ac:chgData name="Vladimir Vatskel" userId="629dfafe3e358558" providerId="LiveId" clId="{B0DF4C48-F83C-407A-9C73-A89538B424B8}" dt="2023-09-04T17:29:22.746" v="524" actId="27636"/>
          <ac:spMkLst>
            <pc:docMk/>
            <pc:sldMk cId="1682051636" sldId="262"/>
            <ac:spMk id="3" creationId="{BE443EDB-0F5F-CFDC-0700-C129E3355F3A}"/>
          </ac:spMkLst>
        </pc:spChg>
      </pc:sldChg>
      <pc:sldChg chg="modSp new mod">
        <pc:chgData name="Vladimir Vatskel" userId="629dfafe3e358558" providerId="LiveId" clId="{B0DF4C48-F83C-407A-9C73-A89538B424B8}" dt="2023-09-04T17:29:08.550" v="522" actId="20577"/>
        <pc:sldMkLst>
          <pc:docMk/>
          <pc:sldMk cId="3099901222" sldId="263"/>
        </pc:sldMkLst>
        <pc:spChg chg="mod">
          <ac:chgData name="Vladimir Vatskel" userId="629dfafe3e358558" providerId="LiveId" clId="{B0DF4C48-F83C-407A-9C73-A89538B424B8}" dt="2023-09-04T17:25:40.196" v="468"/>
          <ac:spMkLst>
            <pc:docMk/>
            <pc:sldMk cId="3099901222" sldId="263"/>
            <ac:spMk id="2" creationId="{23703F63-9E70-4E24-F9B6-A9F27BF180EC}"/>
          </ac:spMkLst>
        </pc:spChg>
        <pc:spChg chg="mod">
          <ac:chgData name="Vladimir Vatskel" userId="629dfafe3e358558" providerId="LiveId" clId="{B0DF4C48-F83C-407A-9C73-A89538B424B8}" dt="2023-09-04T17:29:08.550" v="522" actId="20577"/>
          <ac:spMkLst>
            <pc:docMk/>
            <pc:sldMk cId="3099901222" sldId="263"/>
            <ac:spMk id="3" creationId="{3E928C04-5FD7-3D8F-4AE3-67D1CEF16811}"/>
          </ac:spMkLst>
        </pc:spChg>
      </pc:sldChg>
      <pc:sldChg chg="modSp new del mod">
        <pc:chgData name="Vladimir Vatskel" userId="629dfafe3e358558" providerId="LiveId" clId="{B0DF4C48-F83C-407A-9C73-A89538B424B8}" dt="2023-09-04T17:43:06.984" v="728" actId="2696"/>
        <pc:sldMkLst>
          <pc:docMk/>
          <pc:sldMk cId="2907210715" sldId="264"/>
        </pc:sldMkLst>
        <pc:spChg chg="mod">
          <ac:chgData name="Vladimir Vatskel" userId="629dfafe3e358558" providerId="LiveId" clId="{B0DF4C48-F83C-407A-9C73-A89538B424B8}" dt="2023-09-04T17:38:30.905" v="685"/>
          <ac:spMkLst>
            <pc:docMk/>
            <pc:sldMk cId="2907210715" sldId="264"/>
            <ac:spMk id="2" creationId="{4437ECB0-AA03-93CD-3514-ED0B5B165FCC}"/>
          </ac:spMkLst>
        </pc:spChg>
        <pc:spChg chg="mod">
          <ac:chgData name="Vladimir Vatskel" userId="629dfafe3e358558" providerId="LiveId" clId="{B0DF4C48-F83C-407A-9C73-A89538B424B8}" dt="2023-09-04T17:40:12.449" v="715" actId="20577"/>
          <ac:spMkLst>
            <pc:docMk/>
            <pc:sldMk cId="2907210715" sldId="264"/>
            <ac:spMk id="3" creationId="{DB4410CF-68C9-DFA5-5F2E-CE492EC7C69D}"/>
          </ac:spMkLst>
        </pc:spChg>
      </pc:sldChg>
    </pc:docChg>
  </pc:docChgLst>
  <pc:docChgLst>
    <pc:chgData name="Vladimir Vatskel" userId="629dfafe3e358558" providerId="LiveId" clId="{3C3E86AD-D248-435F-BBE0-8445BC452CC3}"/>
    <pc:docChg chg="undo redo custSel addSld delSld modSld">
      <pc:chgData name="Vladimir Vatskel" userId="629dfafe3e358558" providerId="LiveId" clId="{3C3E86AD-D248-435F-BBE0-8445BC452CC3}" dt="2023-10-17T22:19:39.717" v="794" actId="20577"/>
      <pc:docMkLst>
        <pc:docMk/>
      </pc:docMkLst>
      <pc:sldChg chg="modSp mod">
        <pc:chgData name="Vladimir Vatskel" userId="629dfafe3e358558" providerId="LiveId" clId="{3C3E86AD-D248-435F-BBE0-8445BC452CC3}" dt="2023-10-17T20:20:29.695" v="55"/>
        <pc:sldMkLst>
          <pc:docMk/>
          <pc:sldMk cId="1156948907" sldId="256"/>
        </pc:sldMkLst>
        <pc:spChg chg="mod">
          <ac:chgData name="Vladimir Vatskel" userId="629dfafe3e358558" providerId="LiveId" clId="{3C3E86AD-D248-435F-BBE0-8445BC452CC3}" dt="2023-10-17T20:20:29.695" v="55"/>
          <ac:spMkLst>
            <pc:docMk/>
            <pc:sldMk cId="1156948907" sldId="256"/>
            <ac:spMk id="3" creationId="{61AF43C6-D912-ABC3-4CAF-631456FF7A35}"/>
          </ac:spMkLst>
        </pc:spChg>
      </pc:sldChg>
      <pc:sldChg chg="addSp delSp del mod">
        <pc:chgData name="Vladimir Vatskel" userId="629dfafe3e358558" providerId="LiveId" clId="{3C3E86AD-D248-435F-BBE0-8445BC452CC3}" dt="2023-10-17T20:36:17.550" v="154" actId="47"/>
        <pc:sldMkLst>
          <pc:docMk/>
          <pc:sldMk cId="3025983569" sldId="257"/>
        </pc:sldMkLst>
        <pc:spChg chg="add del">
          <ac:chgData name="Vladimir Vatskel" userId="629dfafe3e358558" providerId="LiveId" clId="{3C3E86AD-D248-435F-BBE0-8445BC452CC3}" dt="2023-10-17T20:20:56.928" v="57" actId="26606"/>
          <ac:spMkLst>
            <pc:docMk/>
            <pc:sldMk cId="3025983569" sldId="257"/>
            <ac:spMk id="3" creationId="{D0593AFE-D345-520E-46D3-F17EB06DAC63}"/>
          </ac:spMkLst>
        </pc:spChg>
        <pc:graphicFrameChg chg="add del">
          <ac:chgData name="Vladimir Vatskel" userId="629dfafe3e358558" providerId="LiveId" clId="{3C3E86AD-D248-435F-BBE0-8445BC452CC3}" dt="2023-10-17T20:20:56.928" v="57" actId="26606"/>
          <ac:graphicFrameMkLst>
            <pc:docMk/>
            <pc:sldMk cId="3025983569" sldId="257"/>
            <ac:graphicFrameMk id="5" creationId="{30150946-21CC-6E5F-D40E-A1BABC9D4EDC}"/>
          </ac:graphicFrameMkLst>
        </pc:graphicFrameChg>
      </pc:sldChg>
      <pc:sldChg chg="del">
        <pc:chgData name="Vladimir Vatskel" userId="629dfafe3e358558" providerId="LiveId" clId="{3C3E86AD-D248-435F-BBE0-8445BC452CC3}" dt="2023-10-17T20:36:17.550" v="154" actId="47"/>
        <pc:sldMkLst>
          <pc:docMk/>
          <pc:sldMk cId="2229595647" sldId="258"/>
        </pc:sldMkLst>
      </pc:sldChg>
      <pc:sldChg chg="del">
        <pc:chgData name="Vladimir Vatskel" userId="629dfafe3e358558" providerId="LiveId" clId="{3C3E86AD-D248-435F-BBE0-8445BC452CC3}" dt="2023-10-17T20:36:17.550" v="154" actId="47"/>
        <pc:sldMkLst>
          <pc:docMk/>
          <pc:sldMk cId="1171470251" sldId="259"/>
        </pc:sldMkLst>
      </pc:sldChg>
      <pc:sldChg chg="del">
        <pc:chgData name="Vladimir Vatskel" userId="629dfafe3e358558" providerId="LiveId" clId="{3C3E86AD-D248-435F-BBE0-8445BC452CC3}" dt="2023-10-17T20:36:17.550" v="154" actId="47"/>
        <pc:sldMkLst>
          <pc:docMk/>
          <pc:sldMk cId="1183688187" sldId="260"/>
        </pc:sldMkLst>
      </pc:sldChg>
      <pc:sldChg chg="del">
        <pc:chgData name="Vladimir Vatskel" userId="629dfafe3e358558" providerId="LiveId" clId="{3C3E86AD-D248-435F-BBE0-8445BC452CC3}" dt="2023-10-17T20:36:17.550" v="154" actId="47"/>
        <pc:sldMkLst>
          <pc:docMk/>
          <pc:sldMk cId="252740859" sldId="261"/>
        </pc:sldMkLst>
      </pc:sldChg>
      <pc:sldChg chg="del">
        <pc:chgData name="Vladimir Vatskel" userId="629dfafe3e358558" providerId="LiveId" clId="{3C3E86AD-D248-435F-BBE0-8445BC452CC3}" dt="2023-10-17T20:36:17.550" v="154" actId="47"/>
        <pc:sldMkLst>
          <pc:docMk/>
          <pc:sldMk cId="1682051636" sldId="262"/>
        </pc:sldMkLst>
      </pc:sldChg>
      <pc:sldChg chg="del">
        <pc:chgData name="Vladimir Vatskel" userId="629dfafe3e358558" providerId="LiveId" clId="{3C3E86AD-D248-435F-BBE0-8445BC452CC3}" dt="2023-10-17T20:36:17.550" v="154" actId="47"/>
        <pc:sldMkLst>
          <pc:docMk/>
          <pc:sldMk cId="3099901222" sldId="263"/>
        </pc:sldMkLst>
      </pc:sldChg>
      <pc:sldChg chg="addSp delSp modSp new mod">
        <pc:chgData name="Vladimir Vatskel" userId="629dfafe3e358558" providerId="LiveId" clId="{3C3E86AD-D248-435F-BBE0-8445BC452CC3}" dt="2023-10-17T20:26:50.070" v="72"/>
        <pc:sldMkLst>
          <pc:docMk/>
          <pc:sldMk cId="3393729228" sldId="264"/>
        </pc:sldMkLst>
        <pc:spChg chg="mod">
          <ac:chgData name="Vladimir Vatskel" userId="629dfafe3e358558" providerId="LiveId" clId="{3C3E86AD-D248-435F-BBE0-8445BC452CC3}" dt="2023-10-17T20:22:13.606" v="63"/>
          <ac:spMkLst>
            <pc:docMk/>
            <pc:sldMk cId="3393729228" sldId="264"/>
            <ac:spMk id="2" creationId="{E5D7175A-D827-67F4-D876-D33F0AB990CB}"/>
          </ac:spMkLst>
        </pc:spChg>
        <pc:spChg chg="add del">
          <ac:chgData name="Vladimir Vatskel" userId="629dfafe3e358558" providerId="LiveId" clId="{3C3E86AD-D248-435F-BBE0-8445BC452CC3}" dt="2023-10-17T20:26:50.070" v="72"/>
          <ac:spMkLst>
            <pc:docMk/>
            <pc:sldMk cId="3393729228" sldId="264"/>
            <ac:spMk id="3" creationId="{7A7A8460-4615-1178-A9F2-0F2F60A57CB8}"/>
          </ac:spMkLst>
        </pc:spChg>
        <pc:spChg chg="mod">
          <ac:chgData name="Vladimir Vatskel" userId="629dfafe3e358558" providerId="LiveId" clId="{3C3E86AD-D248-435F-BBE0-8445BC452CC3}" dt="2023-10-17T20:22:48.408" v="66"/>
          <ac:spMkLst>
            <pc:docMk/>
            <pc:sldMk cId="3393729228" sldId="264"/>
            <ac:spMk id="4" creationId="{2BE4E336-CDD9-7230-D301-46FCF5BC7E4B}"/>
          </ac:spMkLst>
        </pc:spChg>
        <pc:picChg chg="add del mod">
          <ac:chgData name="Vladimir Vatskel" userId="629dfafe3e358558" providerId="LiveId" clId="{3C3E86AD-D248-435F-BBE0-8445BC452CC3}" dt="2023-10-17T20:26:46.612" v="71"/>
          <ac:picMkLst>
            <pc:docMk/>
            <pc:sldMk cId="3393729228" sldId="264"/>
            <ac:picMk id="6" creationId="{C06255E0-BA4C-EB5B-A40B-AFE46BF4AD4D}"/>
          </ac:picMkLst>
        </pc:picChg>
        <pc:picChg chg="add mod">
          <ac:chgData name="Vladimir Vatskel" userId="629dfafe3e358558" providerId="LiveId" clId="{3C3E86AD-D248-435F-BBE0-8445BC452CC3}" dt="2023-10-17T20:26:50.070" v="72"/>
          <ac:picMkLst>
            <pc:docMk/>
            <pc:sldMk cId="3393729228" sldId="264"/>
            <ac:picMk id="8" creationId="{6AE59189-CE39-FBB9-BFB2-7F26278425B1}"/>
          </ac:picMkLst>
        </pc:picChg>
      </pc:sldChg>
      <pc:sldChg chg="addSp delSp modSp new mod setBg">
        <pc:chgData name="Vladimir Vatskel" userId="629dfafe3e358558" providerId="LiveId" clId="{3C3E86AD-D248-435F-BBE0-8445BC452CC3}" dt="2023-10-17T20:30:42.215" v="84" actId="26606"/>
        <pc:sldMkLst>
          <pc:docMk/>
          <pc:sldMk cId="1684392883" sldId="265"/>
        </pc:sldMkLst>
        <pc:spChg chg="mod">
          <ac:chgData name="Vladimir Vatskel" userId="629dfafe3e358558" providerId="LiveId" clId="{3C3E86AD-D248-435F-BBE0-8445BC452CC3}" dt="2023-10-17T20:30:42.215" v="84" actId="26606"/>
          <ac:spMkLst>
            <pc:docMk/>
            <pc:sldMk cId="1684392883" sldId="265"/>
            <ac:spMk id="2" creationId="{3203A8C2-9C8A-8372-05B9-D059E11D75F0}"/>
          </ac:spMkLst>
        </pc:spChg>
        <pc:spChg chg="del">
          <ac:chgData name="Vladimir Vatskel" userId="629dfafe3e358558" providerId="LiveId" clId="{3C3E86AD-D248-435F-BBE0-8445BC452CC3}" dt="2023-10-17T20:30:19.271" v="82"/>
          <ac:spMkLst>
            <pc:docMk/>
            <pc:sldMk cId="1684392883" sldId="265"/>
            <ac:spMk id="3" creationId="{F322C908-7E2B-99BB-560E-60D8F4DB89BA}"/>
          </ac:spMkLst>
        </pc:spChg>
        <pc:spChg chg="mod">
          <ac:chgData name="Vladimir Vatskel" userId="629dfafe3e358558" providerId="LiveId" clId="{3C3E86AD-D248-435F-BBE0-8445BC452CC3}" dt="2023-10-17T20:30:42.215" v="84" actId="26606"/>
          <ac:spMkLst>
            <pc:docMk/>
            <pc:sldMk cId="1684392883" sldId="265"/>
            <ac:spMk id="4" creationId="{9C05695D-79C8-EE15-20E1-0C4DA5572B17}"/>
          </ac:spMkLst>
        </pc:spChg>
        <pc:spChg chg="add del">
          <ac:chgData name="Vladimir Vatskel" userId="629dfafe3e358558" providerId="LiveId" clId="{3C3E86AD-D248-435F-BBE0-8445BC452CC3}" dt="2023-10-17T20:30:42.215" v="84" actId="26606"/>
          <ac:spMkLst>
            <pc:docMk/>
            <pc:sldMk cId="1684392883" sldId="265"/>
            <ac:spMk id="39" creationId="{FF1A843A-A6BC-4027-A46F-8EA29D26FEAA}"/>
          </ac:spMkLst>
        </pc:spChg>
        <pc:spChg chg="add del">
          <ac:chgData name="Vladimir Vatskel" userId="629dfafe3e358558" providerId="LiveId" clId="{3C3E86AD-D248-435F-BBE0-8445BC452CC3}" dt="2023-10-17T20:30:42.215" v="84" actId="26606"/>
          <ac:spMkLst>
            <pc:docMk/>
            <pc:sldMk cId="1684392883" sldId="265"/>
            <ac:spMk id="41" creationId="{12852FF2-F486-4EEC-8C4F-38380F3FBC05}"/>
          </ac:spMkLst>
        </pc:spChg>
        <pc:spChg chg="add del">
          <ac:chgData name="Vladimir Vatskel" userId="629dfafe3e358558" providerId="LiveId" clId="{3C3E86AD-D248-435F-BBE0-8445BC452CC3}" dt="2023-10-17T20:30:42.215" v="84" actId="26606"/>
          <ac:spMkLst>
            <pc:docMk/>
            <pc:sldMk cId="1684392883" sldId="265"/>
            <ac:spMk id="43" creationId="{DCC583FC-3774-47D1-9A8B-E0DBA89CBF6F}"/>
          </ac:spMkLst>
        </pc:spChg>
        <pc:spChg chg="add del">
          <ac:chgData name="Vladimir Vatskel" userId="629dfafe3e358558" providerId="LiveId" clId="{3C3E86AD-D248-435F-BBE0-8445BC452CC3}" dt="2023-10-17T20:30:42.215" v="84" actId="26606"/>
          <ac:spMkLst>
            <pc:docMk/>
            <pc:sldMk cId="1684392883" sldId="265"/>
            <ac:spMk id="73" creationId="{AECDF498-6F66-4565-9FB7-10767033377B}"/>
          </ac:spMkLst>
        </pc:spChg>
        <pc:spChg chg="add del">
          <ac:chgData name="Vladimir Vatskel" userId="629dfafe3e358558" providerId="LiveId" clId="{3C3E86AD-D248-435F-BBE0-8445BC452CC3}" dt="2023-10-17T20:30:42.215" v="84" actId="26606"/>
          <ac:spMkLst>
            <pc:docMk/>
            <pc:sldMk cId="1684392883" sldId="265"/>
            <ac:spMk id="75" creationId="{E0779346-49CA-41C2-BD0A-62F2E1903A7B}"/>
          </ac:spMkLst>
        </pc:spChg>
        <pc:grpChg chg="add del">
          <ac:chgData name="Vladimir Vatskel" userId="629dfafe3e358558" providerId="LiveId" clId="{3C3E86AD-D248-435F-BBE0-8445BC452CC3}" dt="2023-10-17T20:30:42.215" v="84" actId="26606"/>
          <ac:grpSpMkLst>
            <pc:docMk/>
            <pc:sldMk cId="1684392883" sldId="265"/>
            <ac:grpSpMk id="11" creationId="{027FE0C2-9C19-4FB7-81C0-06ECDD8C0511}"/>
          </ac:grpSpMkLst>
        </pc:grpChg>
        <pc:grpChg chg="add del">
          <ac:chgData name="Vladimir Vatskel" userId="629dfafe3e358558" providerId="LiveId" clId="{3C3E86AD-D248-435F-BBE0-8445BC452CC3}" dt="2023-10-17T20:30:42.215" v="84" actId="26606"/>
          <ac:grpSpMkLst>
            <pc:docMk/>
            <pc:sldMk cId="1684392883" sldId="265"/>
            <ac:grpSpMk id="25" creationId="{AC0D9DD5-F48B-4179-BF11-4D156DA02A0A}"/>
          </ac:grpSpMkLst>
        </pc:grpChg>
        <pc:grpChg chg="add del">
          <ac:chgData name="Vladimir Vatskel" userId="629dfafe3e358558" providerId="LiveId" clId="{3C3E86AD-D248-435F-BBE0-8445BC452CC3}" dt="2023-10-17T20:30:42.215" v="84" actId="26606"/>
          <ac:grpSpMkLst>
            <pc:docMk/>
            <pc:sldMk cId="1684392883" sldId="265"/>
            <ac:grpSpMk id="45" creationId="{E8DDDC38-A59D-4C57-BEAA-01E57BDEF44B}"/>
          </ac:grpSpMkLst>
        </pc:grpChg>
        <pc:grpChg chg="add del">
          <ac:chgData name="Vladimir Vatskel" userId="629dfafe3e358558" providerId="LiveId" clId="{3C3E86AD-D248-435F-BBE0-8445BC452CC3}" dt="2023-10-17T20:30:42.215" v="84" actId="26606"/>
          <ac:grpSpMkLst>
            <pc:docMk/>
            <pc:sldMk cId="1684392883" sldId="265"/>
            <ac:grpSpMk id="59" creationId="{44251A81-4530-41B5-B8FB-DC124AC02C24}"/>
          </ac:grpSpMkLst>
        </pc:grpChg>
        <pc:picChg chg="add mod">
          <ac:chgData name="Vladimir Vatskel" userId="629dfafe3e358558" providerId="LiveId" clId="{3C3E86AD-D248-435F-BBE0-8445BC452CC3}" dt="2023-10-17T20:30:42.215" v="84" actId="26606"/>
          <ac:picMkLst>
            <pc:docMk/>
            <pc:sldMk cId="1684392883" sldId="265"/>
            <ac:picMk id="6" creationId="{AE1A8865-0876-292C-CE37-26383FAE5B52}"/>
          </ac:picMkLst>
        </pc:picChg>
      </pc:sldChg>
      <pc:sldChg chg="addSp delSp modSp new mod">
        <pc:chgData name="Vladimir Vatskel" userId="629dfafe3e358558" providerId="LiveId" clId="{3C3E86AD-D248-435F-BBE0-8445BC452CC3}" dt="2023-10-17T20:51:19.353" v="336" actId="20577"/>
        <pc:sldMkLst>
          <pc:docMk/>
          <pc:sldMk cId="3809924930" sldId="266"/>
        </pc:sldMkLst>
        <pc:spChg chg="mod">
          <ac:chgData name="Vladimir Vatskel" userId="629dfafe3e358558" providerId="LiveId" clId="{3C3E86AD-D248-435F-BBE0-8445BC452CC3}" dt="2023-10-17T20:31:14.140" v="88"/>
          <ac:spMkLst>
            <pc:docMk/>
            <pc:sldMk cId="3809924930" sldId="266"/>
            <ac:spMk id="2" creationId="{B8B4C499-F13F-42F5-D297-79492D891378}"/>
          </ac:spMkLst>
        </pc:spChg>
        <pc:spChg chg="del">
          <ac:chgData name="Vladimir Vatskel" userId="629dfafe3e358558" providerId="LiveId" clId="{3C3E86AD-D248-435F-BBE0-8445BC452CC3}" dt="2023-10-17T20:35:43.414" v="153"/>
          <ac:spMkLst>
            <pc:docMk/>
            <pc:sldMk cId="3809924930" sldId="266"/>
            <ac:spMk id="3" creationId="{654BD055-F0D9-9653-A174-33A744D94151}"/>
          </ac:spMkLst>
        </pc:spChg>
        <pc:spChg chg="mod">
          <ac:chgData name="Vladimir Vatskel" userId="629dfafe3e358558" providerId="LiveId" clId="{3C3E86AD-D248-435F-BBE0-8445BC452CC3}" dt="2023-10-17T20:51:19.353" v="336" actId="20577"/>
          <ac:spMkLst>
            <pc:docMk/>
            <pc:sldMk cId="3809924930" sldId="266"/>
            <ac:spMk id="4" creationId="{7E9BF4D7-DE7C-5D8A-A4E7-EECE3360E4EB}"/>
          </ac:spMkLst>
        </pc:spChg>
        <pc:picChg chg="add mod">
          <ac:chgData name="Vladimir Vatskel" userId="629dfafe3e358558" providerId="LiveId" clId="{3C3E86AD-D248-435F-BBE0-8445BC452CC3}" dt="2023-10-17T20:35:43.414" v="153"/>
          <ac:picMkLst>
            <pc:docMk/>
            <pc:sldMk cId="3809924930" sldId="266"/>
            <ac:picMk id="6" creationId="{D234018E-52F6-1D70-5987-97B1A34E4E96}"/>
          </ac:picMkLst>
        </pc:picChg>
      </pc:sldChg>
      <pc:sldChg chg="addSp delSp modSp new mod">
        <pc:chgData name="Vladimir Vatskel" userId="629dfafe3e358558" providerId="LiveId" clId="{3C3E86AD-D248-435F-BBE0-8445BC452CC3}" dt="2023-10-17T20:51:15.293" v="335" actId="27636"/>
        <pc:sldMkLst>
          <pc:docMk/>
          <pc:sldMk cId="133409172" sldId="267"/>
        </pc:sldMkLst>
        <pc:spChg chg="mod">
          <ac:chgData name="Vladimir Vatskel" userId="629dfafe3e358558" providerId="LiveId" clId="{3C3E86AD-D248-435F-BBE0-8445BC452CC3}" dt="2023-10-17T20:37:02.300" v="158"/>
          <ac:spMkLst>
            <pc:docMk/>
            <pc:sldMk cId="133409172" sldId="267"/>
            <ac:spMk id="2" creationId="{5D0766BE-0022-B244-C39D-E36718910830}"/>
          </ac:spMkLst>
        </pc:spChg>
        <pc:spChg chg="del">
          <ac:chgData name="Vladimir Vatskel" userId="629dfafe3e358558" providerId="LiveId" clId="{3C3E86AD-D248-435F-BBE0-8445BC452CC3}" dt="2023-10-17T20:38:17.599" v="162"/>
          <ac:spMkLst>
            <pc:docMk/>
            <pc:sldMk cId="133409172" sldId="267"/>
            <ac:spMk id="3" creationId="{DCD65FF4-6353-E5AE-9B8E-6F121D7683CA}"/>
          </ac:spMkLst>
        </pc:spChg>
        <pc:spChg chg="mod">
          <ac:chgData name="Vladimir Vatskel" userId="629dfafe3e358558" providerId="LiveId" clId="{3C3E86AD-D248-435F-BBE0-8445BC452CC3}" dt="2023-10-17T20:51:15.293" v="335" actId="27636"/>
          <ac:spMkLst>
            <pc:docMk/>
            <pc:sldMk cId="133409172" sldId="267"/>
            <ac:spMk id="4" creationId="{5AA2D553-75F1-D51F-0CD9-7BB3471F1699}"/>
          </ac:spMkLst>
        </pc:spChg>
        <pc:picChg chg="add mod">
          <ac:chgData name="Vladimir Vatskel" userId="629dfafe3e358558" providerId="LiveId" clId="{3C3E86AD-D248-435F-BBE0-8445BC452CC3}" dt="2023-10-17T20:39:42.843" v="179" actId="1076"/>
          <ac:picMkLst>
            <pc:docMk/>
            <pc:sldMk cId="133409172" sldId="267"/>
            <ac:picMk id="6" creationId="{3D6BBFBB-9344-9DDD-F479-7DBF65A8CD9F}"/>
          </ac:picMkLst>
        </pc:picChg>
        <pc:picChg chg="add mod">
          <ac:chgData name="Vladimir Vatskel" userId="629dfafe3e358558" providerId="LiveId" clId="{3C3E86AD-D248-435F-BBE0-8445BC452CC3}" dt="2023-10-17T20:45:17.082" v="229" actId="1076"/>
          <ac:picMkLst>
            <pc:docMk/>
            <pc:sldMk cId="133409172" sldId="267"/>
            <ac:picMk id="8" creationId="{5FEEFAF7-337E-AE7E-FCF2-940F7A7AD5B2}"/>
          </ac:picMkLst>
        </pc:picChg>
        <pc:picChg chg="add mod">
          <ac:chgData name="Vladimir Vatskel" userId="629dfafe3e358558" providerId="LiveId" clId="{3C3E86AD-D248-435F-BBE0-8445BC452CC3}" dt="2023-10-17T20:45:20.894" v="230" actId="1076"/>
          <ac:picMkLst>
            <pc:docMk/>
            <pc:sldMk cId="133409172" sldId="267"/>
            <ac:picMk id="10" creationId="{20FB5AD2-1390-FD78-C35D-3E76CB167AB1}"/>
          </ac:picMkLst>
        </pc:picChg>
        <pc:picChg chg="add mod">
          <ac:chgData name="Vladimir Vatskel" userId="629dfafe3e358558" providerId="LiveId" clId="{3C3E86AD-D248-435F-BBE0-8445BC452CC3}" dt="2023-10-17T20:45:23.718" v="231" actId="1076"/>
          <ac:picMkLst>
            <pc:docMk/>
            <pc:sldMk cId="133409172" sldId="267"/>
            <ac:picMk id="12" creationId="{601E3D4F-059F-CD79-2547-3AC547DB9C7A}"/>
          </ac:picMkLst>
        </pc:picChg>
      </pc:sldChg>
      <pc:sldChg chg="addSp delSp modSp new mod">
        <pc:chgData name="Vladimir Vatskel" userId="629dfafe3e358558" providerId="LiveId" clId="{3C3E86AD-D248-435F-BBE0-8445BC452CC3}" dt="2023-10-17T20:51:33.121" v="338" actId="27636"/>
        <pc:sldMkLst>
          <pc:docMk/>
          <pc:sldMk cId="584272886" sldId="268"/>
        </pc:sldMkLst>
        <pc:spChg chg="mod">
          <ac:chgData name="Vladimir Vatskel" userId="629dfafe3e358558" providerId="LiveId" clId="{3C3E86AD-D248-435F-BBE0-8445BC452CC3}" dt="2023-10-17T20:46:20.248" v="240"/>
          <ac:spMkLst>
            <pc:docMk/>
            <pc:sldMk cId="584272886" sldId="268"/>
            <ac:spMk id="2" creationId="{35F9A288-3FF0-E325-C280-C360653D6B9E}"/>
          </ac:spMkLst>
        </pc:spChg>
        <pc:spChg chg="del">
          <ac:chgData name="Vladimir Vatskel" userId="629dfafe3e358558" providerId="LiveId" clId="{3C3E86AD-D248-435F-BBE0-8445BC452CC3}" dt="2023-10-17T20:48:48.890" v="278"/>
          <ac:spMkLst>
            <pc:docMk/>
            <pc:sldMk cId="584272886" sldId="268"/>
            <ac:spMk id="3" creationId="{07F2DC04-F66D-03DC-7205-E33C075CA412}"/>
          </ac:spMkLst>
        </pc:spChg>
        <pc:spChg chg="mod">
          <ac:chgData name="Vladimir Vatskel" userId="629dfafe3e358558" providerId="LiveId" clId="{3C3E86AD-D248-435F-BBE0-8445BC452CC3}" dt="2023-10-17T20:51:33.121" v="338" actId="27636"/>
          <ac:spMkLst>
            <pc:docMk/>
            <pc:sldMk cId="584272886" sldId="268"/>
            <ac:spMk id="4" creationId="{D3484D50-9F00-D9CA-7656-B5423326B35A}"/>
          </ac:spMkLst>
        </pc:spChg>
        <pc:picChg chg="add mod">
          <ac:chgData name="Vladimir Vatskel" userId="629dfafe3e358558" providerId="LiveId" clId="{3C3E86AD-D248-435F-BBE0-8445BC452CC3}" dt="2023-10-17T20:48:48.890" v="278"/>
          <ac:picMkLst>
            <pc:docMk/>
            <pc:sldMk cId="584272886" sldId="268"/>
            <ac:picMk id="6" creationId="{6D2DB6BF-1964-1984-4A7F-CD558FC30441}"/>
          </ac:picMkLst>
        </pc:picChg>
      </pc:sldChg>
      <pc:sldChg chg="addSp delSp modSp new mod">
        <pc:chgData name="Vladimir Vatskel" userId="629dfafe3e358558" providerId="LiveId" clId="{3C3E86AD-D248-435F-BBE0-8445BC452CC3}" dt="2023-10-17T20:53:53.556" v="339"/>
        <pc:sldMkLst>
          <pc:docMk/>
          <pc:sldMk cId="952474941" sldId="269"/>
        </pc:sldMkLst>
        <pc:spChg chg="mod">
          <ac:chgData name="Vladimir Vatskel" userId="629dfafe3e358558" providerId="LiveId" clId="{3C3E86AD-D248-435F-BBE0-8445BC452CC3}" dt="2023-10-17T20:49:47.896" v="282"/>
          <ac:spMkLst>
            <pc:docMk/>
            <pc:sldMk cId="952474941" sldId="269"/>
            <ac:spMk id="2" creationId="{4B4EE096-CA11-F29E-7C0D-10384E4B575A}"/>
          </ac:spMkLst>
        </pc:spChg>
        <pc:spChg chg="del">
          <ac:chgData name="Vladimir Vatskel" userId="629dfafe3e358558" providerId="LiveId" clId="{3C3E86AD-D248-435F-BBE0-8445BC452CC3}" dt="2023-10-17T20:53:53.556" v="339"/>
          <ac:spMkLst>
            <pc:docMk/>
            <pc:sldMk cId="952474941" sldId="269"/>
            <ac:spMk id="3" creationId="{F9D18D7E-DEFC-9730-2918-490E3C4BF90B}"/>
          </ac:spMkLst>
        </pc:spChg>
        <pc:spChg chg="mod">
          <ac:chgData name="Vladimir Vatskel" userId="629dfafe3e358558" providerId="LiveId" clId="{3C3E86AD-D248-435F-BBE0-8445BC452CC3}" dt="2023-10-17T20:51:09.496" v="333" actId="20577"/>
          <ac:spMkLst>
            <pc:docMk/>
            <pc:sldMk cId="952474941" sldId="269"/>
            <ac:spMk id="4" creationId="{3BE43898-6F0F-938F-FC7C-E0BE2CB4C909}"/>
          </ac:spMkLst>
        </pc:spChg>
        <pc:picChg chg="add mod">
          <ac:chgData name="Vladimir Vatskel" userId="629dfafe3e358558" providerId="LiveId" clId="{3C3E86AD-D248-435F-BBE0-8445BC452CC3}" dt="2023-10-17T20:53:53.556" v="339"/>
          <ac:picMkLst>
            <pc:docMk/>
            <pc:sldMk cId="952474941" sldId="269"/>
            <ac:picMk id="6" creationId="{09EEDAB2-8567-F951-65B8-70DD96AFD534}"/>
          </ac:picMkLst>
        </pc:picChg>
      </pc:sldChg>
      <pc:sldChg chg="addSp delSp modSp new mod">
        <pc:chgData name="Vladimir Vatskel" userId="629dfafe3e358558" providerId="LiveId" clId="{3C3E86AD-D248-435F-BBE0-8445BC452CC3}" dt="2023-10-17T21:03:42.185" v="446"/>
        <pc:sldMkLst>
          <pc:docMk/>
          <pc:sldMk cId="1880151884" sldId="270"/>
        </pc:sldMkLst>
        <pc:spChg chg="mod">
          <ac:chgData name="Vladimir Vatskel" userId="629dfafe3e358558" providerId="LiveId" clId="{3C3E86AD-D248-435F-BBE0-8445BC452CC3}" dt="2023-10-17T20:54:12.751" v="343"/>
          <ac:spMkLst>
            <pc:docMk/>
            <pc:sldMk cId="1880151884" sldId="270"/>
            <ac:spMk id="2" creationId="{FE5ECC23-A596-3125-7A7B-5F06954047CF}"/>
          </ac:spMkLst>
        </pc:spChg>
        <pc:spChg chg="del">
          <ac:chgData name="Vladimir Vatskel" userId="629dfafe3e358558" providerId="LiveId" clId="{3C3E86AD-D248-435F-BBE0-8445BC452CC3}" dt="2023-10-17T20:56:10.928" v="390"/>
          <ac:spMkLst>
            <pc:docMk/>
            <pc:sldMk cId="1880151884" sldId="270"/>
            <ac:spMk id="3" creationId="{5FC470AF-42D9-8F05-708B-CB34011DBEBC}"/>
          </ac:spMkLst>
        </pc:spChg>
        <pc:spChg chg="mod">
          <ac:chgData name="Vladimir Vatskel" userId="629dfafe3e358558" providerId="LiveId" clId="{3C3E86AD-D248-435F-BBE0-8445BC452CC3}" dt="2023-10-17T21:03:42.185" v="446"/>
          <ac:spMkLst>
            <pc:docMk/>
            <pc:sldMk cId="1880151884" sldId="270"/>
            <ac:spMk id="4" creationId="{BB746566-6DCC-D754-E7FB-5BE0B1B1840A}"/>
          </ac:spMkLst>
        </pc:spChg>
        <pc:picChg chg="add mod">
          <ac:chgData name="Vladimir Vatskel" userId="629dfafe3e358558" providerId="LiveId" clId="{3C3E86AD-D248-435F-BBE0-8445BC452CC3}" dt="2023-10-17T20:56:10.928" v="390"/>
          <ac:picMkLst>
            <pc:docMk/>
            <pc:sldMk cId="1880151884" sldId="270"/>
            <ac:picMk id="6" creationId="{74275B68-AF66-39B6-F917-4DF4E3B30A4C}"/>
          </ac:picMkLst>
        </pc:picChg>
      </pc:sldChg>
      <pc:sldChg chg="addSp delSp modSp new mod">
        <pc:chgData name="Vladimir Vatskel" userId="629dfafe3e358558" providerId="LiveId" clId="{3C3E86AD-D248-435F-BBE0-8445BC452CC3}" dt="2023-10-17T21:01:10.155" v="439"/>
        <pc:sldMkLst>
          <pc:docMk/>
          <pc:sldMk cId="63742856" sldId="271"/>
        </pc:sldMkLst>
        <pc:spChg chg="mod">
          <ac:chgData name="Vladimir Vatskel" userId="629dfafe3e358558" providerId="LiveId" clId="{3C3E86AD-D248-435F-BBE0-8445BC452CC3}" dt="2023-10-17T20:57:35.182" v="425"/>
          <ac:spMkLst>
            <pc:docMk/>
            <pc:sldMk cId="63742856" sldId="271"/>
            <ac:spMk id="2" creationId="{105F8551-D91B-6706-FE29-42F6C02CFD35}"/>
          </ac:spMkLst>
        </pc:spChg>
        <pc:spChg chg="del">
          <ac:chgData name="Vladimir Vatskel" userId="629dfafe3e358558" providerId="LiveId" clId="{3C3E86AD-D248-435F-BBE0-8445BC452CC3}" dt="2023-10-17T20:59:49.406" v="429"/>
          <ac:spMkLst>
            <pc:docMk/>
            <pc:sldMk cId="63742856" sldId="271"/>
            <ac:spMk id="3" creationId="{0D569CC9-CEA9-4362-4F7D-94E96F0ABA70}"/>
          </ac:spMkLst>
        </pc:spChg>
        <pc:spChg chg="mod">
          <ac:chgData name="Vladimir Vatskel" userId="629dfafe3e358558" providerId="LiveId" clId="{3C3E86AD-D248-435F-BBE0-8445BC452CC3}" dt="2023-10-17T21:01:10.155" v="439"/>
          <ac:spMkLst>
            <pc:docMk/>
            <pc:sldMk cId="63742856" sldId="271"/>
            <ac:spMk id="4" creationId="{22437207-C426-7431-276E-D2ABEF88A326}"/>
          </ac:spMkLst>
        </pc:spChg>
        <pc:picChg chg="add mod">
          <ac:chgData name="Vladimir Vatskel" userId="629dfafe3e358558" providerId="LiveId" clId="{3C3E86AD-D248-435F-BBE0-8445BC452CC3}" dt="2023-10-17T20:59:49.406" v="429"/>
          <ac:picMkLst>
            <pc:docMk/>
            <pc:sldMk cId="63742856" sldId="271"/>
            <ac:picMk id="6" creationId="{877ABC63-3B23-A4ED-FFE8-4493C304F2A3}"/>
          </ac:picMkLst>
        </pc:picChg>
      </pc:sldChg>
      <pc:sldChg chg="addSp delSp modSp new mod">
        <pc:chgData name="Vladimir Vatskel" userId="629dfafe3e358558" providerId="LiveId" clId="{3C3E86AD-D248-435F-BBE0-8445BC452CC3}" dt="2023-10-17T21:02:38.215" v="440"/>
        <pc:sldMkLst>
          <pc:docMk/>
          <pc:sldMk cId="3148174449" sldId="272"/>
        </pc:sldMkLst>
        <pc:spChg chg="mod">
          <ac:chgData name="Vladimir Vatskel" userId="629dfafe3e358558" providerId="LiveId" clId="{3C3E86AD-D248-435F-BBE0-8445BC452CC3}" dt="2023-10-17T21:00:18.528" v="433"/>
          <ac:spMkLst>
            <pc:docMk/>
            <pc:sldMk cId="3148174449" sldId="272"/>
            <ac:spMk id="2" creationId="{C2684E62-4CC5-CBA8-9F6F-D123578C476A}"/>
          </ac:spMkLst>
        </pc:spChg>
        <pc:spChg chg="del">
          <ac:chgData name="Vladimir Vatskel" userId="629dfafe3e358558" providerId="LiveId" clId="{3C3E86AD-D248-435F-BBE0-8445BC452CC3}" dt="2023-10-17T21:02:38.215" v="440"/>
          <ac:spMkLst>
            <pc:docMk/>
            <pc:sldMk cId="3148174449" sldId="272"/>
            <ac:spMk id="3" creationId="{905EBAAA-E812-9565-4EC0-CE3DC495EB17}"/>
          </ac:spMkLst>
        </pc:spChg>
        <pc:spChg chg="mod">
          <ac:chgData name="Vladimir Vatskel" userId="629dfafe3e358558" providerId="LiveId" clId="{3C3E86AD-D248-435F-BBE0-8445BC452CC3}" dt="2023-10-17T21:00:40.911" v="436"/>
          <ac:spMkLst>
            <pc:docMk/>
            <pc:sldMk cId="3148174449" sldId="272"/>
            <ac:spMk id="4" creationId="{4C495888-4D3B-778F-39DB-BDF039CA5529}"/>
          </ac:spMkLst>
        </pc:spChg>
        <pc:picChg chg="add mod">
          <ac:chgData name="Vladimir Vatskel" userId="629dfafe3e358558" providerId="LiveId" clId="{3C3E86AD-D248-435F-BBE0-8445BC452CC3}" dt="2023-10-17T21:02:38.215" v="440"/>
          <ac:picMkLst>
            <pc:docMk/>
            <pc:sldMk cId="3148174449" sldId="272"/>
            <ac:picMk id="6" creationId="{95D3FDA4-84C8-05D6-CF8D-74B1AFBE264A}"/>
          </ac:picMkLst>
        </pc:picChg>
      </pc:sldChg>
      <pc:sldChg chg="addSp delSp modSp new mod">
        <pc:chgData name="Vladimir Vatskel" userId="629dfafe3e358558" providerId="LiveId" clId="{3C3E86AD-D248-435F-BBE0-8445BC452CC3}" dt="2023-10-17T21:05:17.920" v="454"/>
        <pc:sldMkLst>
          <pc:docMk/>
          <pc:sldMk cId="1463328207" sldId="273"/>
        </pc:sldMkLst>
        <pc:spChg chg="mod">
          <ac:chgData name="Vladimir Vatskel" userId="629dfafe3e358558" providerId="LiveId" clId="{3C3E86AD-D248-435F-BBE0-8445BC452CC3}" dt="2023-10-17T21:04:03.649" v="450"/>
          <ac:spMkLst>
            <pc:docMk/>
            <pc:sldMk cId="1463328207" sldId="273"/>
            <ac:spMk id="2" creationId="{BDFB638F-C372-8880-52E2-DA7A7E8E1A1E}"/>
          </ac:spMkLst>
        </pc:spChg>
        <pc:spChg chg="del">
          <ac:chgData name="Vladimir Vatskel" userId="629dfafe3e358558" providerId="LiveId" clId="{3C3E86AD-D248-435F-BBE0-8445BC452CC3}" dt="2023-10-17T21:05:17.920" v="454"/>
          <ac:spMkLst>
            <pc:docMk/>
            <pc:sldMk cId="1463328207" sldId="273"/>
            <ac:spMk id="3" creationId="{135A680D-D0D4-2097-3854-EDD4536AEA85}"/>
          </ac:spMkLst>
        </pc:spChg>
        <pc:spChg chg="mod">
          <ac:chgData name="Vladimir Vatskel" userId="629dfafe3e358558" providerId="LiveId" clId="{3C3E86AD-D248-435F-BBE0-8445BC452CC3}" dt="2023-10-17T21:04:17.596" v="453"/>
          <ac:spMkLst>
            <pc:docMk/>
            <pc:sldMk cId="1463328207" sldId="273"/>
            <ac:spMk id="4" creationId="{85A576E9-0EB5-C0A9-1106-414F079374A7}"/>
          </ac:spMkLst>
        </pc:spChg>
        <pc:picChg chg="add mod">
          <ac:chgData name="Vladimir Vatskel" userId="629dfafe3e358558" providerId="LiveId" clId="{3C3E86AD-D248-435F-BBE0-8445BC452CC3}" dt="2023-10-17T21:05:17.920" v="454"/>
          <ac:picMkLst>
            <pc:docMk/>
            <pc:sldMk cId="1463328207" sldId="273"/>
            <ac:picMk id="6" creationId="{8DDBAF6D-0072-5C82-24B1-3A89DF140386}"/>
          </ac:picMkLst>
        </pc:picChg>
      </pc:sldChg>
      <pc:sldChg chg="addSp delSp modSp new mod">
        <pc:chgData name="Vladimir Vatskel" userId="629dfafe3e358558" providerId="LiveId" clId="{3C3E86AD-D248-435F-BBE0-8445BC452CC3}" dt="2023-10-17T21:06:59.841" v="462"/>
        <pc:sldMkLst>
          <pc:docMk/>
          <pc:sldMk cId="4185445326" sldId="274"/>
        </pc:sldMkLst>
        <pc:spChg chg="mod">
          <ac:chgData name="Vladimir Vatskel" userId="629dfafe3e358558" providerId="LiveId" clId="{3C3E86AD-D248-435F-BBE0-8445BC452CC3}" dt="2023-10-17T21:05:34.178" v="458"/>
          <ac:spMkLst>
            <pc:docMk/>
            <pc:sldMk cId="4185445326" sldId="274"/>
            <ac:spMk id="2" creationId="{74AA2E8D-ADE1-5353-A46D-2CF3513CE627}"/>
          </ac:spMkLst>
        </pc:spChg>
        <pc:spChg chg="del">
          <ac:chgData name="Vladimir Vatskel" userId="629dfafe3e358558" providerId="LiveId" clId="{3C3E86AD-D248-435F-BBE0-8445BC452CC3}" dt="2023-10-17T21:06:59.841" v="462"/>
          <ac:spMkLst>
            <pc:docMk/>
            <pc:sldMk cId="4185445326" sldId="274"/>
            <ac:spMk id="3" creationId="{BC5DB7F2-B1D0-A702-23FC-2F6D6D0D7C36}"/>
          </ac:spMkLst>
        </pc:spChg>
        <pc:spChg chg="mod">
          <ac:chgData name="Vladimir Vatskel" userId="629dfafe3e358558" providerId="LiveId" clId="{3C3E86AD-D248-435F-BBE0-8445BC452CC3}" dt="2023-10-17T21:06:11.822" v="461"/>
          <ac:spMkLst>
            <pc:docMk/>
            <pc:sldMk cId="4185445326" sldId="274"/>
            <ac:spMk id="4" creationId="{68E3021A-0CC6-A8DD-CAE3-3C08A0E71388}"/>
          </ac:spMkLst>
        </pc:spChg>
        <pc:picChg chg="add mod">
          <ac:chgData name="Vladimir Vatskel" userId="629dfafe3e358558" providerId="LiveId" clId="{3C3E86AD-D248-435F-BBE0-8445BC452CC3}" dt="2023-10-17T21:06:59.841" v="462"/>
          <ac:picMkLst>
            <pc:docMk/>
            <pc:sldMk cId="4185445326" sldId="274"/>
            <ac:picMk id="6" creationId="{696DB845-CC1E-CB74-B96D-A05776BC221B}"/>
          </ac:picMkLst>
        </pc:picChg>
      </pc:sldChg>
      <pc:sldChg chg="addSp delSp modSp new mod">
        <pc:chgData name="Vladimir Vatskel" userId="629dfafe3e358558" providerId="LiveId" clId="{3C3E86AD-D248-435F-BBE0-8445BC452CC3}" dt="2023-10-17T21:08:09.965" v="470"/>
        <pc:sldMkLst>
          <pc:docMk/>
          <pc:sldMk cId="3465430598" sldId="275"/>
        </pc:sldMkLst>
        <pc:spChg chg="mod">
          <ac:chgData name="Vladimir Vatskel" userId="629dfafe3e358558" providerId="LiveId" clId="{3C3E86AD-D248-435F-BBE0-8445BC452CC3}" dt="2023-10-17T21:07:13.463" v="466"/>
          <ac:spMkLst>
            <pc:docMk/>
            <pc:sldMk cId="3465430598" sldId="275"/>
            <ac:spMk id="2" creationId="{C0016D48-A256-B4BF-D4B7-0736623C348B}"/>
          </ac:spMkLst>
        </pc:spChg>
        <pc:spChg chg="del">
          <ac:chgData name="Vladimir Vatskel" userId="629dfafe3e358558" providerId="LiveId" clId="{3C3E86AD-D248-435F-BBE0-8445BC452CC3}" dt="2023-10-17T21:08:09.965" v="470"/>
          <ac:spMkLst>
            <pc:docMk/>
            <pc:sldMk cId="3465430598" sldId="275"/>
            <ac:spMk id="3" creationId="{E7E13EA3-C32F-EF21-80B8-C5AA51A3520E}"/>
          </ac:spMkLst>
        </pc:spChg>
        <pc:spChg chg="mod">
          <ac:chgData name="Vladimir Vatskel" userId="629dfafe3e358558" providerId="LiveId" clId="{3C3E86AD-D248-435F-BBE0-8445BC452CC3}" dt="2023-10-17T21:07:42.312" v="469"/>
          <ac:spMkLst>
            <pc:docMk/>
            <pc:sldMk cId="3465430598" sldId="275"/>
            <ac:spMk id="4" creationId="{95DA5E49-558C-BB7C-10C2-73DBB200A99D}"/>
          </ac:spMkLst>
        </pc:spChg>
        <pc:picChg chg="add mod">
          <ac:chgData name="Vladimir Vatskel" userId="629dfafe3e358558" providerId="LiveId" clId="{3C3E86AD-D248-435F-BBE0-8445BC452CC3}" dt="2023-10-17T21:08:09.965" v="470"/>
          <ac:picMkLst>
            <pc:docMk/>
            <pc:sldMk cId="3465430598" sldId="275"/>
            <ac:picMk id="6" creationId="{E848DCBA-424C-B1A9-42A8-5255B180DBE1}"/>
          </ac:picMkLst>
        </pc:picChg>
      </pc:sldChg>
      <pc:sldChg chg="addSp delSp modSp new mod">
        <pc:chgData name="Vladimir Vatskel" userId="629dfafe3e358558" providerId="LiveId" clId="{3C3E86AD-D248-435F-BBE0-8445BC452CC3}" dt="2023-10-17T21:10:43.447" v="505"/>
        <pc:sldMkLst>
          <pc:docMk/>
          <pc:sldMk cId="1868295731" sldId="276"/>
        </pc:sldMkLst>
        <pc:spChg chg="mod">
          <ac:chgData name="Vladimir Vatskel" userId="629dfafe3e358558" providerId="LiveId" clId="{3C3E86AD-D248-435F-BBE0-8445BC452CC3}" dt="2023-10-17T21:08:30.374" v="474"/>
          <ac:spMkLst>
            <pc:docMk/>
            <pc:sldMk cId="1868295731" sldId="276"/>
            <ac:spMk id="2" creationId="{713943E6-8972-0449-624F-2770AC9EA822}"/>
          </ac:spMkLst>
        </pc:spChg>
        <pc:spChg chg="del">
          <ac:chgData name="Vladimir Vatskel" userId="629dfafe3e358558" providerId="LiveId" clId="{3C3E86AD-D248-435F-BBE0-8445BC452CC3}" dt="2023-10-17T21:09:11.576" v="478"/>
          <ac:spMkLst>
            <pc:docMk/>
            <pc:sldMk cId="1868295731" sldId="276"/>
            <ac:spMk id="3" creationId="{F732F364-1AD5-F83D-EDDC-863B282B817F}"/>
          </ac:spMkLst>
        </pc:spChg>
        <pc:spChg chg="mod">
          <ac:chgData name="Vladimir Vatskel" userId="629dfafe3e358558" providerId="LiveId" clId="{3C3E86AD-D248-435F-BBE0-8445BC452CC3}" dt="2023-10-17T21:08:41.215" v="477"/>
          <ac:spMkLst>
            <pc:docMk/>
            <pc:sldMk cId="1868295731" sldId="276"/>
            <ac:spMk id="4" creationId="{4D06E61D-AE7F-2B4E-D05E-95E5722A3A37}"/>
          </ac:spMkLst>
        </pc:spChg>
        <pc:spChg chg="add del mod">
          <ac:chgData name="Vladimir Vatskel" userId="629dfafe3e358558" providerId="LiveId" clId="{3C3E86AD-D248-435F-BBE0-8445BC452CC3}" dt="2023-10-17T21:10:43.447" v="505"/>
          <ac:spMkLst>
            <pc:docMk/>
            <pc:sldMk cId="1868295731" sldId="276"/>
            <ac:spMk id="10" creationId="{95185E6D-91BD-8546-1669-A508053A9E71}"/>
          </ac:spMkLst>
        </pc:spChg>
        <pc:picChg chg="add del mod">
          <ac:chgData name="Vladimir Vatskel" userId="629dfafe3e358558" providerId="LiveId" clId="{3C3E86AD-D248-435F-BBE0-8445BC452CC3}" dt="2023-10-17T21:10:42.207" v="504" actId="478"/>
          <ac:picMkLst>
            <pc:docMk/>
            <pc:sldMk cId="1868295731" sldId="276"/>
            <ac:picMk id="6" creationId="{02E16B94-B44A-6427-5069-E3527D4168FA}"/>
          </ac:picMkLst>
        </pc:picChg>
        <pc:picChg chg="add del mod">
          <ac:chgData name="Vladimir Vatskel" userId="629dfafe3e358558" providerId="LiveId" clId="{3C3E86AD-D248-435F-BBE0-8445BC452CC3}" dt="2023-10-17T21:10:40.411" v="503"/>
          <ac:picMkLst>
            <pc:docMk/>
            <pc:sldMk cId="1868295731" sldId="276"/>
            <ac:picMk id="8" creationId="{A01A11A7-5AB0-E30C-0FD9-6945FEAEA508}"/>
          </ac:picMkLst>
        </pc:picChg>
        <pc:picChg chg="add mod">
          <ac:chgData name="Vladimir Vatskel" userId="629dfafe3e358558" providerId="LiveId" clId="{3C3E86AD-D248-435F-BBE0-8445BC452CC3}" dt="2023-10-17T21:10:43.447" v="505"/>
          <ac:picMkLst>
            <pc:docMk/>
            <pc:sldMk cId="1868295731" sldId="276"/>
            <ac:picMk id="12" creationId="{C581A0C7-864D-D4F4-A70B-48096D1DCF67}"/>
          </ac:picMkLst>
        </pc:picChg>
      </pc:sldChg>
      <pc:sldChg chg="addSp delSp modSp new mod">
        <pc:chgData name="Vladimir Vatskel" userId="629dfafe3e358558" providerId="LiveId" clId="{3C3E86AD-D248-435F-BBE0-8445BC452CC3}" dt="2023-10-17T21:13:54.770" v="506" actId="22"/>
        <pc:sldMkLst>
          <pc:docMk/>
          <pc:sldMk cId="4264367810" sldId="277"/>
        </pc:sldMkLst>
        <pc:spChg chg="mod">
          <ac:chgData name="Vladimir Vatskel" userId="629dfafe3e358558" providerId="LiveId" clId="{3C3E86AD-D248-435F-BBE0-8445BC452CC3}" dt="2023-10-17T21:09:29.076" v="482"/>
          <ac:spMkLst>
            <pc:docMk/>
            <pc:sldMk cId="4264367810" sldId="277"/>
            <ac:spMk id="2" creationId="{13E0F4DE-657D-BB50-3055-616D2B946BE8}"/>
          </ac:spMkLst>
        </pc:spChg>
        <pc:spChg chg="del">
          <ac:chgData name="Vladimir Vatskel" userId="629dfafe3e358558" providerId="LiveId" clId="{3C3E86AD-D248-435F-BBE0-8445BC452CC3}" dt="2023-10-17T21:13:54.770" v="506" actId="22"/>
          <ac:spMkLst>
            <pc:docMk/>
            <pc:sldMk cId="4264367810" sldId="277"/>
            <ac:spMk id="3" creationId="{C90D2F8A-4D12-98FA-C645-7F283C1DAEA9}"/>
          </ac:spMkLst>
        </pc:spChg>
        <pc:spChg chg="mod">
          <ac:chgData name="Vladimir Vatskel" userId="629dfafe3e358558" providerId="LiveId" clId="{3C3E86AD-D248-435F-BBE0-8445BC452CC3}" dt="2023-10-17T21:10:06.665" v="501"/>
          <ac:spMkLst>
            <pc:docMk/>
            <pc:sldMk cId="4264367810" sldId="277"/>
            <ac:spMk id="4" creationId="{EEED0EDD-5F8B-9442-944F-0B86807BA6EF}"/>
          </ac:spMkLst>
        </pc:spChg>
        <pc:picChg chg="add mod ord">
          <ac:chgData name="Vladimir Vatskel" userId="629dfafe3e358558" providerId="LiveId" clId="{3C3E86AD-D248-435F-BBE0-8445BC452CC3}" dt="2023-10-17T21:13:54.770" v="506" actId="22"/>
          <ac:picMkLst>
            <pc:docMk/>
            <pc:sldMk cId="4264367810" sldId="277"/>
            <ac:picMk id="6" creationId="{212451A9-9A56-12C5-A788-C71AAB1AE931}"/>
          </ac:picMkLst>
        </pc:picChg>
      </pc:sldChg>
      <pc:sldChg chg="addSp delSp modSp new mod">
        <pc:chgData name="Vladimir Vatskel" userId="629dfafe3e358558" providerId="LiveId" clId="{3C3E86AD-D248-435F-BBE0-8445BC452CC3}" dt="2023-10-17T21:18:02.770" v="553"/>
        <pc:sldMkLst>
          <pc:docMk/>
          <pc:sldMk cId="674918782" sldId="278"/>
        </pc:sldMkLst>
        <pc:spChg chg="mod">
          <ac:chgData name="Vladimir Vatskel" userId="629dfafe3e358558" providerId="LiveId" clId="{3C3E86AD-D248-435F-BBE0-8445BC452CC3}" dt="2023-10-17T21:14:26.302" v="510"/>
          <ac:spMkLst>
            <pc:docMk/>
            <pc:sldMk cId="674918782" sldId="278"/>
            <ac:spMk id="2" creationId="{74496082-11F6-FCD2-77A8-6B058D5330F7}"/>
          </ac:spMkLst>
        </pc:spChg>
        <pc:spChg chg="del">
          <ac:chgData name="Vladimir Vatskel" userId="629dfafe3e358558" providerId="LiveId" clId="{3C3E86AD-D248-435F-BBE0-8445BC452CC3}" dt="2023-10-17T21:18:02.770" v="553"/>
          <ac:spMkLst>
            <pc:docMk/>
            <pc:sldMk cId="674918782" sldId="278"/>
            <ac:spMk id="3" creationId="{65A00724-5643-822C-AC3D-780AC1FF5DC0}"/>
          </ac:spMkLst>
        </pc:spChg>
        <pc:spChg chg="mod">
          <ac:chgData name="Vladimir Vatskel" userId="629dfafe3e358558" providerId="LiveId" clId="{3C3E86AD-D248-435F-BBE0-8445BC452CC3}" dt="2023-10-17T21:15:39.967" v="552" actId="20577"/>
          <ac:spMkLst>
            <pc:docMk/>
            <pc:sldMk cId="674918782" sldId="278"/>
            <ac:spMk id="4" creationId="{DB0E7418-00DD-EB1C-60C7-5EADEA0B2976}"/>
          </ac:spMkLst>
        </pc:spChg>
        <pc:picChg chg="add mod">
          <ac:chgData name="Vladimir Vatskel" userId="629dfafe3e358558" providerId="LiveId" clId="{3C3E86AD-D248-435F-BBE0-8445BC452CC3}" dt="2023-10-17T21:18:02.770" v="553"/>
          <ac:picMkLst>
            <pc:docMk/>
            <pc:sldMk cId="674918782" sldId="278"/>
            <ac:picMk id="6" creationId="{565E15F8-77EF-5904-E07E-68104B53CD70}"/>
          </ac:picMkLst>
        </pc:picChg>
      </pc:sldChg>
      <pc:sldChg chg="addSp delSp modSp new mod">
        <pc:chgData name="Vladimir Vatskel" userId="629dfafe3e358558" providerId="LiveId" clId="{3C3E86AD-D248-435F-BBE0-8445BC452CC3}" dt="2023-10-17T21:19:53.639" v="594"/>
        <pc:sldMkLst>
          <pc:docMk/>
          <pc:sldMk cId="1958039943" sldId="279"/>
        </pc:sldMkLst>
        <pc:spChg chg="mod">
          <ac:chgData name="Vladimir Vatskel" userId="629dfafe3e358558" providerId="LiveId" clId="{3C3E86AD-D248-435F-BBE0-8445BC452CC3}" dt="2023-10-17T21:18:16.986" v="557"/>
          <ac:spMkLst>
            <pc:docMk/>
            <pc:sldMk cId="1958039943" sldId="279"/>
            <ac:spMk id="2" creationId="{FF8D2583-DF14-209C-D6A3-59059E3B3742}"/>
          </ac:spMkLst>
        </pc:spChg>
        <pc:spChg chg="del">
          <ac:chgData name="Vladimir Vatskel" userId="629dfafe3e358558" providerId="LiveId" clId="{3C3E86AD-D248-435F-BBE0-8445BC452CC3}" dt="2023-10-17T21:19:53.639" v="594"/>
          <ac:spMkLst>
            <pc:docMk/>
            <pc:sldMk cId="1958039943" sldId="279"/>
            <ac:spMk id="3" creationId="{0B59CFE7-F153-FA70-CB85-FCF4E7343FF9}"/>
          </ac:spMkLst>
        </pc:spChg>
        <pc:spChg chg="mod">
          <ac:chgData name="Vladimir Vatskel" userId="629dfafe3e358558" providerId="LiveId" clId="{3C3E86AD-D248-435F-BBE0-8445BC452CC3}" dt="2023-10-17T21:19:21.812" v="593" actId="20577"/>
          <ac:spMkLst>
            <pc:docMk/>
            <pc:sldMk cId="1958039943" sldId="279"/>
            <ac:spMk id="4" creationId="{4B745B8B-913C-9603-8360-57EAD07BAD70}"/>
          </ac:spMkLst>
        </pc:spChg>
        <pc:picChg chg="add mod">
          <ac:chgData name="Vladimir Vatskel" userId="629dfafe3e358558" providerId="LiveId" clId="{3C3E86AD-D248-435F-BBE0-8445BC452CC3}" dt="2023-10-17T21:19:53.639" v="594"/>
          <ac:picMkLst>
            <pc:docMk/>
            <pc:sldMk cId="1958039943" sldId="279"/>
            <ac:picMk id="6" creationId="{F1E7283B-8B85-C16D-88F7-40CECB41C1CA}"/>
          </ac:picMkLst>
        </pc:picChg>
      </pc:sldChg>
      <pc:sldChg chg="addSp delSp modSp new mod">
        <pc:chgData name="Vladimir Vatskel" userId="629dfafe3e358558" providerId="LiveId" clId="{3C3E86AD-D248-435F-BBE0-8445BC452CC3}" dt="2023-10-17T21:24:05.122" v="621" actId="22"/>
        <pc:sldMkLst>
          <pc:docMk/>
          <pc:sldMk cId="3968643434" sldId="280"/>
        </pc:sldMkLst>
        <pc:spChg chg="mod">
          <ac:chgData name="Vladimir Vatskel" userId="629dfafe3e358558" providerId="LiveId" clId="{3C3E86AD-D248-435F-BBE0-8445BC452CC3}" dt="2023-10-17T21:20:51.474" v="598"/>
          <ac:spMkLst>
            <pc:docMk/>
            <pc:sldMk cId="3968643434" sldId="280"/>
            <ac:spMk id="2" creationId="{5353C844-9357-7B20-7189-3B0703D798D4}"/>
          </ac:spMkLst>
        </pc:spChg>
        <pc:spChg chg="add del">
          <ac:chgData name="Vladimir Vatskel" userId="629dfafe3e358558" providerId="LiveId" clId="{3C3E86AD-D248-435F-BBE0-8445BC452CC3}" dt="2023-10-17T21:24:05.122" v="621" actId="22"/>
          <ac:spMkLst>
            <pc:docMk/>
            <pc:sldMk cId="3968643434" sldId="280"/>
            <ac:spMk id="3" creationId="{9A07B55E-1A16-BC25-066C-D10FD39D5B11}"/>
          </ac:spMkLst>
        </pc:spChg>
        <pc:spChg chg="mod">
          <ac:chgData name="Vladimir Vatskel" userId="629dfafe3e358558" providerId="LiveId" clId="{3C3E86AD-D248-435F-BBE0-8445BC452CC3}" dt="2023-10-17T21:21:26.279" v="618"/>
          <ac:spMkLst>
            <pc:docMk/>
            <pc:sldMk cId="3968643434" sldId="280"/>
            <ac:spMk id="4" creationId="{5B11D877-C3D7-388B-7D17-7FF1A0060E3A}"/>
          </ac:spMkLst>
        </pc:spChg>
        <pc:picChg chg="add del mod">
          <ac:chgData name="Vladimir Vatskel" userId="629dfafe3e358558" providerId="LiveId" clId="{3C3E86AD-D248-435F-BBE0-8445BC452CC3}" dt="2023-10-17T21:23:22.947" v="620"/>
          <ac:picMkLst>
            <pc:docMk/>
            <pc:sldMk cId="3968643434" sldId="280"/>
            <ac:picMk id="6" creationId="{1A0E9A2F-96F5-95C5-75F8-8C5ADFC5A9C2}"/>
          </ac:picMkLst>
        </pc:picChg>
        <pc:picChg chg="add mod ord">
          <ac:chgData name="Vladimir Vatskel" userId="629dfafe3e358558" providerId="LiveId" clId="{3C3E86AD-D248-435F-BBE0-8445BC452CC3}" dt="2023-10-17T21:24:05.122" v="621" actId="22"/>
          <ac:picMkLst>
            <pc:docMk/>
            <pc:sldMk cId="3968643434" sldId="280"/>
            <ac:picMk id="8" creationId="{C21A26FB-3754-5F2E-EB11-1D46634EE80A}"/>
          </ac:picMkLst>
        </pc:picChg>
      </pc:sldChg>
      <pc:sldChg chg="addSp delSp modSp new mod">
        <pc:chgData name="Vladimir Vatskel" userId="629dfafe3e358558" providerId="LiveId" clId="{3C3E86AD-D248-435F-BBE0-8445BC452CC3}" dt="2023-10-17T21:26:48.002" v="664" actId="22"/>
        <pc:sldMkLst>
          <pc:docMk/>
          <pc:sldMk cId="610327489" sldId="281"/>
        </pc:sldMkLst>
        <pc:spChg chg="mod">
          <ac:chgData name="Vladimir Vatskel" userId="629dfafe3e358558" providerId="LiveId" clId="{3C3E86AD-D248-435F-BBE0-8445BC452CC3}" dt="2023-10-17T21:24:30.685" v="625"/>
          <ac:spMkLst>
            <pc:docMk/>
            <pc:sldMk cId="610327489" sldId="281"/>
            <ac:spMk id="2" creationId="{2144E486-F7D4-BCF6-6AEB-BA23151EF013}"/>
          </ac:spMkLst>
        </pc:spChg>
        <pc:spChg chg="add del">
          <ac:chgData name="Vladimir Vatskel" userId="629dfafe3e358558" providerId="LiveId" clId="{3C3E86AD-D248-435F-BBE0-8445BC452CC3}" dt="2023-10-17T21:26:48.002" v="664" actId="22"/>
          <ac:spMkLst>
            <pc:docMk/>
            <pc:sldMk cId="610327489" sldId="281"/>
            <ac:spMk id="3" creationId="{6CAE501F-BCAF-7FBD-F9C0-A0551B42686A}"/>
          </ac:spMkLst>
        </pc:spChg>
        <pc:spChg chg="mod">
          <ac:chgData name="Vladimir Vatskel" userId="629dfafe3e358558" providerId="LiveId" clId="{3C3E86AD-D248-435F-BBE0-8445BC452CC3}" dt="2023-10-17T21:25:15.053" v="659" actId="6549"/>
          <ac:spMkLst>
            <pc:docMk/>
            <pc:sldMk cId="610327489" sldId="281"/>
            <ac:spMk id="4" creationId="{63DEF9E7-54D8-6592-6E16-106CFD5B5065}"/>
          </ac:spMkLst>
        </pc:spChg>
        <pc:picChg chg="add del mod ord">
          <ac:chgData name="Vladimir Vatskel" userId="629dfafe3e358558" providerId="LiveId" clId="{3C3E86AD-D248-435F-BBE0-8445BC452CC3}" dt="2023-10-17T21:26:42.856" v="661" actId="22"/>
          <ac:picMkLst>
            <pc:docMk/>
            <pc:sldMk cId="610327489" sldId="281"/>
            <ac:picMk id="6" creationId="{89E21CCE-D427-D081-51A6-D78674E3A16A}"/>
          </ac:picMkLst>
        </pc:picChg>
        <pc:picChg chg="add del mod ord">
          <ac:chgData name="Vladimir Vatskel" userId="629dfafe3e358558" providerId="LiveId" clId="{3C3E86AD-D248-435F-BBE0-8445BC452CC3}" dt="2023-10-17T21:26:44.610" v="663" actId="22"/>
          <ac:picMkLst>
            <pc:docMk/>
            <pc:sldMk cId="610327489" sldId="281"/>
            <ac:picMk id="8" creationId="{667F5700-EE2F-EE53-DFDE-46BD8459F9B8}"/>
          </ac:picMkLst>
        </pc:picChg>
        <pc:picChg chg="add mod ord">
          <ac:chgData name="Vladimir Vatskel" userId="629dfafe3e358558" providerId="LiveId" clId="{3C3E86AD-D248-435F-BBE0-8445BC452CC3}" dt="2023-10-17T21:26:48.002" v="664" actId="22"/>
          <ac:picMkLst>
            <pc:docMk/>
            <pc:sldMk cId="610327489" sldId="281"/>
            <ac:picMk id="10" creationId="{52E280EB-2566-3F21-6FF3-BB0ABA9C0690}"/>
          </ac:picMkLst>
        </pc:picChg>
      </pc:sldChg>
      <pc:sldChg chg="addSp delSp modSp new mod">
        <pc:chgData name="Vladimir Vatskel" userId="629dfafe3e358558" providerId="LiveId" clId="{3C3E86AD-D248-435F-BBE0-8445BC452CC3}" dt="2023-10-17T21:30:18.794" v="676"/>
        <pc:sldMkLst>
          <pc:docMk/>
          <pc:sldMk cId="1035946105" sldId="282"/>
        </pc:sldMkLst>
        <pc:spChg chg="mod">
          <ac:chgData name="Vladimir Vatskel" userId="629dfafe3e358558" providerId="LiveId" clId="{3C3E86AD-D248-435F-BBE0-8445BC452CC3}" dt="2023-10-17T21:27:29.903" v="668"/>
          <ac:spMkLst>
            <pc:docMk/>
            <pc:sldMk cId="1035946105" sldId="282"/>
            <ac:spMk id="2" creationId="{7F237388-6978-5ED2-441A-17D049576678}"/>
          </ac:spMkLst>
        </pc:spChg>
        <pc:spChg chg="add del">
          <ac:chgData name="Vladimir Vatskel" userId="629dfafe3e358558" providerId="LiveId" clId="{3C3E86AD-D248-435F-BBE0-8445BC452CC3}" dt="2023-10-17T21:30:18.794" v="676"/>
          <ac:spMkLst>
            <pc:docMk/>
            <pc:sldMk cId="1035946105" sldId="282"/>
            <ac:spMk id="3" creationId="{8A6BEE1D-8E8A-17A4-505A-ECD38213B69C}"/>
          </ac:spMkLst>
        </pc:spChg>
        <pc:spChg chg="mod">
          <ac:chgData name="Vladimir Vatskel" userId="629dfafe3e358558" providerId="LiveId" clId="{3C3E86AD-D248-435F-BBE0-8445BC452CC3}" dt="2023-10-17T21:27:38.541" v="671"/>
          <ac:spMkLst>
            <pc:docMk/>
            <pc:sldMk cId="1035946105" sldId="282"/>
            <ac:spMk id="4" creationId="{BB75B652-F3D8-5BFE-BA2A-1162DC7E54BA}"/>
          </ac:spMkLst>
        </pc:spChg>
        <pc:picChg chg="add del mod">
          <ac:chgData name="Vladimir Vatskel" userId="629dfafe3e358558" providerId="LiveId" clId="{3C3E86AD-D248-435F-BBE0-8445BC452CC3}" dt="2023-10-17T21:29:35.516" v="673"/>
          <ac:picMkLst>
            <pc:docMk/>
            <pc:sldMk cId="1035946105" sldId="282"/>
            <ac:picMk id="6" creationId="{9BD440AD-6609-8291-DC00-9D6C49E0D29F}"/>
          </ac:picMkLst>
        </pc:picChg>
        <pc:picChg chg="add del mod">
          <ac:chgData name="Vladimir Vatskel" userId="629dfafe3e358558" providerId="LiveId" clId="{3C3E86AD-D248-435F-BBE0-8445BC452CC3}" dt="2023-10-17T21:30:18.157" v="675"/>
          <ac:picMkLst>
            <pc:docMk/>
            <pc:sldMk cId="1035946105" sldId="282"/>
            <ac:picMk id="8" creationId="{A5ECCDD4-C639-9107-DF43-CAC45FCDA84F}"/>
          </ac:picMkLst>
        </pc:picChg>
        <pc:picChg chg="add mod">
          <ac:chgData name="Vladimir Vatskel" userId="629dfafe3e358558" providerId="LiveId" clId="{3C3E86AD-D248-435F-BBE0-8445BC452CC3}" dt="2023-10-17T21:30:18.794" v="676"/>
          <ac:picMkLst>
            <pc:docMk/>
            <pc:sldMk cId="1035946105" sldId="282"/>
            <ac:picMk id="10" creationId="{906F151B-9C06-B0BC-95A3-96F0A23EF52D}"/>
          </ac:picMkLst>
        </pc:picChg>
      </pc:sldChg>
      <pc:sldChg chg="addSp delSp modSp new mod">
        <pc:chgData name="Vladimir Vatskel" userId="629dfafe3e358558" providerId="LiveId" clId="{3C3E86AD-D248-435F-BBE0-8445BC452CC3}" dt="2023-10-17T22:19:39.717" v="794" actId="20577"/>
        <pc:sldMkLst>
          <pc:docMk/>
          <pc:sldMk cId="1640339033" sldId="283"/>
        </pc:sldMkLst>
        <pc:spChg chg="mod">
          <ac:chgData name="Vladimir Vatskel" userId="629dfafe3e358558" providerId="LiveId" clId="{3C3E86AD-D248-435F-BBE0-8445BC452CC3}" dt="2023-10-17T22:02:51.497" v="680"/>
          <ac:spMkLst>
            <pc:docMk/>
            <pc:sldMk cId="1640339033" sldId="283"/>
            <ac:spMk id="2" creationId="{A2DFB3F6-0682-9E54-BBB1-086F7E8F2BAD}"/>
          </ac:spMkLst>
        </pc:spChg>
        <pc:spChg chg="del">
          <ac:chgData name="Vladimir Vatskel" userId="629dfafe3e358558" providerId="LiveId" clId="{3C3E86AD-D248-435F-BBE0-8445BC452CC3}" dt="2023-10-17T22:05:08.447" v="718"/>
          <ac:spMkLst>
            <pc:docMk/>
            <pc:sldMk cId="1640339033" sldId="283"/>
            <ac:spMk id="3" creationId="{A1010C96-1051-A4BC-98C6-77F03FFCB086}"/>
          </ac:spMkLst>
        </pc:spChg>
        <pc:spChg chg="mod">
          <ac:chgData name="Vladimir Vatskel" userId="629dfafe3e358558" providerId="LiveId" clId="{3C3E86AD-D248-435F-BBE0-8445BC452CC3}" dt="2023-10-17T22:19:39.717" v="794" actId="20577"/>
          <ac:spMkLst>
            <pc:docMk/>
            <pc:sldMk cId="1640339033" sldId="283"/>
            <ac:spMk id="4" creationId="{C0C39BA6-8716-A791-882A-4C64B45A8942}"/>
          </ac:spMkLst>
        </pc:spChg>
        <pc:picChg chg="add mod">
          <ac:chgData name="Vladimir Vatskel" userId="629dfafe3e358558" providerId="LiveId" clId="{3C3E86AD-D248-435F-BBE0-8445BC452CC3}" dt="2023-10-17T22:05:08.447" v="718"/>
          <ac:picMkLst>
            <pc:docMk/>
            <pc:sldMk cId="1640339033" sldId="283"/>
            <ac:picMk id="6" creationId="{DCAFB035-BCE8-2A83-07AC-6A3AF5B79825}"/>
          </ac:picMkLst>
        </pc:picChg>
      </pc:sldChg>
    </pc:docChg>
  </pc:docChgLst>
  <pc:docChgLst>
    <pc:chgData name="Vladimir Vatskel" userId="629dfafe3e358558" providerId="LiveId" clId="{C54122B2-31B4-48F3-8B24-AA6A6496B57F}"/>
    <pc:docChg chg="delSld modSld">
      <pc:chgData name="Vladimir Vatskel" userId="629dfafe3e358558" providerId="LiveId" clId="{C54122B2-31B4-48F3-8B24-AA6A6496B57F}" dt="2024-02-21T18:23:59.053" v="3"/>
      <pc:docMkLst>
        <pc:docMk/>
      </pc:docMkLst>
      <pc:sldChg chg="modSp mod">
        <pc:chgData name="Vladimir Vatskel" userId="629dfafe3e358558" providerId="LiveId" clId="{C54122B2-31B4-48F3-8B24-AA6A6496B57F}" dt="2024-02-21T18:23:59.053" v="3"/>
        <pc:sldMkLst>
          <pc:docMk/>
          <pc:sldMk cId="1156948907" sldId="256"/>
        </pc:sldMkLst>
        <pc:spChg chg="mod">
          <ac:chgData name="Vladimir Vatskel" userId="629dfafe3e358558" providerId="LiveId" clId="{C54122B2-31B4-48F3-8B24-AA6A6496B57F}" dt="2024-02-21T18:23:59.053" v="3"/>
          <ac:spMkLst>
            <pc:docMk/>
            <pc:sldMk cId="1156948907" sldId="256"/>
            <ac:spMk id="3" creationId="{61AF43C6-D912-ABC3-4CAF-631456FF7A35}"/>
          </ac:spMkLst>
        </pc:spChg>
      </pc:sldChg>
      <pc:sldChg chg="del">
        <pc:chgData name="Vladimir Vatskel" userId="629dfafe3e358558" providerId="LiveId" clId="{C54122B2-31B4-48F3-8B24-AA6A6496B57F}" dt="2024-02-21T18:23:41.568" v="0" actId="47"/>
        <pc:sldMkLst>
          <pc:docMk/>
          <pc:sldMk cId="3393729228" sldId="264"/>
        </pc:sldMkLst>
      </pc:sldChg>
      <pc:sldChg chg="del">
        <pc:chgData name="Vladimir Vatskel" userId="629dfafe3e358558" providerId="LiveId" clId="{C54122B2-31B4-48F3-8B24-AA6A6496B57F}" dt="2024-02-21T18:23:41.568" v="0" actId="47"/>
        <pc:sldMkLst>
          <pc:docMk/>
          <pc:sldMk cId="3622976547" sldId="283"/>
        </pc:sldMkLst>
      </pc:sldChg>
      <pc:sldChg chg="del">
        <pc:chgData name="Vladimir Vatskel" userId="629dfafe3e358558" providerId="LiveId" clId="{C54122B2-31B4-48F3-8B24-AA6A6496B57F}" dt="2024-02-21T18:23:41.568" v="0" actId="47"/>
        <pc:sldMkLst>
          <pc:docMk/>
          <pc:sldMk cId="3461394565" sldId="284"/>
        </pc:sldMkLst>
      </pc:sldChg>
      <pc:sldChg chg="del">
        <pc:chgData name="Vladimir Vatskel" userId="629dfafe3e358558" providerId="LiveId" clId="{C54122B2-31B4-48F3-8B24-AA6A6496B57F}" dt="2024-02-21T18:23:41.568" v="0" actId="47"/>
        <pc:sldMkLst>
          <pc:docMk/>
          <pc:sldMk cId="3755268063" sldId="285"/>
        </pc:sldMkLst>
      </pc:sldChg>
      <pc:sldChg chg="del">
        <pc:chgData name="Vladimir Vatskel" userId="629dfafe3e358558" providerId="LiveId" clId="{C54122B2-31B4-48F3-8B24-AA6A6496B57F}" dt="2024-02-21T18:23:41.568" v="0" actId="47"/>
        <pc:sldMkLst>
          <pc:docMk/>
          <pc:sldMk cId="2795619152" sldId="28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B0AC7C9C-7DA2-436D-B997-ED381725A209}" type="datetimeFigureOut">
              <a:rPr lang="uk-UA" smtClean="0"/>
              <a:t>12.03.2024</a:t>
            </a:fld>
            <a:endParaRPr lang="uk-UA"/>
          </a:p>
        </p:txBody>
      </p:sp>
      <p:sp>
        <p:nvSpPr>
          <p:cNvPr id="5" name="Footer Placeholder 4"/>
          <p:cNvSpPr>
            <a:spLocks noGrp="1"/>
          </p:cNvSpPr>
          <p:nvPr>
            <p:ph type="ftr" sz="quarter" idx="11"/>
          </p:nvPr>
        </p:nvSpPr>
        <p:spPr/>
        <p:txBody>
          <a:bodyPr/>
          <a:lstStyle/>
          <a:p>
            <a:endParaRPr lang="uk-U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3680140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0AC7C9C-7DA2-436D-B997-ED381725A209}" type="datetimeFigureOut">
              <a:rPr lang="uk-UA" smtClean="0"/>
              <a:t>12.03.2024</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53830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0AC7C9C-7DA2-436D-B997-ED381725A209}" type="datetimeFigureOut">
              <a:rPr lang="uk-UA" smtClean="0"/>
              <a:t>12.03.2024</a:t>
            </a:fld>
            <a:endParaRPr lang="uk-UA"/>
          </a:p>
        </p:txBody>
      </p:sp>
      <p:sp>
        <p:nvSpPr>
          <p:cNvPr id="5" name="Footer Placeholder 4"/>
          <p:cNvSpPr>
            <a:spLocks noGrp="1"/>
          </p:cNvSpPr>
          <p:nvPr>
            <p:ph type="ftr" sz="quarter" idx="11"/>
          </p:nvPr>
        </p:nvSpPr>
        <p:spPr/>
        <p:txBody>
          <a:bodyPr/>
          <a:lstStyle/>
          <a:p>
            <a:endParaRPr lang="uk-U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F00DB4F-AB7E-4C0E-ABAC-4AA23E8510AD}" type="slidenum">
              <a:rPr lang="uk-UA" smtClean="0"/>
              <a:t>‹№›</a:t>
            </a:fld>
            <a:endParaRPr lang="uk-U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76209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0AC7C9C-7DA2-436D-B997-ED381725A209}" type="datetimeFigureOut">
              <a:rPr lang="uk-UA" smtClean="0"/>
              <a:t>12.03.2024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83148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0AC7C9C-7DA2-436D-B997-ED381725A209}" type="datetimeFigureOut">
              <a:rPr lang="uk-UA" smtClean="0"/>
              <a:t>12.03.2024</a:t>
            </a:fld>
            <a:endParaRPr lang="uk-UA"/>
          </a:p>
        </p:txBody>
      </p:sp>
      <p:sp>
        <p:nvSpPr>
          <p:cNvPr id="6" name="Footer Placeholder 5"/>
          <p:cNvSpPr>
            <a:spLocks noGrp="1"/>
          </p:cNvSpPr>
          <p:nvPr>
            <p:ph type="ftr" sz="quarter" idx="11"/>
          </p:nvPr>
        </p:nvSpPr>
        <p:spPr/>
        <p:txBody>
          <a:bodyPr/>
          <a:lstStyle/>
          <a:p>
            <a:endParaRPr lang="uk-U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00DB4F-AB7E-4C0E-ABAC-4AA23E8510AD}" type="slidenum">
              <a:rPr lang="uk-UA" smtClean="0"/>
              <a:t>‹№›</a:t>
            </a:fld>
            <a:endParaRPr lang="uk-U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41417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uk-UA"/>
              <a:t>Клацніть, щоб редагувати стиль зразка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0AC7C9C-7DA2-436D-B997-ED381725A209}" type="datetimeFigureOut">
              <a:rPr lang="uk-UA" smtClean="0"/>
              <a:t>12.03.2024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390427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0AC7C9C-7DA2-436D-B997-ED381725A209}" type="datetimeFigureOut">
              <a:rPr lang="uk-UA" smtClean="0"/>
              <a:t>12.03.2024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1222153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0AC7C9C-7DA2-436D-B997-ED381725A209}" type="datetimeFigureOut">
              <a:rPr lang="uk-UA" smtClean="0"/>
              <a:t>12.03.2024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3831309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0AC7C9C-7DA2-436D-B997-ED381725A209}" type="datetimeFigureOut">
              <a:rPr lang="uk-UA" smtClean="0"/>
              <a:t>12.03.2024</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381609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0AC7C9C-7DA2-436D-B997-ED381725A209}" type="datetimeFigureOut">
              <a:rPr lang="uk-UA" smtClean="0"/>
              <a:t>12.03.2024</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2977123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0AC7C9C-7DA2-436D-B997-ED381725A209}" type="datetimeFigureOut">
              <a:rPr lang="uk-UA" smtClean="0"/>
              <a:t>12.03.2024</a:t>
            </a:fld>
            <a:endParaRPr lang="uk-UA"/>
          </a:p>
        </p:txBody>
      </p:sp>
      <p:sp>
        <p:nvSpPr>
          <p:cNvPr id="6" name="Footer Placeholder 5"/>
          <p:cNvSpPr>
            <a:spLocks noGrp="1"/>
          </p:cNvSpPr>
          <p:nvPr>
            <p:ph type="ftr" sz="quarter" idx="11"/>
          </p:nvPr>
        </p:nvSpPr>
        <p:spPr/>
        <p:txBody>
          <a:bodyPr/>
          <a:lstStyle/>
          <a:p>
            <a:endParaRPr lang="uk-U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1259782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0AC7C9C-7DA2-436D-B997-ED381725A209}" type="datetimeFigureOut">
              <a:rPr lang="uk-UA" smtClean="0"/>
              <a:t>12.03.2024</a:t>
            </a:fld>
            <a:endParaRPr lang="uk-UA"/>
          </a:p>
        </p:txBody>
      </p:sp>
      <p:sp>
        <p:nvSpPr>
          <p:cNvPr id="8" name="Footer Placeholder 7"/>
          <p:cNvSpPr>
            <a:spLocks noGrp="1"/>
          </p:cNvSpPr>
          <p:nvPr>
            <p:ph type="ftr" sz="quarter" idx="11"/>
          </p:nvPr>
        </p:nvSpPr>
        <p:spPr/>
        <p:txBody>
          <a:bodyPr/>
          <a:lstStyle/>
          <a:p>
            <a:endParaRPr lang="uk-U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3300354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0AC7C9C-7DA2-436D-B997-ED381725A209}" type="datetimeFigureOut">
              <a:rPr lang="uk-UA" smtClean="0"/>
              <a:t>12.03.2024</a:t>
            </a:fld>
            <a:endParaRPr lang="uk-UA"/>
          </a:p>
        </p:txBody>
      </p:sp>
      <p:sp>
        <p:nvSpPr>
          <p:cNvPr id="4" name="Footer Placeholder 3"/>
          <p:cNvSpPr>
            <a:spLocks noGrp="1"/>
          </p:cNvSpPr>
          <p:nvPr>
            <p:ph type="ftr" sz="quarter" idx="11"/>
          </p:nvPr>
        </p:nvSpPr>
        <p:spPr/>
        <p:txBody>
          <a:bodyPr/>
          <a:lstStyle/>
          <a:p>
            <a:endParaRPr lang="uk-U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995109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AC7C9C-7DA2-436D-B997-ED381725A209}" type="datetimeFigureOut">
              <a:rPr lang="uk-UA" smtClean="0"/>
              <a:t>12.03.2024</a:t>
            </a:fld>
            <a:endParaRPr lang="uk-UA"/>
          </a:p>
        </p:txBody>
      </p:sp>
      <p:sp>
        <p:nvSpPr>
          <p:cNvPr id="3" name="Footer Placeholder 2"/>
          <p:cNvSpPr>
            <a:spLocks noGrp="1"/>
          </p:cNvSpPr>
          <p:nvPr>
            <p:ph type="ftr" sz="quarter" idx="11"/>
          </p:nvPr>
        </p:nvSpPr>
        <p:spPr/>
        <p:txBody>
          <a:bodyPr/>
          <a:lstStyle/>
          <a:p>
            <a:endParaRPr lang="uk-U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3378440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0AC7C9C-7DA2-436D-B997-ED381725A209}" type="datetimeFigureOut">
              <a:rPr lang="uk-UA" smtClean="0"/>
              <a:t>12.03.2024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166595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0AC7C9C-7DA2-436D-B997-ED381725A209}" type="datetimeFigureOut">
              <a:rPr lang="uk-UA" smtClean="0"/>
              <a:t>12.03.2024</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00DB4F-AB7E-4C0E-ABAC-4AA23E8510AD}" type="slidenum">
              <a:rPr lang="uk-UA" smtClean="0"/>
              <a:t>‹№›</a:t>
            </a:fld>
            <a:endParaRPr lang="uk-UA"/>
          </a:p>
        </p:txBody>
      </p:sp>
    </p:spTree>
    <p:extLst>
      <p:ext uri="{BB962C8B-B14F-4D97-AF65-F5344CB8AC3E}">
        <p14:creationId xmlns:p14="http://schemas.microsoft.com/office/powerpoint/2010/main" val="413001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0AC7C9C-7DA2-436D-B997-ED381725A209}" type="datetimeFigureOut">
              <a:rPr lang="uk-UA" smtClean="0"/>
              <a:t>12.03.2024</a:t>
            </a:fld>
            <a:endParaRPr lang="uk-U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F00DB4F-AB7E-4C0E-ABAC-4AA23E8510AD}" type="slidenum">
              <a:rPr lang="uk-UA" smtClean="0"/>
              <a:t>‹№›</a:t>
            </a:fld>
            <a:endParaRPr lang="uk-UA"/>
          </a:p>
        </p:txBody>
      </p:sp>
    </p:spTree>
    <p:extLst>
      <p:ext uri="{BB962C8B-B14F-4D97-AF65-F5344CB8AC3E}">
        <p14:creationId xmlns:p14="http://schemas.microsoft.com/office/powerpoint/2010/main" val="396555237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11E836-3832-B8F3-F376-A17B80E9CA7C}"/>
              </a:ext>
            </a:extLst>
          </p:cNvPr>
          <p:cNvSpPr>
            <a:spLocks noGrp="1"/>
          </p:cNvSpPr>
          <p:nvPr>
            <p:ph type="ctrTitle"/>
          </p:nvPr>
        </p:nvSpPr>
        <p:spPr/>
        <p:txBody>
          <a:bodyPr>
            <a:normAutofit fontScale="90000"/>
          </a:bodyPr>
          <a:lstStyle/>
          <a:p>
            <a:r>
              <a:rPr lang="uk-UA" dirty="0"/>
              <a:t>Інструментальні засоби розробки програмних систем</a:t>
            </a:r>
          </a:p>
        </p:txBody>
      </p:sp>
      <p:sp>
        <p:nvSpPr>
          <p:cNvPr id="3" name="Підзаголовок 2">
            <a:extLst>
              <a:ext uri="{FF2B5EF4-FFF2-40B4-BE49-F238E27FC236}">
                <a16:creationId xmlns:a16="http://schemas.microsoft.com/office/drawing/2014/main" id="{61AF43C6-D912-ABC3-4CAF-631456FF7A35}"/>
              </a:ext>
            </a:extLst>
          </p:cNvPr>
          <p:cNvSpPr>
            <a:spLocks noGrp="1"/>
          </p:cNvSpPr>
          <p:nvPr>
            <p:ph type="subTitle" idx="1"/>
          </p:nvPr>
        </p:nvSpPr>
        <p:spPr/>
        <p:txBody>
          <a:bodyPr/>
          <a:lstStyle/>
          <a:p>
            <a:r>
              <a:rPr lang="ru-RU" b="1" dirty="0" err="1"/>
              <a:t>Лекція</a:t>
            </a:r>
            <a:r>
              <a:rPr lang="ru-RU" b="1" dirty="0"/>
              <a:t> </a:t>
            </a:r>
            <a:r>
              <a:rPr lang="en-US" b="1" dirty="0"/>
              <a:t>6</a:t>
            </a:r>
            <a:r>
              <a:rPr lang="ru-RU" b="1" dirty="0"/>
              <a:t>. </a:t>
            </a:r>
            <a:r>
              <a:rPr lang="uk-UA" b="1" dirty="0"/>
              <a:t>Засоби автоматизації збірки проектів</a:t>
            </a:r>
          </a:p>
        </p:txBody>
      </p:sp>
    </p:spTree>
    <p:extLst>
      <p:ext uri="{BB962C8B-B14F-4D97-AF65-F5344CB8AC3E}">
        <p14:creationId xmlns:p14="http://schemas.microsoft.com/office/powerpoint/2010/main" val="1156948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726B5F-76B7-8769-F401-51BD626B2D79}"/>
              </a:ext>
            </a:extLst>
          </p:cNvPr>
          <p:cNvSpPr>
            <a:spLocks noGrp="1"/>
          </p:cNvSpPr>
          <p:nvPr>
            <p:ph type="title"/>
          </p:nvPr>
        </p:nvSpPr>
        <p:spPr/>
        <p:txBody>
          <a:bodyPr/>
          <a:lstStyle/>
          <a:p>
            <a:r>
              <a:rPr lang="uk-UA" dirty="0"/>
              <a:t>Майбутнє автоматизації збірки проектів</a:t>
            </a:r>
          </a:p>
        </p:txBody>
      </p:sp>
      <p:pic>
        <p:nvPicPr>
          <p:cNvPr id="7" name="Місце для вмісту 6" descr="Зображення, що містить текст, особа, коло, знімок екрана&#10;&#10;Автоматично згенерований опис">
            <a:extLst>
              <a:ext uri="{FF2B5EF4-FFF2-40B4-BE49-F238E27FC236}">
                <a16:creationId xmlns:a16="http://schemas.microsoft.com/office/drawing/2014/main" id="{79BBFADA-560C-3A22-5B3B-D031B8622A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696955"/>
            <a:ext cx="5181600" cy="2913227"/>
          </a:xfrm>
        </p:spPr>
      </p:pic>
      <p:sp>
        <p:nvSpPr>
          <p:cNvPr id="4" name="Місце для тексту 3">
            <a:extLst>
              <a:ext uri="{FF2B5EF4-FFF2-40B4-BE49-F238E27FC236}">
                <a16:creationId xmlns:a16="http://schemas.microsoft.com/office/drawing/2014/main" id="{A34B3D63-12EB-7858-FEB6-0EACC210AB69}"/>
              </a:ext>
            </a:extLst>
          </p:cNvPr>
          <p:cNvSpPr>
            <a:spLocks noGrp="1"/>
          </p:cNvSpPr>
          <p:nvPr>
            <p:ph type="body" sz="half" idx="2"/>
          </p:nvPr>
        </p:nvSpPr>
        <p:spPr/>
        <p:txBody>
          <a:bodyPr/>
          <a:lstStyle/>
          <a:p>
            <a:r>
              <a:rPr lang="uk-UA" dirty="0"/>
              <a:t>Майбутнє автоматизації збірки проектів ознаменоване акцентом на гнучкість, швидкість та безпеку, що досягається через неперервну інтеграцію, контейнеризацію та хмарні технології. Використання </a:t>
            </a:r>
            <a:r>
              <a:rPr lang="en-US" dirty="0"/>
              <a:t>Kubernetes </a:t>
            </a:r>
            <a:r>
              <a:rPr lang="uk-UA" dirty="0"/>
              <a:t>та </a:t>
            </a:r>
            <a:r>
              <a:rPr lang="en-US" dirty="0"/>
              <a:t>Docker </a:t>
            </a:r>
            <a:r>
              <a:rPr lang="uk-UA" dirty="0"/>
              <a:t>уніфікує процеси збірки та розгортання, забезпечуючи однорідність середовищ виконання. Ці підходи сприяють підвищенню продуктивності, оптимізації ресурсів та покращенню безпеки, ставлячи </a:t>
            </a:r>
            <a:r>
              <a:rPr lang="en-US" dirty="0" err="1"/>
              <a:t>DevSecOps</a:t>
            </a:r>
            <a:r>
              <a:rPr lang="en-US" dirty="0"/>
              <a:t> </a:t>
            </a:r>
            <a:r>
              <a:rPr lang="uk-UA" dirty="0"/>
              <a:t>та оптимізацію автоматизованих процесів у центр уваги майбутніх розробок.</a:t>
            </a:r>
          </a:p>
        </p:txBody>
      </p:sp>
    </p:spTree>
    <p:extLst>
      <p:ext uri="{BB962C8B-B14F-4D97-AF65-F5344CB8AC3E}">
        <p14:creationId xmlns:p14="http://schemas.microsoft.com/office/powerpoint/2010/main" val="812756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237388-6978-5ED2-441A-17D049576678}"/>
              </a:ext>
            </a:extLst>
          </p:cNvPr>
          <p:cNvSpPr>
            <a:spLocks noGrp="1"/>
          </p:cNvSpPr>
          <p:nvPr>
            <p:ph type="title"/>
          </p:nvPr>
        </p:nvSpPr>
        <p:spPr/>
        <p:txBody>
          <a:bodyPr/>
          <a:lstStyle/>
          <a:p>
            <a:r>
              <a:rPr lang="uk-UA" dirty="0"/>
              <a:t>Підсумки</a:t>
            </a:r>
          </a:p>
        </p:txBody>
      </p:sp>
      <p:pic>
        <p:nvPicPr>
          <p:cNvPr id="10" name="Місце для вмісту 9" descr="Зображення, що містить візерунок, коло, Симетрія, чорно-білий&#10;&#10;Автоматично згенерований опис">
            <a:extLst>
              <a:ext uri="{FF2B5EF4-FFF2-40B4-BE49-F238E27FC236}">
                <a16:creationId xmlns:a16="http://schemas.microsoft.com/office/drawing/2014/main" id="{906F151B-9C06-B0BC-95A3-96F0A23EF5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694949"/>
            <a:ext cx="5181600" cy="2917240"/>
          </a:xfrm>
        </p:spPr>
      </p:pic>
      <p:sp>
        <p:nvSpPr>
          <p:cNvPr id="4" name="Місце для тексту 3">
            <a:extLst>
              <a:ext uri="{FF2B5EF4-FFF2-40B4-BE49-F238E27FC236}">
                <a16:creationId xmlns:a16="http://schemas.microsoft.com/office/drawing/2014/main" id="{BB75B652-F3D8-5BFE-BA2A-1162DC7E54BA}"/>
              </a:ext>
            </a:extLst>
          </p:cNvPr>
          <p:cNvSpPr>
            <a:spLocks noGrp="1"/>
          </p:cNvSpPr>
          <p:nvPr>
            <p:ph type="body" sz="half" idx="2"/>
          </p:nvPr>
        </p:nvSpPr>
        <p:spPr/>
        <p:txBody>
          <a:bodyPr>
            <a:normAutofit/>
          </a:bodyPr>
          <a:lstStyle/>
          <a:p>
            <a:r>
              <a:rPr lang="uk-UA"/>
              <a:t>Ми </a:t>
            </a:r>
            <a:r>
              <a:rPr lang="uk-UA" dirty="0"/>
              <a:t>дослідили різноманітність інструментів автоматизації збірки проектів, від класичних утиліт як </a:t>
            </a:r>
            <a:r>
              <a:rPr lang="en-US" dirty="0"/>
              <a:t>Make </a:t>
            </a:r>
            <a:r>
              <a:rPr lang="uk-UA" dirty="0"/>
              <a:t>до сучасних рішень на кшталт </a:t>
            </a:r>
            <a:r>
              <a:rPr lang="en-US" dirty="0"/>
              <a:t>Jenkins, GitLab CI </a:t>
            </a:r>
            <a:r>
              <a:rPr lang="uk-UA" dirty="0"/>
              <a:t>та </a:t>
            </a:r>
            <a:r>
              <a:rPr lang="en-US" dirty="0"/>
              <a:t>GitHub Actions. </a:t>
            </a:r>
            <a:r>
              <a:rPr lang="uk-UA" dirty="0"/>
              <a:t>Важливість неперервної інтеграції та неперервного розгортання (</a:t>
            </a:r>
            <a:r>
              <a:rPr lang="en-US" dirty="0"/>
              <a:t>CI/CD) </a:t>
            </a:r>
            <a:r>
              <a:rPr lang="uk-UA" dirty="0"/>
              <a:t>була підкреслена як ключ до підвищення ефективності розробки та забезпечення якості кінцевого продукту. Завдяки автоматизації збірки, команди можуть швидше ідентифікувати та виправляти помилки, сприяючи створенню надійних програмних рішень.</a:t>
            </a:r>
          </a:p>
        </p:txBody>
      </p:sp>
    </p:spTree>
    <p:extLst>
      <p:ext uri="{BB962C8B-B14F-4D97-AF65-F5344CB8AC3E}">
        <p14:creationId xmlns:p14="http://schemas.microsoft.com/office/powerpoint/2010/main" val="1035946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290E9F-15FC-E9F4-C6A5-49DB2B812F69}"/>
              </a:ext>
            </a:extLst>
          </p:cNvPr>
          <p:cNvSpPr>
            <a:spLocks noGrp="1"/>
          </p:cNvSpPr>
          <p:nvPr>
            <p:ph type="title"/>
          </p:nvPr>
        </p:nvSpPr>
        <p:spPr/>
        <p:txBody>
          <a:bodyPr/>
          <a:lstStyle/>
          <a:p>
            <a:r>
              <a:rPr lang="uk-UA" dirty="0"/>
              <a:t>Вступ</a:t>
            </a:r>
          </a:p>
        </p:txBody>
      </p:sp>
      <p:sp>
        <p:nvSpPr>
          <p:cNvPr id="4" name="Місце для тексту 3">
            <a:extLst>
              <a:ext uri="{FF2B5EF4-FFF2-40B4-BE49-F238E27FC236}">
                <a16:creationId xmlns:a16="http://schemas.microsoft.com/office/drawing/2014/main" id="{00C11F3B-4E4F-DDC9-51C1-A051482EB21C}"/>
              </a:ext>
            </a:extLst>
          </p:cNvPr>
          <p:cNvSpPr>
            <a:spLocks noGrp="1"/>
          </p:cNvSpPr>
          <p:nvPr>
            <p:ph type="body" sz="half" idx="2"/>
          </p:nvPr>
        </p:nvSpPr>
        <p:spPr/>
        <p:txBody>
          <a:bodyPr/>
          <a:lstStyle/>
          <a:p>
            <a:r>
              <a:rPr lang="uk-UA" dirty="0"/>
              <a:t>Автоматизація збірки проектів перетворює процес розробки програмного забезпечення, звільняючи розробників від рутинних задач і підвищуючи ефективність. Вона включає в себе компіляцію коду, автоматичне тестування, </a:t>
            </a:r>
            <a:r>
              <a:rPr lang="uk-UA" dirty="0" err="1"/>
              <a:t>лінтинг</a:t>
            </a:r>
            <a:r>
              <a:rPr lang="uk-UA" dirty="0"/>
              <a:t>, і багато іншого, що забезпечує </a:t>
            </a:r>
            <a:r>
              <a:rPr lang="uk-UA" dirty="0" err="1"/>
              <a:t>консистентність</a:t>
            </a:r>
            <a:r>
              <a:rPr lang="uk-UA" dirty="0"/>
              <a:t> і зменшує ймовірність помилок. </a:t>
            </a:r>
            <a:r>
              <a:rPr lang="uk-UA" dirty="0" err="1"/>
              <a:t>Лінтинг</a:t>
            </a:r>
            <a:r>
              <a:rPr lang="uk-UA" dirty="0"/>
              <a:t> коду зокрема підвищує якість програмного забезпечення, виявляючи помилки і недотримання стандартів на ранніх стадіях. Завдяки автоматизації, процеси розробки стають більш ефективними, гнучкими та адаптивними, що є необхідним для швидкої реакції на зміни потреб ринку і користувачів.</a:t>
            </a:r>
          </a:p>
        </p:txBody>
      </p:sp>
      <p:pic>
        <p:nvPicPr>
          <p:cNvPr id="8" name="Місце для вмісту 7" descr="Зображення, що містить знімок екрана, дизайн&#10;&#10;Автоматично згенерований опис">
            <a:extLst>
              <a:ext uri="{FF2B5EF4-FFF2-40B4-BE49-F238E27FC236}">
                <a16:creationId xmlns:a16="http://schemas.microsoft.com/office/drawing/2014/main" id="{B1D5463B-17C8-BCDE-7CB7-6163AE24BA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426369"/>
            <a:ext cx="5181600" cy="3454400"/>
          </a:xfrm>
        </p:spPr>
      </p:pic>
    </p:spTree>
    <p:extLst>
      <p:ext uri="{BB962C8B-B14F-4D97-AF65-F5344CB8AC3E}">
        <p14:creationId xmlns:p14="http://schemas.microsoft.com/office/powerpoint/2010/main" val="1954348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C7C742-E226-DCE7-93B8-530079D8D7D8}"/>
              </a:ext>
            </a:extLst>
          </p:cNvPr>
          <p:cNvSpPr>
            <a:spLocks noGrp="1"/>
          </p:cNvSpPr>
          <p:nvPr>
            <p:ph type="title"/>
          </p:nvPr>
        </p:nvSpPr>
        <p:spPr/>
        <p:txBody>
          <a:bodyPr/>
          <a:lstStyle/>
          <a:p>
            <a:r>
              <a:rPr lang="uk-UA" dirty="0"/>
              <a:t>Збірка та розгортання</a:t>
            </a:r>
          </a:p>
        </p:txBody>
      </p:sp>
      <p:sp>
        <p:nvSpPr>
          <p:cNvPr id="4" name="Місце для тексту 3">
            <a:extLst>
              <a:ext uri="{FF2B5EF4-FFF2-40B4-BE49-F238E27FC236}">
                <a16:creationId xmlns:a16="http://schemas.microsoft.com/office/drawing/2014/main" id="{F72CD0CB-AD44-C3EA-634A-B3421F00AB61}"/>
              </a:ext>
            </a:extLst>
          </p:cNvPr>
          <p:cNvSpPr>
            <a:spLocks noGrp="1"/>
          </p:cNvSpPr>
          <p:nvPr>
            <p:ph type="body" sz="half" idx="2"/>
          </p:nvPr>
        </p:nvSpPr>
        <p:spPr/>
        <p:txBody>
          <a:bodyPr>
            <a:normAutofit lnSpcReduction="10000"/>
          </a:bodyPr>
          <a:lstStyle/>
          <a:p>
            <a:r>
              <a:rPr lang="uk-UA" dirty="0"/>
              <a:t>Збірка та розгортання - це ключові етапи в процесі розробки програмного забезпечення, кожен з яких має свої специфічні задачі та цілі. Збірка включає перетворення вихідного коду в виконуваний формат, оптимізацію через </a:t>
            </a:r>
            <a:r>
              <a:rPr lang="uk-UA" dirty="0" err="1"/>
              <a:t>мініфікацію</a:t>
            </a:r>
            <a:r>
              <a:rPr lang="uk-UA" dirty="0"/>
              <a:t> та підготовку всіх необхідних ресурсів. Розгортання - це процес впровадження зібраного продукту в робоче середовище, включаючи налаштування необхідних сервісів та змінних середовища. Автоматизація цих процесів значно збільшує ефективність, знижує ризик помилок та сприяє швидкому впровадженню змін, дозволяючи командам сконцентруватися на розвитку функціоналу та інноваціях.</a:t>
            </a:r>
          </a:p>
        </p:txBody>
      </p:sp>
      <p:pic>
        <p:nvPicPr>
          <p:cNvPr id="8" name="Місце для вмісту 7" descr="Зображення, що містить текст, логотип, Шрифт, Графіка&#10;&#10;Автоматично згенерований опис">
            <a:extLst>
              <a:ext uri="{FF2B5EF4-FFF2-40B4-BE49-F238E27FC236}">
                <a16:creationId xmlns:a16="http://schemas.microsoft.com/office/drawing/2014/main" id="{11F91FEF-121B-1328-DE1D-C73A2B4504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867846"/>
            <a:ext cx="5181600" cy="2571445"/>
          </a:xfrm>
        </p:spPr>
      </p:pic>
    </p:spTree>
    <p:extLst>
      <p:ext uri="{BB962C8B-B14F-4D97-AF65-F5344CB8AC3E}">
        <p14:creationId xmlns:p14="http://schemas.microsoft.com/office/powerpoint/2010/main" val="857221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7824E5-928A-4610-3EE5-5A9864B8BFA0}"/>
              </a:ext>
            </a:extLst>
          </p:cNvPr>
          <p:cNvSpPr>
            <a:spLocks noGrp="1"/>
          </p:cNvSpPr>
          <p:nvPr>
            <p:ph type="title"/>
          </p:nvPr>
        </p:nvSpPr>
        <p:spPr/>
        <p:txBody>
          <a:bodyPr/>
          <a:lstStyle/>
          <a:p>
            <a:r>
              <a:rPr lang="ru-RU" dirty="0" err="1"/>
              <a:t>Залежності</a:t>
            </a:r>
            <a:r>
              <a:rPr lang="ru-RU" dirty="0"/>
              <a:t> проекту та </a:t>
            </a:r>
            <a:r>
              <a:rPr lang="ru-RU" dirty="0" err="1"/>
              <a:t>управління</a:t>
            </a:r>
            <a:r>
              <a:rPr lang="ru-RU" dirty="0"/>
              <a:t> ними</a:t>
            </a:r>
            <a:endParaRPr lang="uk-UA" dirty="0"/>
          </a:p>
        </p:txBody>
      </p:sp>
      <p:sp>
        <p:nvSpPr>
          <p:cNvPr id="4" name="Місце для тексту 3">
            <a:extLst>
              <a:ext uri="{FF2B5EF4-FFF2-40B4-BE49-F238E27FC236}">
                <a16:creationId xmlns:a16="http://schemas.microsoft.com/office/drawing/2014/main" id="{2E7804BF-3ECB-10AC-CCAF-575D9B26AA68}"/>
              </a:ext>
            </a:extLst>
          </p:cNvPr>
          <p:cNvSpPr>
            <a:spLocks noGrp="1"/>
          </p:cNvSpPr>
          <p:nvPr>
            <p:ph type="body" sz="half" idx="2"/>
          </p:nvPr>
        </p:nvSpPr>
        <p:spPr/>
        <p:txBody>
          <a:bodyPr>
            <a:normAutofit lnSpcReduction="10000"/>
          </a:bodyPr>
          <a:lstStyle/>
          <a:p>
            <a:r>
              <a:rPr lang="uk-UA" dirty="0"/>
              <a:t>Управління </a:t>
            </a:r>
            <a:r>
              <a:rPr lang="uk-UA" dirty="0" err="1"/>
              <a:t>залежностями</a:t>
            </a:r>
            <a:r>
              <a:rPr lang="uk-UA" dirty="0"/>
              <a:t> в проектах програмного забезпечення є критично важливим процесом, який вимагає ретельної організації та автоматизації. Використання інструментів, таких як </a:t>
            </a:r>
            <a:r>
              <a:rPr lang="en-US" dirty="0"/>
              <a:t>Maven, Gradle, NPM, </a:t>
            </a:r>
            <a:r>
              <a:rPr lang="uk-UA" dirty="0"/>
              <a:t>чи </a:t>
            </a:r>
            <a:r>
              <a:rPr lang="en-US" dirty="0"/>
              <a:t>NuGet, </a:t>
            </a:r>
            <a:r>
              <a:rPr lang="uk-UA" dirty="0"/>
              <a:t>дозволяє розробникам ефективно керувати </a:t>
            </a:r>
            <a:r>
              <a:rPr lang="uk-UA" dirty="0" err="1"/>
              <a:t>залежностями</a:t>
            </a:r>
            <a:r>
              <a:rPr lang="uk-UA" dirty="0"/>
              <a:t>, автоматично завантажуючи потрібні версії бібліотек та фреймворків. Це не тільки сприяє уникненню конфліктів між різними версіями компонентів, але й забезпечує високий рівень безпеки, вчасно ідентифікуючи та усуваючи потенційні вразливості в </a:t>
            </a:r>
            <a:r>
              <a:rPr lang="uk-UA" dirty="0" err="1"/>
              <a:t>залежностях</a:t>
            </a:r>
            <a:r>
              <a:rPr lang="uk-UA" dirty="0"/>
              <a:t>. Автоматизоване управління </a:t>
            </a:r>
            <a:r>
              <a:rPr lang="uk-UA" dirty="0" err="1"/>
              <a:t>залежностями</a:t>
            </a:r>
            <a:r>
              <a:rPr lang="uk-UA" dirty="0"/>
              <a:t> є ключем до стабільності, безпеки, та легкості оновлення програмних проектів.</a:t>
            </a:r>
          </a:p>
        </p:txBody>
      </p:sp>
      <p:pic>
        <p:nvPicPr>
          <p:cNvPr id="8" name="Місце для вмісту 7">
            <a:extLst>
              <a:ext uri="{FF2B5EF4-FFF2-40B4-BE49-F238E27FC236}">
                <a16:creationId xmlns:a16="http://schemas.microsoft.com/office/drawing/2014/main" id="{82DF6BAE-DAD4-5A2B-DDAF-2359CC450B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198932"/>
            <a:ext cx="5181600" cy="3909273"/>
          </a:xfrm>
        </p:spPr>
      </p:pic>
    </p:spTree>
    <p:extLst>
      <p:ext uri="{BB962C8B-B14F-4D97-AF65-F5344CB8AC3E}">
        <p14:creationId xmlns:p14="http://schemas.microsoft.com/office/powerpoint/2010/main" val="2622560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4E0031-55C4-07E2-3546-D6EA8F2134E9}"/>
              </a:ext>
            </a:extLst>
          </p:cNvPr>
          <p:cNvSpPr>
            <a:spLocks noGrp="1"/>
          </p:cNvSpPr>
          <p:nvPr>
            <p:ph type="title"/>
          </p:nvPr>
        </p:nvSpPr>
        <p:spPr/>
        <p:txBody>
          <a:bodyPr/>
          <a:lstStyle/>
          <a:p>
            <a:r>
              <a:rPr lang="ru-RU" dirty="0" err="1"/>
              <a:t>Інкрементна</a:t>
            </a:r>
            <a:r>
              <a:rPr lang="ru-RU" dirty="0"/>
              <a:t> </a:t>
            </a:r>
            <a:r>
              <a:rPr lang="ru-RU" dirty="0" err="1"/>
              <a:t>збірка</a:t>
            </a:r>
            <a:r>
              <a:rPr lang="ru-RU" dirty="0"/>
              <a:t> та </a:t>
            </a:r>
            <a:r>
              <a:rPr lang="ru-RU" dirty="0" err="1"/>
              <a:t>повна</a:t>
            </a:r>
            <a:r>
              <a:rPr lang="ru-RU" dirty="0"/>
              <a:t> </a:t>
            </a:r>
            <a:r>
              <a:rPr lang="ru-RU" dirty="0" err="1"/>
              <a:t>збірка</a:t>
            </a:r>
            <a:endParaRPr lang="uk-UA" dirty="0"/>
          </a:p>
        </p:txBody>
      </p:sp>
      <p:sp>
        <p:nvSpPr>
          <p:cNvPr id="4" name="Місце для тексту 3">
            <a:extLst>
              <a:ext uri="{FF2B5EF4-FFF2-40B4-BE49-F238E27FC236}">
                <a16:creationId xmlns:a16="http://schemas.microsoft.com/office/drawing/2014/main" id="{91CA83AD-5853-388A-FB74-33CAD6B694DF}"/>
              </a:ext>
            </a:extLst>
          </p:cNvPr>
          <p:cNvSpPr>
            <a:spLocks noGrp="1"/>
          </p:cNvSpPr>
          <p:nvPr>
            <p:ph type="body" sz="half" idx="2"/>
          </p:nvPr>
        </p:nvSpPr>
        <p:spPr/>
        <p:txBody>
          <a:bodyPr>
            <a:normAutofit lnSpcReduction="10000"/>
          </a:bodyPr>
          <a:lstStyle/>
          <a:p>
            <a:r>
              <a:rPr lang="uk-UA" dirty="0"/>
              <a:t>Вибір між </a:t>
            </a:r>
            <a:r>
              <a:rPr lang="uk-UA" dirty="0" err="1"/>
              <a:t>інкрементною</a:t>
            </a:r>
            <a:r>
              <a:rPr lang="uk-UA" dirty="0"/>
              <a:t> та повною збіркою проекту має значний вплив на процес розробки програмного забезпечення. </a:t>
            </a:r>
            <a:r>
              <a:rPr lang="uk-UA" dirty="0" err="1"/>
              <a:t>Інкрементна</a:t>
            </a:r>
            <a:r>
              <a:rPr lang="uk-UA" dirty="0"/>
              <a:t> збірка, яка перекомпілює лише змінені частини проекту, пропонує швидкість і ефективність, ідеально підходячи для етапів розробки, коли потрібний швидкий зворотний зв'язок на зміни. З іншого боку, повна збірка, яка перекомпілює весь проект, гарантує виявлення складних помилок та проблем з </a:t>
            </a:r>
            <a:r>
              <a:rPr lang="uk-UA" dirty="0" err="1"/>
              <a:t>залежностями</a:t>
            </a:r>
            <a:r>
              <a:rPr lang="uk-UA" dirty="0"/>
              <a:t>, що є важливим перед релізами або значними оновленнями. Автоматизація збірки, за допомогою інструментів як </a:t>
            </a:r>
            <a:r>
              <a:rPr lang="en-US" dirty="0"/>
              <a:t>Make, Gradle </a:t>
            </a:r>
            <a:r>
              <a:rPr lang="uk-UA" dirty="0"/>
              <a:t>чи </a:t>
            </a:r>
            <a:r>
              <a:rPr lang="en-US" dirty="0"/>
              <a:t>Maven, </a:t>
            </a:r>
            <a:r>
              <a:rPr lang="uk-UA" dirty="0"/>
              <a:t>дозволяє </a:t>
            </a:r>
            <a:r>
              <a:rPr lang="uk-UA" dirty="0" err="1"/>
              <a:t>гнучко</a:t>
            </a:r>
            <a:r>
              <a:rPr lang="uk-UA" dirty="0"/>
              <a:t> вибирати між цими підходами, забезпечуючи оптимальний баланс швидкості та надійності в розробці.</a:t>
            </a:r>
          </a:p>
        </p:txBody>
      </p:sp>
      <p:pic>
        <p:nvPicPr>
          <p:cNvPr id="7" name="Місце для вмісту 6" descr="Зображення, що містить текст, знімок екрана, дизайн&#10;&#10;Автоматично згенерований опис">
            <a:extLst>
              <a:ext uri="{FF2B5EF4-FFF2-40B4-BE49-F238E27FC236}">
                <a16:creationId xmlns:a16="http://schemas.microsoft.com/office/drawing/2014/main" id="{45669A96-E4A7-6A07-A2D2-0D70A390C5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796689"/>
            <a:ext cx="5181600" cy="2713760"/>
          </a:xfrm>
        </p:spPr>
      </p:pic>
    </p:spTree>
    <p:extLst>
      <p:ext uri="{BB962C8B-B14F-4D97-AF65-F5344CB8AC3E}">
        <p14:creationId xmlns:p14="http://schemas.microsoft.com/office/powerpoint/2010/main" val="2839416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4B76A2-94B2-22F9-EE8C-69E91C6E87DB}"/>
              </a:ext>
            </a:extLst>
          </p:cNvPr>
          <p:cNvSpPr>
            <a:spLocks noGrp="1"/>
          </p:cNvSpPr>
          <p:nvPr>
            <p:ph type="title"/>
          </p:nvPr>
        </p:nvSpPr>
        <p:spPr/>
        <p:txBody>
          <a:bodyPr/>
          <a:lstStyle/>
          <a:p>
            <a:r>
              <a:rPr lang="uk-UA" dirty="0"/>
              <a:t>Інструменти автоматизації збірки</a:t>
            </a:r>
          </a:p>
        </p:txBody>
      </p:sp>
      <p:sp>
        <p:nvSpPr>
          <p:cNvPr id="4" name="Місце для тексту 3">
            <a:extLst>
              <a:ext uri="{FF2B5EF4-FFF2-40B4-BE49-F238E27FC236}">
                <a16:creationId xmlns:a16="http://schemas.microsoft.com/office/drawing/2014/main" id="{92B02848-2D74-44CE-8D2B-D549A3DF048C}"/>
              </a:ext>
            </a:extLst>
          </p:cNvPr>
          <p:cNvSpPr>
            <a:spLocks noGrp="1"/>
          </p:cNvSpPr>
          <p:nvPr>
            <p:ph type="body" sz="half" idx="2"/>
          </p:nvPr>
        </p:nvSpPr>
        <p:spPr/>
        <p:txBody>
          <a:bodyPr>
            <a:normAutofit fontScale="92500" lnSpcReduction="20000"/>
          </a:bodyPr>
          <a:lstStyle/>
          <a:p>
            <a:r>
              <a:rPr lang="uk-UA" dirty="0"/>
              <a:t>У світі програмної інженерії вибір інструменту автоматизації збірки суттєво впливає на продуктивність команди та якість кінцевого продукту. Завдяки різноманітності доступних опцій, від </a:t>
            </a:r>
            <a:r>
              <a:rPr lang="en-US" dirty="0"/>
              <a:t>Make </a:t>
            </a:r>
            <a:r>
              <a:rPr lang="uk-UA" dirty="0"/>
              <a:t>до </a:t>
            </a:r>
            <a:r>
              <a:rPr lang="en-US" dirty="0"/>
              <a:t>Gradle, </a:t>
            </a:r>
            <a:r>
              <a:rPr lang="uk-UA" dirty="0"/>
              <a:t>вибір інструменту часто залежить від мови програмування проекту, вимог до збірки та особистих переваг команди. Інструменти як </a:t>
            </a:r>
            <a:r>
              <a:rPr lang="en-US" dirty="0"/>
              <a:t>Maven </a:t>
            </a:r>
            <a:r>
              <a:rPr lang="uk-UA" dirty="0"/>
              <a:t>та </a:t>
            </a:r>
            <a:r>
              <a:rPr lang="en-US" dirty="0" err="1"/>
              <a:t>MSBuild</a:t>
            </a:r>
            <a:r>
              <a:rPr lang="en-US" dirty="0"/>
              <a:t> </a:t>
            </a:r>
            <a:r>
              <a:rPr lang="uk-UA" dirty="0"/>
              <a:t>спеціалізуються на конкретних мовах та платформах, спрощуючи управління </a:t>
            </a:r>
            <a:r>
              <a:rPr lang="uk-UA" dirty="0" err="1"/>
              <a:t>залежностями</a:t>
            </a:r>
            <a:r>
              <a:rPr lang="uk-UA" dirty="0"/>
              <a:t> і забезпечуючи ефективний процес розробки. З іншого боку, інструменти як </a:t>
            </a:r>
            <a:r>
              <a:rPr lang="en-US" dirty="0"/>
              <a:t>Gradle </a:t>
            </a:r>
            <a:r>
              <a:rPr lang="uk-UA" dirty="0"/>
              <a:t>та </a:t>
            </a:r>
            <a:r>
              <a:rPr lang="en-US" dirty="0"/>
              <a:t>Cake </a:t>
            </a:r>
            <a:r>
              <a:rPr lang="uk-UA" dirty="0"/>
              <a:t>пропонують високу гнучкість і потужні можливості програмування для автоматизації складних процесів збірки. Важливо розглянути специфіку проекту та потреби команди при виборі інструменту, щоб максимально збільшити ефективність розробки та забезпечити якісне розгортання продукту.</a:t>
            </a:r>
          </a:p>
        </p:txBody>
      </p:sp>
      <p:pic>
        <p:nvPicPr>
          <p:cNvPr id="8" name="Місце для вмісту 7" descr="Зображення, що містить Прямокутник, знімок екрана, квадрат, жовтий&#10;&#10;Автоматично згенерований опис">
            <a:extLst>
              <a:ext uri="{FF2B5EF4-FFF2-40B4-BE49-F238E27FC236}">
                <a16:creationId xmlns:a16="http://schemas.microsoft.com/office/drawing/2014/main" id="{F8CF70FE-2A6C-8336-AD93-23F914050B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88416" y="1528172"/>
            <a:ext cx="3250794" cy="3250794"/>
          </a:xfrm>
        </p:spPr>
      </p:pic>
    </p:spTree>
    <p:extLst>
      <p:ext uri="{BB962C8B-B14F-4D97-AF65-F5344CB8AC3E}">
        <p14:creationId xmlns:p14="http://schemas.microsoft.com/office/powerpoint/2010/main" val="3019615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7833A5-1687-4E98-C160-5C6E85CC128D}"/>
              </a:ext>
            </a:extLst>
          </p:cNvPr>
          <p:cNvSpPr>
            <a:spLocks noGrp="1"/>
          </p:cNvSpPr>
          <p:nvPr>
            <p:ph type="title"/>
          </p:nvPr>
        </p:nvSpPr>
        <p:spPr/>
        <p:txBody>
          <a:bodyPr>
            <a:normAutofit fontScale="90000"/>
          </a:bodyPr>
          <a:lstStyle/>
          <a:p>
            <a:r>
              <a:rPr lang="uk-UA" dirty="0"/>
              <a:t>Використання інструментів автоматизації збірки</a:t>
            </a:r>
          </a:p>
        </p:txBody>
      </p:sp>
      <p:sp>
        <p:nvSpPr>
          <p:cNvPr id="4" name="Місце для тексту 3">
            <a:extLst>
              <a:ext uri="{FF2B5EF4-FFF2-40B4-BE49-F238E27FC236}">
                <a16:creationId xmlns:a16="http://schemas.microsoft.com/office/drawing/2014/main" id="{58239B11-EF7D-73DD-D992-6E78BA98A373}"/>
              </a:ext>
            </a:extLst>
          </p:cNvPr>
          <p:cNvSpPr>
            <a:spLocks noGrp="1"/>
          </p:cNvSpPr>
          <p:nvPr>
            <p:ph type="body" sz="half" idx="2"/>
          </p:nvPr>
        </p:nvSpPr>
        <p:spPr/>
        <p:txBody>
          <a:bodyPr>
            <a:normAutofit lnSpcReduction="10000"/>
          </a:bodyPr>
          <a:lstStyle/>
          <a:p>
            <a:r>
              <a:rPr lang="uk-UA" dirty="0"/>
              <a:t>Налаштування інструментів автоматизації збірки </a:t>
            </a:r>
            <a:r>
              <a:rPr lang="en-US" dirty="0"/>
              <a:t>-</a:t>
            </a:r>
            <a:r>
              <a:rPr lang="uk-UA" dirty="0"/>
              <a:t> це критичний етап у процесі розробки, який вимагає уважного підходу. Від правильного встановлення </a:t>
            </a:r>
            <a:r>
              <a:rPr lang="uk-UA" dirty="0" err="1"/>
              <a:t>залежностей</a:t>
            </a:r>
            <a:r>
              <a:rPr lang="uk-UA" dirty="0"/>
              <a:t> до створення детальних конфігураційних файлів, кожен крок відіграє важливу роль у підготовці продуктивного та безперебійного робочого процесу. Інтеграція тестування та </a:t>
            </a:r>
            <a:r>
              <a:rPr lang="uk-UA" dirty="0" err="1"/>
              <a:t>лінтингу</a:t>
            </a:r>
            <a:r>
              <a:rPr lang="uk-UA" dirty="0"/>
              <a:t> коду є невід'ємною частиною автоматизації, що дозволяє виявляти та виправляти помилки на ранніх стадіях розробки, сприяючи підвищенню якості кінцевого продукту. Правильне налаштування інструментів не тільки спрощує процес розробки, але й забезпечує більшу консистенцію і надійність у роботі команди.</a:t>
            </a:r>
          </a:p>
        </p:txBody>
      </p:sp>
      <p:pic>
        <p:nvPicPr>
          <p:cNvPr id="12" name="Місце для вмісту 11">
            <a:extLst>
              <a:ext uri="{FF2B5EF4-FFF2-40B4-BE49-F238E27FC236}">
                <a16:creationId xmlns:a16="http://schemas.microsoft.com/office/drawing/2014/main" id="{69E1FF2A-7540-405D-A2AE-E063F88F42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1696244"/>
            <a:ext cx="5181600" cy="2914650"/>
          </a:xfrm>
        </p:spPr>
      </p:pic>
    </p:spTree>
    <p:extLst>
      <p:ext uri="{BB962C8B-B14F-4D97-AF65-F5344CB8AC3E}">
        <p14:creationId xmlns:p14="http://schemas.microsoft.com/office/powerpoint/2010/main" val="3286421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A4818B-3D86-475A-2F70-C99C310A2EBE}"/>
              </a:ext>
            </a:extLst>
          </p:cNvPr>
          <p:cNvSpPr>
            <a:spLocks noGrp="1"/>
          </p:cNvSpPr>
          <p:nvPr>
            <p:ph type="title"/>
          </p:nvPr>
        </p:nvSpPr>
        <p:spPr/>
        <p:txBody>
          <a:bodyPr/>
          <a:lstStyle/>
          <a:p>
            <a:r>
              <a:rPr lang="uk-UA" dirty="0"/>
              <a:t>Введення в неперервну інтеграцію</a:t>
            </a:r>
          </a:p>
        </p:txBody>
      </p:sp>
      <p:pic>
        <p:nvPicPr>
          <p:cNvPr id="6" name="Місце для вмісту 5" descr="Зображення, що містить текст, знімок екрана, Шрифт, логотип&#10;&#10;Автоматично згенерований опис">
            <a:extLst>
              <a:ext uri="{FF2B5EF4-FFF2-40B4-BE49-F238E27FC236}">
                <a16:creationId xmlns:a16="http://schemas.microsoft.com/office/drawing/2014/main" id="{D43A013C-0491-5638-2514-95AE8EB12E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73682" y="975407"/>
            <a:ext cx="5080261" cy="4356324"/>
          </a:xfrm>
        </p:spPr>
      </p:pic>
      <p:sp>
        <p:nvSpPr>
          <p:cNvPr id="4" name="Місце для тексту 3">
            <a:extLst>
              <a:ext uri="{FF2B5EF4-FFF2-40B4-BE49-F238E27FC236}">
                <a16:creationId xmlns:a16="http://schemas.microsoft.com/office/drawing/2014/main" id="{2783BB0A-DEFD-1359-C612-A4ADEBC00CCA}"/>
              </a:ext>
            </a:extLst>
          </p:cNvPr>
          <p:cNvSpPr>
            <a:spLocks noGrp="1"/>
          </p:cNvSpPr>
          <p:nvPr>
            <p:ph type="body" sz="half" idx="2"/>
          </p:nvPr>
        </p:nvSpPr>
        <p:spPr/>
        <p:txBody>
          <a:bodyPr/>
          <a:lstStyle/>
          <a:p>
            <a:r>
              <a:rPr lang="uk-UA" dirty="0"/>
              <a:t>Неперервна інтеграція</a:t>
            </a:r>
            <a:r>
              <a:rPr lang="en-US" dirty="0"/>
              <a:t> </a:t>
            </a:r>
            <a:r>
              <a:rPr lang="uk-UA" dirty="0"/>
              <a:t>трансформує підхід до розробки програмного забезпечення, акцентуючи на автоматизації збірки та тестування коду. Використання інструментів </a:t>
            </a:r>
            <a:r>
              <a:rPr lang="en-US" dirty="0"/>
              <a:t>CI, </a:t>
            </a:r>
            <a:r>
              <a:rPr lang="uk-UA" dirty="0"/>
              <a:t>як-от </a:t>
            </a:r>
            <a:r>
              <a:rPr lang="en-US" dirty="0"/>
              <a:t>Jenkins, GitLab CI </a:t>
            </a:r>
            <a:r>
              <a:rPr lang="uk-UA" dirty="0"/>
              <a:t>та </a:t>
            </a:r>
            <a:r>
              <a:rPr lang="en-US" dirty="0"/>
              <a:t>GitHub Actions, </a:t>
            </a:r>
            <a:r>
              <a:rPr lang="uk-UA" dirty="0"/>
              <a:t>дозволяє розробникам швидко ідентифікувати проблеми, забезпечувати стабільність коду та сприяє більшій продуктивності та ефективності розробки. Вибір між цими інструментами залежить від специфіки проекту та індивідуальних потреб команди, відкриваючи широкі можливості для оптимізації робочих процесів.</a:t>
            </a:r>
          </a:p>
        </p:txBody>
      </p:sp>
    </p:spTree>
    <p:extLst>
      <p:ext uri="{BB962C8B-B14F-4D97-AF65-F5344CB8AC3E}">
        <p14:creationId xmlns:p14="http://schemas.microsoft.com/office/powerpoint/2010/main" val="3356285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72B3DC-876C-1A0B-5FB8-78BC8B75A744}"/>
              </a:ext>
            </a:extLst>
          </p:cNvPr>
          <p:cNvSpPr>
            <a:spLocks noGrp="1"/>
          </p:cNvSpPr>
          <p:nvPr>
            <p:ph type="title"/>
          </p:nvPr>
        </p:nvSpPr>
        <p:spPr/>
        <p:txBody>
          <a:bodyPr/>
          <a:lstStyle/>
          <a:p>
            <a:r>
              <a:rPr lang="uk-UA" dirty="0"/>
              <a:t>Кращі практики</a:t>
            </a:r>
          </a:p>
        </p:txBody>
      </p:sp>
      <p:sp>
        <p:nvSpPr>
          <p:cNvPr id="4" name="Місце для тексту 3">
            <a:extLst>
              <a:ext uri="{FF2B5EF4-FFF2-40B4-BE49-F238E27FC236}">
                <a16:creationId xmlns:a16="http://schemas.microsoft.com/office/drawing/2014/main" id="{8862454B-88F6-F920-0B37-7C798B38D717}"/>
              </a:ext>
            </a:extLst>
          </p:cNvPr>
          <p:cNvSpPr>
            <a:spLocks noGrp="1"/>
          </p:cNvSpPr>
          <p:nvPr>
            <p:ph type="body" sz="half" idx="2"/>
          </p:nvPr>
        </p:nvSpPr>
        <p:spPr/>
        <p:txBody>
          <a:bodyPr>
            <a:normAutofit fontScale="92500"/>
          </a:bodyPr>
          <a:lstStyle/>
          <a:p>
            <a:r>
              <a:rPr lang="uk-UA" dirty="0"/>
              <a:t>Управління версіями збірок та оптимізація часу збірки є критично важливими компонентами ефективної стратегії неперервної інтеграції. Чітке </a:t>
            </a:r>
            <a:r>
              <a:rPr lang="uk-UA" dirty="0" err="1"/>
              <a:t>версіонування</a:t>
            </a:r>
            <a:r>
              <a:rPr lang="uk-UA" dirty="0"/>
              <a:t> допомагає в ідентифікації та відновленні версій, спрощує виявлення помилок та підвищує якість продукту. Паралелізація завдань, </a:t>
            </a:r>
            <a:r>
              <a:rPr lang="uk-UA" dirty="0" err="1"/>
              <a:t>інкрементні</a:t>
            </a:r>
            <a:r>
              <a:rPr lang="uk-UA" dirty="0"/>
              <a:t> збірки, </a:t>
            </a:r>
            <a:r>
              <a:rPr lang="uk-UA" dirty="0" err="1"/>
              <a:t>кешування</a:t>
            </a:r>
            <a:r>
              <a:rPr lang="uk-UA" dirty="0"/>
              <a:t>, та регулярний перегляд </a:t>
            </a:r>
            <a:r>
              <a:rPr lang="uk-UA" dirty="0" err="1"/>
              <a:t>залежностей</a:t>
            </a:r>
            <a:r>
              <a:rPr lang="uk-UA" dirty="0"/>
              <a:t> можуть значно скоротити час збірки, підвищуючи продуктивність розробки. Уникнення поширених помилок, таких як недостатня документація, складні конфігурації, ігнорування </a:t>
            </a:r>
            <a:r>
              <a:rPr lang="uk-UA" dirty="0" err="1"/>
              <a:t>залежностей</a:t>
            </a:r>
            <a:r>
              <a:rPr lang="uk-UA" dirty="0"/>
              <a:t>, недооцінка тестування та недостатня адаптивність, дозволить ефективно використовувати переваги автоматизації, забезпечуючи високу якість та швидкість розробки програмного забезпечення.</a:t>
            </a:r>
          </a:p>
        </p:txBody>
      </p:sp>
      <p:pic>
        <p:nvPicPr>
          <p:cNvPr id="10" name="Місце для вмісту 9" descr="Зображення, що містить текст, знімок екрана, Шрифт, логотип&#10;&#10;Автоматично згенерований опис">
            <a:extLst>
              <a:ext uri="{FF2B5EF4-FFF2-40B4-BE49-F238E27FC236}">
                <a16:creationId xmlns:a16="http://schemas.microsoft.com/office/drawing/2014/main" id="{C8AEBB0F-B5DE-10CD-5C9F-363376FA7F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3013" y="2093334"/>
            <a:ext cx="5181600" cy="2120470"/>
          </a:xfrm>
        </p:spPr>
      </p:pic>
    </p:spTree>
    <p:extLst>
      <p:ext uri="{BB962C8B-B14F-4D97-AF65-F5344CB8AC3E}">
        <p14:creationId xmlns:p14="http://schemas.microsoft.com/office/powerpoint/2010/main" val="1067866636"/>
      </p:ext>
    </p:extLst>
  </p:cSld>
  <p:clrMapOvr>
    <a:masterClrMapping/>
  </p:clrMapOvr>
</p:sld>
</file>

<file path=ppt/theme/theme1.xml><?xml version="1.0" encoding="utf-8"?>
<a:theme xmlns:a="http://schemas.openxmlformats.org/drawingml/2006/main" name="Віхоть">
  <a:themeElements>
    <a:clrScheme name="Оранжево-червона">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Віхоть">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іхоть">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388</TotalTime>
  <Words>895</Words>
  <Application>Microsoft Office PowerPoint</Application>
  <PresentationFormat>Широкий екран</PresentationFormat>
  <Paragraphs>22</Paragraphs>
  <Slides>11</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11</vt:i4>
      </vt:variant>
    </vt:vector>
  </HeadingPairs>
  <TitlesOfParts>
    <vt:vector size="15" baseType="lpstr">
      <vt:lpstr>Arial</vt:lpstr>
      <vt:lpstr>Century Gothic</vt:lpstr>
      <vt:lpstr>Wingdings 3</vt:lpstr>
      <vt:lpstr>Віхоть</vt:lpstr>
      <vt:lpstr>Інструментальні засоби розробки програмних систем</vt:lpstr>
      <vt:lpstr>Вступ</vt:lpstr>
      <vt:lpstr>Збірка та розгортання</vt:lpstr>
      <vt:lpstr>Залежності проекту та управління ними</vt:lpstr>
      <vt:lpstr>Інкрементна збірка та повна збірка</vt:lpstr>
      <vt:lpstr>Інструменти автоматизації збірки</vt:lpstr>
      <vt:lpstr>Використання інструментів автоматизації збірки</vt:lpstr>
      <vt:lpstr>Введення в неперервну інтеграцію</vt:lpstr>
      <vt:lpstr>Кращі практики</vt:lpstr>
      <vt:lpstr>Майбутнє автоматизації збірки проектів</vt:lpstr>
      <vt:lpstr>Підсумки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 та технології проектування комп'ютерних ігор Game design &amp; development</dc:title>
  <dc:creator>Vladimir Vatskel</dc:creator>
  <cp:lastModifiedBy>Vladimir Vatskel</cp:lastModifiedBy>
  <cp:revision>1</cp:revision>
  <dcterms:created xsi:type="dcterms:W3CDTF">2023-09-04T16:40:03Z</dcterms:created>
  <dcterms:modified xsi:type="dcterms:W3CDTF">2024-03-12T06:58:21Z</dcterms:modified>
</cp:coreProperties>
</file>