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90" r:id="rId3"/>
    <p:sldId id="291" r:id="rId4"/>
    <p:sldId id="293" r:id="rId5"/>
    <p:sldId id="294" r:id="rId6"/>
    <p:sldId id="292" r:id="rId7"/>
    <p:sldId id="295" r:id="rId8"/>
    <p:sldId id="28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2FEF6E-6FF4-411D-8E89-8B8E0A5BDED4}" v="11" dt="2024-03-04T15:23: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dimir Vatskel" userId="629dfafe3e358558" providerId="LiveId" clId="{55265512-C95D-4DD0-ACC6-B3E7687540F7}"/>
    <pc:docChg chg="undo custSel addSld delSld modSld">
      <pc:chgData name="Vladimir Vatskel" userId="629dfafe3e358558" providerId="LiveId" clId="{55265512-C95D-4DD0-ACC6-B3E7687540F7}" dt="2024-02-14T21:53:42.642" v="99" actId="20577"/>
      <pc:docMkLst>
        <pc:docMk/>
      </pc:docMkLst>
      <pc:sldChg chg="modSp mod">
        <pc:chgData name="Vladimir Vatskel" userId="629dfafe3e358558" providerId="LiveId" clId="{55265512-C95D-4DD0-ACC6-B3E7687540F7}" dt="2024-02-14T21:44:35.857" v="37" actId="20577"/>
        <pc:sldMkLst>
          <pc:docMk/>
          <pc:sldMk cId="1156948907" sldId="256"/>
        </pc:sldMkLst>
        <pc:spChg chg="mod">
          <ac:chgData name="Vladimir Vatskel" userId="629dfafe3e358558" providerId="LiveId" clId="{55265512-C95D-4DD0-ACC6-B3E7687540F7}" dt="2024-02-14T21:44:24.186" v="31" actId="790"/>
          <ac:spMkLst>
            <pc:docMk/>
            <pc:sldMk cId="1156948907" sldId="256"/>
            <ac:spMk id="2" creationId="{7C11E836-3832-B8F3-F376-A17B80E9CA7C}"/>
          </ac:spMkLst>
        </pc:spChg>
        <pc:spChg chg="mod">
          <ac:chgData name="Vladimir Vatskel" userId="629dfafe3e358558" providerId="LiveId" clId="{55265512-C95D-4DD0-ACC6-B3E7687540F7}" dt="2024-02-14T21:44:35.857" v="37" actId="20577"/>
          <ac:spMkLst>
            <pc:docMk/>
            <pc:sldMk cId="1156948907" sldId="256"/>
            <ac:spMk id="3" creationId="{61AF43C6-D912-ABC3-4CAF-631456FF7A35}"/>
          </ac:spMkLst>
        </pc:spChg>
      </pc:sldChg>
      <pc:sldChg chg="addSp delSp modSp mod">
        <pc:chgData name="Vladimir Vatskel" userId="629dfafe3e358558" providerId="LiveId" clId="{55265512-C95D-4DD0-ACC6-B3E7687540F7}" dt="2024-02-14T21:51:17.994" v="76" actId="27614"/>
        <pc:sldMkLst>
          <pc:docMk/>
          <pc:sldMk cId="3393729228" sldId="264"/>
        </pc:sldMkLst>
        <pc:spChg chg="mod">
          <ac:chgData name="Vladimir Vatskel" userId="629dfafe3e358558" providerId="LiveId" clId="{55265512-C95D-4DD0-ACC6-B3E7687540F7}" dt="2024-02-14T21:45:10.629" v="57" actId="20577"/>
          <ac:spMkLst>
            <pc:docMk/>
            <pc:sldMk cId="3393729228" sldId="264"/>
            <ac:spMk id="2" creationId="{E5D7175A-D827-67F4-D876-D33F0AB990CB}"/>
          </ac:spMkLst>
        </pc:spChg>
        <pc:spChg chg="mod">
          <ac:chgData name="Vladimir Vatskel" userId="629dfafe3e358558" providerId="LiveId" clId="{55265512-C95D-4DD0-ACC6-B3E7687540F7}" dt="2024-02-14T21:46:49.341" v="73" actId="20577"/>
          <ac:spMkLst>
            <pc:docMk/>
            <pc:sldMk cId="3393729228" sldId="264"/>
            <ac:spMk id="4" creationId="{2BE4E336-CDD9-7230-D301-46FCF5BC7E4B}"/>
          </ac:spMkLst>
        </pc:spChg>
        <pc:spChg chg="add del mod">
          <ac:chgData name="Vladimir Vatskel" userId="629dfafe3e358558" providerId="LiveId" clId="{55265512-C95D-4DD0-ACC6-B3E7687540F7}" dt="2024-02-14T21:51:15.995" v="75"/>
          <ac:spMkLst>
            <pc:docMk/>
            <pc:sldMk cId="3393729228" sldId="264"/>
            <ac:spMk id="5" creationId="{E7F005D1-91E1-45D6-B514-EC9A66C12157}"/>
          </ac:spMkLst>
        </pc:spChg>
        <pc:picChg chg="add mod">
          <ac:chgData name="Vladimir Vatskel" userId="629dfafe3e358558" providerId="LiveId" clId="{55265512-C95D-4DD0-ACC6-B3E7687540F7}" dt="2024-02-14T21:51:17.994" v="76" actId="27614"/>
          <ac:picMkLst>
            <pc:docMk/>
            <pc:sldMk cId="3393729228" sldId="264"/>
            <ac:picMk id="7" creationId="{C95985C9-B923-5997-31BA-4345BDB7BE07}"/>
          </ac:picMkLst>
        </pc:picChg>
        <pc:picChg chg="del">
          <ac:chgData name="Vladimir Vatskel" userId="629dfafe3e358558" providerId="LiveId" clId="{55265512-C95D-4DD0-ACC6-B3E7687540F7}" dt="2024-02-14T21:51:14.537" v="74" actId="478"/>
          <ac:picMkLst>
            <pc:docMk/>
            <pc:sldMk cId="3393729228" sldId="264"/>
            <ac:picMk id="8" creationId="{6AE59189-CE39-FBB9-BFB2-7F26278425B1}"/>
          </ac:picMkLst>
        </pc:picChg>
      </pc:sldChg>
      <pc:sldChg chg="del">
        <pc:chgData name="Vladimir Vatskel" userId="629dfafe3e358558" providerId="LiveId" clId="{55265512-C95D-4DD0-ACC6-B3E7687540F7}" dt="2024-02-14T21:45:01.342" v="38" actId="47"/>
        <pc:sldMkLst>
          <pc:docMk/>
          <pc:sldMk cId="1684392883" sldId="265"/>
        </pc:sldMkLst>
      </pc:sldChg>
      <pc:sldChg chg="del">
        <pc:chgData name="Vladimir Vatskel" userId="629dfafe3e358558" providerId="LiveId" clId="{55265512-C95D-4DD0-ACC6-B3E7687540F7}" dt="2024-02-14T21:45:01.342" v="38" actId="47"/>
        <pc:sldMkLst>
          <pc:docMk/>
          <pc:sldMk cId="3809924930" sldId="266"/>
        </pc:sldMkLst>
      </pc:sldChg>
      <pc:sldChg chg="del">
        <pc:chgData name="Vladimir Vatskel" userId="629dfafe3e358558" providerId="LiveId" clId="{55265512-C95D-4DD0-ACC6-B3E7687540F7}" dt="2024-02-14T21:45:01.342" v="38" actId="47"/>
        <pc:sldMkLst>
          <pc:docMk/>
          <pc:sldMk cId="133409172" sldId="267"/>
        </pc:sldMkLst>
      </pc:sldChg>
      <pc:sldChg chg="del">
        <pc:chgData name="Vladimir Vatskel" userId="629dfafe3e358558" providerId="LiveId" clId="{55265512-C95D-4DD0-ACC6-B3E7687540F7}" dt="2024-02-14T21:45:01.342" v="38" actId="47"/>
        <pc:sldMkLst>
          <pc:docMk/>
          <pc:sldMk cId="584272886" sldId="268"/>
        </pc:sldMkLst>
      </pc:sldChg>
      <pc:sldChg chg="del">
        <pc:chgData name="Vladimir Vatskel" userId="629dfafe3e358558" providerId="LiveId" clId="{55265512-C95D-4DD0-ACC6-B3E7687540F7}" dt="2024-02-14T21:45:01.342" v="38" actId="47"/>
        <pc:sldMkLst>
          <pc:docMk/>
          <pc:sldMk cId="952474941" sldId="269"/>
        </pc:sldMkLst>
      </pc:sldChg>
      <pc:sldChg chg="del">
        <pc:chgData name="Vladimir Vatskel" userId="629dfafe3e358558" providerId="LiveId" clId="{55265512-C95D-4DD0-ACC6-B3E7687540F7}" dt="2024-02-14T21:45:01.342" v="38" actId="47"/>
        <pc:sldMkLst>
          <pc:docMk/>
          <pc:sldMk cId="1880151884" sldId="270"/>
        </pc:sldMkLst>
      </pc:sldChg>
      <pc:sldChg chg="del">
        <pc:chgData name="Vladimir Vatskel" userId="629dfafe3e358558" providerId="LiveId" clId="{55265512-C95D-4DD0-ACC6-B3E7687540F7}" dt="2024-02-14T21:45:01.342" v="38" actId="47"/>
        <pc:sldMkLst>
          <pc:docMk/>
          <pc:sldMk cId="63742856" sldId="271"/>
        </pc:sldMkLst>
      </pc:sldChg>
      <pc:sldChg chg="del">
        <pc:chgData name="Vladimir Vatskel" userId="629dfafe3e358558" providerId="LiveId" clId="{55265512-C95D-4DD0-ACC6-B3E7687540F7}" dt="2024-02-14T21:45:01.342" v="38" actId="47"/>
        <pc:sldMkLst>
          <pc:docMk/>
          <pc:sldMk cId="3148174449" sldId="272"/>
        </pc:sldMkLst>
      </pc:sldChg>
      <pc:sldChg chg="del">
        <pc:chgData name="Vladimir Vatskel" userId="629dfafe3e358558" providerId="LiveId" clId="{55265512-C95D-4DD0-ACC6-B3E7687540F7}" dt="2024-02-14T21:45:01.342" v="38" actId="47"/>
        <pc:sldMkLst>
          <pc:docMk/>
          <pc:sldMk cId="1463328207" sldId="273"/>
        </pc:sldMkLst>
      </pc:sldChg>
      <pc:sldChg chg="del">
        <pc:chgData name="Vladimir Vatskel" userId="629dfafe3e358558" providerId="LiveId" clId="{55265512-C95D-4DD0-ACC6-B3E7687540F7}" dt="2024-02-14T21:45:01.342" v="38" actId="47"/>
        <pc:sldMkLst>
          <pc:docMk/>
          <pc:sldMk cId="4185445326" sldId="274"/>
        </pc:sldMkLst>
      </pc:sldChg>
      <pc:sldChg chg="del">
        <pc:chgData name="Vladimir Vatskel" userId="629dfafe3e358558" providerId="LiveId" clId="{55265512-C95D-4DD0-ACC6-B3E7687540F7}" dt="2024-02-14T21:45:01.342" v="38" actId="47"/>
        <pc:sldMkLst>
          <pc:docMk/>
          <pc:sldMk cId="3465430598" sldId="275"/>
        </pc:sldMkLst>
      </pc:sldChg>
      <pc:sldChg chg="del">
        <pc:chgData name="Vladimir Vatskel" userId="629dfafe3e358558" providerId="LiveId" clId="{55265512-C95D-4DD0-ACC6-B3E7687540F7}" dt="2024-02-14T21:45:01.342" v="38" actId="47"/>
        <pc:sldMkLst>
          <pc:docMk/>
          <pc:sldMk cId="1868295731" sldId="276"/>
        </pc:sldMkLst>
      </pc:sldChg>
      <pc:sldChg chg="del">
        <pc:chgData name="Vladimir Vatskel" userId="629dfafe3e358558" providerId="LiveId" clId="{55265512-C95D-4DD0-ACC6-B3E7687540F7}" dt="2024-02-14T21:45:01.342" v="38" actId="47"/>
        <pc:sldMkLst>
          <pc:docMk/>
          <pc:sldMk cId="4264367810" sldId="277"/>
        </pc:sldMkLst>
      </pc:sldChg>
      <pc:sldChg chg="del">
        <pc:chgData name="Vladimir Vatskel" userId="629dfafe3e358558" providerId="LiveId" clId="{55265512-C95D-4DD0-ACC6-B3E7687540F7}" dt="2024-02-14T21:45:01.342" v="38" actId="47"/>
        <pc:sldMkLst>
          <pc:docMk/>
          <pc:sldMk cId="674918782" sldId="278"/>
        </pc:sldMkLst>
      </pc:sldChg>
      <pc:sldChg chg="del">
        <pc:chgData name="Vladimir Vatskel" userId="629dfafe3e358558" providerId="LiveId" clId="{55265512-C95D-4DD0-ACC6-B3E7687540F7}" dt="2024-02-14T21:45:01.342" v="38" actId="47"/>
        <pc:sldMkLst>
          <pc:docMk/>
          <pc:sldMk cId="1958039943" sldId="279"/>
        </pc:sldMkLst>
      </pc:sldChg>
      <pc:sldChg chg="del">
        <pc:chgData name="Vladimir Vatskel" userId="629dfafe3e358558" providerId="LiveId" clId="{55265512-C95D-4DD0-ACC6-B3E7687540F7}" dt="2024-02-14T21:45:01.342" v="38" actId="47"/>
        <pc:sldMkLst>
          <pc:docMk/>
          <pc:sldMk cId="3968643434" sldId="280"/>
        </pc:sldMkLst>
      </pc:sldChg>
      <pc:sldChg chg="del">
        <pc:chgData name="Vladimir Vatskel" userId="629dfafe3e358558" providerId="LiveId" clId="{55265512-C95D-4DD0-ACC6-B3E7687540F7}" dt="2024-02-14T21:45:01.342" v="38" actId="47"/>
        <pc:sldMkLst>
          <pc:docMk/>
          <pc:sldMk cId="610327489" sldId="281"/>
        </pc:sldMkLst>
      </pc:sldChg>
      <pc:sldChg chg="addSp delSp modSp new mod">
        <pc:chgData name="Vladimir Vatskel" userId="629dfafe3e358558" providerId="LiveId" clId="{55265512-C95D-4DD0-ACC6-B3E7687540F7}" dt="2024-02-14T21:53:42.642" v="99" actId="20577"/>
        <pc:sldMkLst>
          <pc:docMk/>
          <pc:sldMk cId="1548321952" sldId="283"/>
        </pc:sldMkLst>
        <pc:spChg chg="del">
          <ac:chgData name="Vladimir Vatskel" userId="629dfafe3e358558" providerId="LiveId" clId="{55265512-C95D-4DD0-ACC6-B3E7687540F7}" dt="2024-02-14T21:52:51.672" v="78"/>
          <ac:spMkLst>
            <pc:docMk/>
            <pc:sldMk cId="1548321952" sldId="283"/>
            <ac:spMk id="3" creationId="{0079F045-FE11-AD00-52A3-58073704A38A}"/>
          </ac:spMkLst>
        </pc:spChg>
        <pc:spChg chg="mod">
          <ac:chgData name="Vladimir Vatskel" userId="629dfafe3e358558" providerId="LiveId" clId="{55265512-C95D-4DD0-ACC6-B3E7687540F7}" dt="2024-02-14T21:53:42.642" v="99" actId="20577"/>
          <ac:spMkLst>
            <pc:docMk/>
            <pc:sldMk cId="1548321952" sldId="283"/>
            <ac:spMk id="4" creationId="{FB8CCDAE-0E8A-BEE5-B868-380E393B8D12}"/>
          </ac:spMkLst>
        </pc:spChg>
        <pc:picChg chg="add mod">
          <ac:chgData name="Vladimir Vatskel" userId="629dfafe3e358558" providerId="LiveId" clId="{55265512-C95D-4DD0-ACC6-B3E7687540F7}" dt="2024-02-14T21:52:52.442" v="80" actId="962"/>
          <ac:picMkLst>
            <pc:docMk/>
            <pc:sldMk cId="1548321952" sldId="283"/>
            <ac:picMk id="6" creationId="{30F4E9FF-575E-0C26-6F92-5C937EF15DFB}"/>
          </ac:picMkLst>
        </pc:picChg>
      </pc:sldChg>
      <pc:sldChg chg="del">
        <pc:chgData name="Vladimir Vatskel" userId="629dfafe3e358558" providerId="LiveId" clId="{55265512-C95D-4DD0-ACC6-B3E7687540F7}" dt="2024-02-14T21:45:01.342" v="38" actId="47"/>
        <pc:sldMkLst>
          <pc:docMk/>
          <pc:sldMk cId="1640339033" sldId="283"/>
        </pc:sldMkLst>
      </pc:sldChg>
    </pc:docChg>
  </pc:docChgLst>
  <pc:docChgLst>
    <pc:chgData name="Vladimir Vatskel" userId="629dfafe3e358558" providerId="LiveId" clId="{3C3E86AD-D248-435F-BBE0-8445BC452CC3}"/>
    <pc:docChg chg="undo redo custSel addSld delSld modSld">
      <pc:chgData name="Vladimir Vatskel" userId="629dfafe3e358558" providerId="LiveId" clId="{3C3E86AD-D248-435F-BBE0-8445BC452CC3}" dt="2023-10-17T22:19:39.717" v="794" actId="20577"/>
      <pc:docMkLst>
        <pc:docMk/>
      </pc:docMkLst>
      <pc:sldChg chg="modSp mod">
        <pc:chgData name="Vladimir Vatskel" userId="629dfafe3e358558" providerId="LiveId" clId="{3C3E86AD-D248-435F-BBE0-8445BC452CC3}" dt="2023-10-17T20:20:29.695" v="55"/>
        <pc:sldMkLst>
          <pc:docMk/>
          <pc:sldMk cId="1156948907" sldId="256"/>
        </pc:sldMkLst>
        <pc:spChg chg="mod">
          <ac:chgData name="Vladimir Vatskel" userId="629dfafe3e358558" providerId="LiveId" clId="{3C3E86AD-D248-435F-BBE0-8445BC452CC3}" dt="2023-10-17T20:20:29.695" v="55"/>
          <ac:spMkLst>
            <pc:docMk/>
            <pc:sldMk cId="1156948907" sldId="256"/>
            <ac:spMk id="3" creationId="{61AF43C6-D912-ABC3-4CAF-631456FF7A35}"/>
          </ac:spMkLst>
        </pc:spChg>
      </pc:sldChg>
      <pc:sldChg chg="addSp delSp del mod">
        <pc:chgData name="Vladimir Vatskel" userId="629dfafe3e358558" providerId="LiveId" clId="{3C3E86AD-D248-435F-BBE0-8445BC452CC3}" dt="2023-10-17T20:36:17.550" v="154" actId="47"/>
        <pc:sldMkLst>
          <pc:docMk/>
          <pc:sldMk cId="3025983569" sldId="257"/>
        </pc:sldMkLst>
        <pc:spChg chg="add del">
          <ac:chgData name="Vladimir Vatskel" userId="629dfafe3e358558" providerId="LiveId" clId="{3C3E86AD-D248-435F-BBE0-8445BC452CC3}" dt="2023-10-17T20:20:56.928" v="57" actId="26606"/>
          <ac:spMkLst>
            <pc:docMk/>
            <pc:sldMk cId="3025983569" sldId="257"/>
            <ac:spMk id="3" creationId="{D0593AFE-D345-520E-46D3-F17EB06DAC63}"/>
          </ac:spMkLst>
        </pc:spChg>
        <pc:graphicFrameChg chg="add del">
          <ac:chgData name="Vladimir Vatskel" userId="629dfafe3e358558" providerId="LiveId" clId="{3C3E86AD-D248-435F-BBE0-8445BC452CC3}" dt="2023-10-17T20:20:56.928" v="57" actId="26606"/>
          <ac:graphicFrameMkLst>
            <pc:docMk/>
            <pc:sldMk cId="3025983569" sldId="257"/>
            <ac:graphicFrameMk id="5" creationId="{30150946-21CC-6E5F-D40E-A1BABC9D4EDC}"/>
          </ac:graphicFrameMkLst>
        </pc:graphicFrameChg>
      </pc:sldChg>
      <pc:sldChg chg="del">
        <pc:chgData name="Vladimir Vatskel" userId="629dfafe3e358558" providerId="LiveId" clId="{3C3E86AD-D248-435F-BBE0-8445BC452CC3}" dt="2023-10-17T20:36:17.550" v="154" actId="47"/>
        <pc:sldMkLst>
          <pc:docMk/>
          <pc:sldMk cId="2229595647" sldId="258"/>
        </pc:sldMkLst>
      </pc:sldChg>
      <pc:sldChg chg="del">
        <pc:chgData name="Vladimir Vatskel" userId="629dfafe3e358558" providerId="LiveId" clId="{3C3E86AD-D248-435F-BBE0-8445BC452CC3}" dt="2023-10-17T20:36:17.550" v="154" actId="47"/>
        <pc:sldMkLst>
          <pc:docMk/>
          <pc:sldMk cId="1171470251" sldId="259"/>
        </pc:sldMkLst>
      </pc:sldChg>
      <pc:sldChg chg="del">
        <pc:chgData name="Vladimir Vatskel" userId="629dfafe3e358558" providerId="LiveId" clId="{3C3E86AD-D248-435F-BBE0-8445BC452CC3}" dt="2023-10-17T20:36:17.550" v="154" actId="47"/>
        <pc:sldMkLst>
          <pc:docMk/>
          <pc:sldMk cId="1183688187" sldId="260"/>
        </pc:sldMkLst>
      </pc:sldChg>
      <pc:sldChg chg="del">
        <pc:chgData name="Vladimir Vatskel" userId="629dfafe3e358558" providerId="LiveId" clId="{3C3E86AD-D248-435F-BBE0-8445BC452CC3}" dt="2023-10-17T20:36:17.550" v="154" actId="47"/>
        <pc:sldMkLst>
          <pc:docMk/>
          <pc:sldMk cId="252740859" sldId="261"/>
        </pc:sldMkLst>
      </pc:sldChg>
      <pc:sldChg chg="del">
        <pc:chgData name="Vladimir Vatskel" userId="629dfafe3e358558" providerId="LiveId" clId="{3C3E86AD-D248-435F-BBE0-8445BC452CC3}" dt="2023-10-17T20:36:17.550" v="154" actId="47"/>
        <pc:sldMkLst>
          <pc:docMk/>
          <pc:sldMk cId="1682051636" sldId="262"/>
        </pc:sldMkLst>
      </pc:sldChg>
      <pc:sldChg chg="del">
        <pc:chgData name="Vladimir Vatskel" userId="629dfafe3e358558" providerId="LiveId" clId="{3C3E86AD-D248-435F-BBE0-8445BC452CC3}" dt="2023-10-17T20:36:17.550" v="154" actId="47"/>
        <pc:sldMkLst>
          <pc:docMk/>
          <pc:sldMk cId="3099901222" sldId="263"/>
        </pc:sldMkLst>
      </pc:sldChg>
      <pc:sldChg chg="addSp delSp modSp new mod">
        <pc:chgData name="Vladimir Vatskel" userId="629dfafe3e358558" providerId="LiveId" clId="{3C3E86AD-D248-435F-BBE0-8445BC452CC3}" dt="2023-10-17T20:26:50.070" v="72"/>
        <pc:sldMkLst>
          <pc:docMk/>
          <pc:sldMk cId="3393729228" sldId="264"/>
        </pc:sldMkLst>
        <pc:spChg chg="mod">
          <ac:chgData name="Vladimir Vatskel" userId="629dfafe3e358558" providerId="LiveId" clId="{3C3E86AD-D248-435F-BBE0-8445BC452CC3}" dt="2023-10-17T20:22:13.606" v="63"/>
          <ac:spMkLst>
            <pc:docMk/>
            <pc:sldMk cId="3393729228" sldId="264"/>
            <ac:spMk id="2" creationId="{E5D7175A-D827-67F4-D876-D33F0AB990CB}"/>
          </ac:spMkLst>
        </pc:spChg>
        <pc:spChg chg="add del">
          <ac:chgData name="Vladimir Vatskel" userId="629dfafe3e358558" providerId="LiveId" clId="{3C3E86AD-D248-435F-BBE0-8445BC452CC3}" dt="2023-10-17T20:26:50.070" v="72"/>
          <ac:spMkLst>
            <pc:docMk/>
            <pc:sldMk cId="3393729228" sldId="264"/>
            <ac:spMk id="3" creationId="{7A7A8460-4615-1178-A9F2-0F2F60A57CB8}"/>
          </ac:spMkLst>
        </pc:spChg>
        <pc:spChg chg="mod">
          <ac:chgData name="Vladimir Vatskel" userId="629dfafe3e358558" providerId="LiveId" clId="{3C3E86AD-D248-435F-BBE0-8445BC452CC3}" dt="2023-10-17T20:22:48.408" v="66"/>
          <ac:spMkLst>
            <pc:docMk/>
            <pc:sldMk cId="3393729228" sldId="264"/>
            <ac:spMk id="4" creationId="{2BE4E336-CDD9-7230-D301-46FCF5BC7E4B}"/>
          </ac:spMkLst>
        </pc:spChg>
        <pc:picChg chg="add del mod">
          <ac:chgData name="Vladimir Vatskel" userId="629dfafe3e358558" providerId="LiveId" clId="{3C3E86AD-D248-435F-BBE0-8445BC452CC3}" dt="2023-10-17T20:26:46.612" v="71"/>
          <ac:picMkLst>
            <pc:docMk/>
            <pc:sldMk cId="3393729228" sldId="264"/>
            <ac:picMk id="6" creationId="{C06255E0-BA4C-EB5B-A40B-AFE46BF4AD4D}"/>
          </ac:picMkLst>
        </pc:picChg>
        <pc:picChg chg="add mod">
          <ac:chgData name="Vladimir Vatskel" userId="629dfafe3e358558" providerId="LiveId" clId="{3C3E86AD-D248-435F-BBE0-8445BC452CC3}" dt="2023-10-17T20:26:50.070" v="72"/>
          <ac:picMkLst>
            <pc:docMk/>
            <pc:sldMk cId="3393729228" sldId="264"/>
            <ac:picMk id="8" creationId="{6AE59189-CE39-FBB9-BFB2-7F26278425B1}"/>
          </ac:picMkLst>
        </pc:picChg>
      </pc:sldChg>
      <pc:sldChg chg="addSp delSp modSp new mod setBg">
        <pc:chgData name="Vladimir Vatskel" userId="629dfafe3e358558" providerId="LiveId" clId="{3C3E86AD-D248-435F-BBE0-8445BC452CC3}" dt="2023-10-17T20:30:42.215" v="84" actId="26606"/>
        <pc:sldMkLst>
          <pc:docMk/>
          <pc:sldMk cId="1684392883" sldId="265"/>
        </pc:sldMkLst>
        <pc:spChg chg="mod">
          <ac:chgData name="Vladimir Vatskel" userId="629dfafe3e358558" providerId="LiveId" clId="{3C3E86AD-D248-435F-BBE0-8445BC452CC3}" dt="2023-10-17T20:30:42.215" v="84" actId="26606"/>
          <ac:spMkLst>
            <pc:docMk/>
            <pc:sldMk cId="1684392883" sldId="265"/>
            <ac:spMk id="2" creationId="{3203A8C2-9C8A-8372-05B9-D059E11D75F0}"/>
          </ac:spMkLst>
        </pc:spChg>
        <pc:spChg chg="del">
          <ac:chgData name="Vladimir Vatskel" userId="629dfafe3e358558" providerId="LiveId" clId="{3C3E86AD-D248-435F-BBE0-8445BC452CC3}" dt="2023-10-17T20:30:19.271" v="82"/>
          <ac:spMkLst>
            <pc:docMk/>
            <pc:sldMk cId="1684392883" sldId="265"/>
            <ac:spMk id="3" creationId="{F322C908-7E2B-99BB-560E-60D8F4DB89BA}"/>
          </ac:spMkLst>
        </pc:spChg>
        <pc:spChg chg="mod">
          <ac:chgData name="Vladimir Vatskel" userId="629dfafe3e358558" providerId="LiveId" clId="{3C3E86AD-D248-435F-BBE0-8445BC452CC3}" dt="2023-10-17T20:30:42.215" v="84" actId="26606"/>
          <ac:spMkLst>
            <pc:docMk/>
            <pc:sldMk cId="1684392883" sldId="265"/>
            <ac:spMk id="4" creationId="{9C05695D-79C8-EE15-20E1-0C4DA5572B17}"/>
          </ac:spMkLst>
        </pc:spChg>
        <pc:spChg chg="add del">
          <ac:chgData name="Vladimir Vatskel" userId="629dfafe3e358558" providerId="LiveId" clId="{3C3E86AD-D248-435F-BBE0-8445BC452CC3}" dt="2023-10-17T20:30:42.215" v="84" actId="26606"/>
          <ac:spMkLst>
            <pc:docMk/>
            <pc:sldMk cId="1684392883" sldId="265"/>
            <ac:spMk id="39" creationId="{FF1A843A-A6BC-4027-A46F-8EA29D26FEAA}"/>
          </ac:spMkLst>
        </pc:spChg>
        <pc:spChg chg="add del">
          <ac:chgData name="Vladimir Vatskel" userId="629dfafe3e358558" providerId="LiveId" clId="{3C3E86AD-D248-435F-BBE0-8445BC452CC3}" dt="2023-10-17T20:30:42.215" v="84" actId="26606"/>
          <ac:spMkLst>
            <pc:docMk/>
            <pc:sldMk cId="1684392883" sldId="265"/>
            <ac:spMk id="41" creationId="{12852FF2-F486-4EEC-8C4F-38380F3FBC05}"/>
          </ac:spMkLst>
        </pc:spChg>
        <pc:spChg chg="add del">
          <ac:chgData name="Vladimir Vatskel" userId="629dfafe3e358558" providerId="LiveId" clId="{3C3E86AD-D248-435F-BBE0-8445BC452CC3}" dt="2023-10-17T20:30:42.215" v="84" actId="26606"/>
          <ac:spMkLst>
            <pc:docMk/>
            <pc:sldMk cId="1684392883" sldId="265"/>
            <ac:spMk id="43" creationId="{DCC583FC-3774-47D1-9A8B-E0DBA89CBF6F}"/>
          </ac:spMkLst>
        </pc:spChg>
        <pc:spChg chg="add del">
          <ac:chgData name="Vladimir Vatskel" userId="629dfafe3e358558" providerId="LiveId" clId="{3C3E86AD-D248-435F-BBE0-8445BC452CC3}" dt="2023-10-17T20:30:42.215" v="84" actId="26606"/>
          <ac:spMkLst>
            <pc:docMk/>
            <pc:sldMk cId="1684392883" sldId="265"/>
            <ac:spMk id="73" creationId="{AECDF498-6F66-4565-9FB7-10767033377B}"/>
          </ac:spMkLst>
        </pc:spChg>
        <pc:spChg chg="add del">
          <ac:chgData name="Vladimir Vatskel" userId="629dfafe3e358558" providerId="LiveId" clId="{3C3E86AD-D248-435F-BBE0-8445BC452CC3}" dt="2023-10-17T20:30:42.215" v="84" actId="26606"/>
          <ac:spMkLst>
            <pc:docMk/>
            <pc:sldMk cId="1684392883" sldId="265"/>
            <ac:spMk id="75" creationId="{E0779346-49CA-41C2-BD0A-62F2E1903A7B}"/>
          </ac:spMkLst>
        </pc:spChg>
        <pc:grpChg chg="add del">
          <ac:chgData name="Vladimir Vatskel" userId="629dfafe3e358558" providerId="LiveId" clId="{3C3E86AD-D248-435F-BBE0-8445BC452CC3}" dt="2023-10-17T20:30:42.215" v="84" actId="26606"/>
          <ac:grpSpMkLst>
            <pc:docMk/>
            <pc:sldMk cId="1684392883" sldId="265"/>
            <ac:grpSpMk id="11" creationId="{027FE0C2-9C19-4FB7-81C0-06ECDD8C0511}"/>
          </ac:grpSpMkLst>
        </pc:grpChg>
        <pc:grpChg chg="add del">
          <ac:chgData name="Vladimir Vatskel" userId="629dfafe3e358558" providerId="LiveId" clId="{3C3E86AD-D248-435F-BBE0-8445BC452CC3}" dt="2023-10-17T20:30:42.215" v="84" actId="26606"/>
          <ac:grpSpMkLst>
            <pc:docMk/>
            <pc:sldMk cId="1684392883" sldId="265"/>
            <ac:grpSpMk id="25" creationId="{AC0D9DD5-F48B-4179-BF11-4D156DA02A0A}"/>
          </ac:grpSpMkLst>
        </pc:grpChg>
        <pc:grpChg chg="add del">
          <ac:chgData name="Vladimir Vatskel" userId="629dfafe3e358558" providerId="LiveId" clId="{3C3E86AD-D248-435F-BBE0-8445BC452CC3}" dt="2023-10-17T20:30:42.215" v="84" actId="26606"/>
          <ac:grpSpMkLst>
            <pc:docMk/>
            <pc:sldMk cId="1684392883" sldId="265"/>
            <ac:grpSpMk id="45" creationId="{E8DDDC38-A59D-4C57-BEAA-01E57BDEF44B}"/>
          </ac:grpSpMkLst>
        </pc:grpChg>
        <pc:grpChg chg="add del">
          <ac:chgData name="Vladimir Vatskel" userId="629dfafe3e358558" providerId="LiveId" clId="{3C3E86AD-D248-435F-BBE0-8445BC452CC3}" dt="2023-10-17T20:30:42.215" v="84" actId="26606"/>
          <ac:grpSpMkLst>
            <pc:docMk/>
            <pc:sldMk cId="1684392883" sldId="265"/>
            <ac:grpSpMk id="59" creationId="{44251A81-4530-41B5-B8FB-DC124AC02C24}"/>
          </ac:grpSpMkLst>
        </pc:grpChg>
        <pc:picChg chg="add mod">
          <ac:chgData name="Vladimir Vatskel" userId="629dfafe3e358558" providerId="LiveId" clId="{3C3E86AD-D248-435F-BBE0-8445BC452CC3}" dt="2023-10-17T20:30:42.215" v="84" actId="26606"/>
          <ac:picMkLst>
            <pc:docMk/>
            <pc:sldMk cId="1684392883" sldId="265"/>
            <ac:picMk id="6" creationId="{AE1A8865-0876-292C-CE37-26383FAE5B52}"/>
          </ac:picMkLst>
        </pc:picChg>
      </pc:sldChg>
      <pc:sldChg chg="addSp delSp modSp new mod">
        <pc:chgData name="Vladimir Vatskel" userId="629dfafe3e358558" providerId="LiveId" clId="{3C3E86AD-D248-435F-BBE0-8445BC452CC3}" dt="2023-10-17T20:51:19.353" v="336" actId="20577"/>
        <pc:sldMkLst>
          <pc:docMk/>
          <pc:sldMk cId="3809924930" sldId="266"/>
        </pc:sldMkLst>
        <pc:spChg chg="mod">
          <ac:chgData name="Vladimir Vatskel" userId="629dfafe3e358558" providerId="LiveId" clId="{3C3E86AD-D248-435F-BBE0-8445BC452CC3}" dt="2023-10-17T20:31:14.140" v="88"/>
          <ac:spMkLst>
            <pc:docMk/>
            <pc:sldMk cId="3809924930" sldId="266"/>
            <ac:spMk id="2" creationId="{B8B4C499-F13F-42F5-D297-79492D891378}"/>
          </ac:spMkLst>
        </pc:spChg>
        <pc:spChg chg="del">
          <ac:chgData name="Vladimir Vatskel" userId="629dfafe3e358558" providerId="LiveId" clId="{3C3E86AD-D248-435F-BBE0-8445BC452CC3}" dt="2023-10-17T20:35:43.414" v="153"/>
          <ac:spMkLst>
            <pc:docMk/>
            <pc:sldMk cId="3809924930" sldId="266"/>
            <ac:spMk id="3" creationId="{654BD055-F0D9-9653-A174-33A744D94151}"/>
          </ac:spMkLst>
        </pc:spChg>
        <pc:spChg chg="mod">
          <ac:chgData name="Vladimir Vatskel" userId="629dfafe3e358558" providerId="LiveId" clId="{3C3E86AD-D248-435F-BBE0-8445BC452CC3}" dt="2023-10-17T20:51:19.353" v="336" actId="20577"/>
          <ac:spMkLst>
            <pc:docMk/>
            <pc:sldMk cId="3809924930" sldId="266"/>
            <ac:spMk id="4" creationId="{7E9BF4D7-DE7C-5D8A-A4E7-EECE3360E4EB}"/>
          </ac:spMkLst>
        </pc:spChg>
        <pc:picChg chg="add mod">
          <ac:chgData name="Vladimir Vatskel" userId="629dfafe3e358558" providerId="LiveId" clId="{3C3E86AD-D248-435F-BBE0-8445BC452CC3}" dt="2023-10-17T20:35:43.414" v="153"/>
          <ac:picMkLst>
            <pc:docMk/>
            <pc:sldMk cId="3809924930" sldId="266"/>
            <ac:picMk id="6" creationId="{D234018E-52F6-1D70-5987-97B1A34E4E96}"/>
          </ac:picMkLst>
        </pc:picChg>
      </pc:sldChg>
      <pc:sldChg chg="addSp delSp modSp new mod">
        <pc:chgData name="Vladimir Vatskel" userId="629dfafe3e358558" providerId="LiveId" clId="{3C3E86AD-D248-435F-BBE0-8445BC452CC3}" dt="2023-10-17T20:51:15.293" v="335" actId="27636"/>
        <pc:sldMkLst>
          <pc:docMk/>
          <pc:sldMk cId="133409172" sldId="267"/>
        </pc:sldMkLst>
        <pc:spChg chg="mod">
          <ac:chgData name="Vladimir Vatskel" userId="629dfafe3e358558" providerId="LiveId" clId="{3C3E86AD-D248-435F-BBE0-8445BC452CC3}" dt="2023-10-17T20:37:02.300" v="158"/>
          <ac:spMkLst>
            <pc:docMk/>
            <pc:sldMk cId="133409172" sldId="267"/>
            <ac:spMk id="2" creationId="{5D0766BE-0022-B244-C39D-E36718910830}"/>
          </ac:spMkLst>
        </pc:spChg>
        <pc:spChg chg="del">
          <ac:chgData name="Vladimir Vatskel" userId="629dfafe3e358558" providerId="LiveId" clId="{3C3E86AD-D248-435F-BBE0-8445BC452CC3}" dt="2023-10-17T20:38:17.599" v="162"/>
          <ac:spMkLst>
            <pc:docMk/>
            <pc:sldMk cId="133409172" sldId="267"/>
            <ac:spMk id="3" creationId="{DCD65FF4-6353-E5AE-9B8E-6F121D7683CA}"/>
          </ac:spMkLst>
        </pc:spChg>
        <pc:spChg chg="mod">
          <ac:chgData name="Vladimir Vatskel" userId="629dfafe3e358558" providerId="LiveId" clId="{3C3E86AD-D248-435F-BBE0-8445BC452CC3}" dt="2023-10-17T20:51:15.293" v="335" actId="27636"/>
          <ac:spMkLst>
            <pc:docMk/>
            <pc:sldMk cId="133409172" sldId="267"/>
            <ac:spMk id="4" creationId="{5AA2D553-75F1-D51F-0CD9-7BB3471F1699}"/>
          </ac:spMkLst>
        </pc:spChg>
        <pc:picChg chg="add mod">
          <ac:chgData name="Vladimir Vatskel" userId="629dfafe3e358558" providerId="LiveId" clId="{3C3E86AD-D248-435F-BBE0-8445BC452CC3}" dt="2023-10-17T20:39:42.843" v="179" actId="1076"/>
          <ac:picMkLst>
            <pc:docMk/>
            <pc:sldMk cId="133409172" sldId="267"/>
            <ac:picMk id="6" creationId="{3D6BBFBB-9344-9DDD-F479-7DBF65A8CD9F}"/>
          </ac:picMkLst>
        </pc:picChg>
        <pc:picChg chg="add mod">
          <ac:chgData name="Vladimir Vatskel" userId="629dfafe3e358558" providerId="LiveId" clId="{3C3E86AD-D248-435F-BBE0-8445BC452CC3}" dt="2023-10-17T20:45:17.082" v="229" actId="1076"/>
          <ac:picMkLst>
            <pc:docMk/>
            <pc:sldMk cId="133409172" sldId="267"/>
            <ac:picMk id="8" creationId="{5FEEFAF7-337E-AE7E-FCF2-940F7A7AD5B2}"/>
          </ac:picMkLst>
        </pc:picChg>
        <pc:picChg chg="add mod">
          <ac:chgData name="Vladimir Vatskel" userId="629dfafe3e358558" providerId="LiveId" clId="{3C3E86AD-D248-435F-BBE0-8445BC452CC3}" dt="2023-10-17T20:45:20.894" v="230" actId="1076"/>
          <ac:picMkLst>
            <pc:docMk/>
            <pc:sldMk cId="133409172" sldId="267"/>
            <ac:picMk id="10" creationId="{20FB5AD2-1390-FD78-C35D-3E76CB167AB1}"/>
          </ac:picMkLst>
        </pc:picChg>
        <pc:picChg chg="add mod">
          <ac:chgData name="Vladimir Vatskel" userId="629dfafe3e358558" providerId="LiveId" clId="{3C3E86AD-D248-435F-BBE0-8445BC452CC3}" dt="2023-10-17T20:45:23.718" v="231" actId="1076"/>
          <ac:picMkLst>
            <pc:docMk/>
            <pc:sldMk cId="133409172" sldId="267"/>
            <ac:picMk id="12" creationId="{601E3D4F-059F-CD79-2547-3AC547DB9C7A}"/>
          </ac:picMkLst>
        </pc:picChg>
      </pc:sldChg>
      <pc:sldChg chg="addSp delSp modSp new mod">
        <pc:chgData name="Vladimir Vatskel" userId="629dfafe3e358558" providerId="LiveId" clId="{3C3E86AD-D248-435F-BBE0-8445BC452CC3}" dt="2023-10-17T20:51:33.121" v="338" actId="27636"/>
        <pc:sldMkLst>
          <pc:docMk/>
          <pc:sldMk cId="584272886" sldId="268"/>
        </pc:sldMkLst>
        <pc:spChg chg="mod">
          <ac:chgData name="Vladimir Vatskel" userId="629dfafe3e358558" providerId="LiveId" clId="{3C3E86AD-D248-435F-BBE0-8445BC452CC3}" dt="2023-10-17T20:46:20.248" v="240"/>
          <ac:spMkLst>
            <pc:docMk/>
            <pc:sldMk cId="584272886" sldId="268"/>
            <ac:spMk id="2" creationId="{35F9A288-3FF0-E325-C280-C360653D6B9E}"/>
          </ac:spMkLst>
        </pc:spChg>
        <pc:spChg chg="del">
          <ac:chgData name="Vladimir Vatskel" userId="629dfafe3e358558" providerId="LiveId" clId="{3C3E86AD-D248-435F-BBE0-8445BC452CC3}" dt="2023-10-17T20:48:48.890" v="278"/>
          <ac:spMkLst>
            <pc:docMk/>
            <pc:sldMk cId="584272886" sldId="268"/>
            <ac:spMk id="3" creationId="{07F2DC04-F66D-03DC-7205-E33C075CA412}"/>
          </ac:spMkLst>
        </pc:spChg>
        <pc:spChg chg="mod">
          <ac:chgData name="Vladimir Vatskel" userId="629dfafe3e358558" providerId="LiveId" clId="{3C3E86AD-D248-435F-BBE0-8445BC452CC3}" dt="2023-10-17T20:51:33.121" v="338" actId="27636"/>
          <ac:spMkLst>
            <pc:docMk/>
            <pc:sldMk cId="584272886" sldId="268"/>
            <ac:spMk id="4" creationId="{D3484D50-9F00-D9CA-7656-B5423326B35A}"/>
          </ac:spMkLst>
        </pc:spChg>
        <pc:picChg chg="add mod">
          <ac:chgData name="Vladimir Vatskel" userId="629dfafe3e358558" providerId="LiveId" clId="{3C3E86AD-D248-435F-BBE0-8445BC452CC3}" dt="2023-10-17T20:48:48.890" v="278"/>
          <ac:picMkLst>
            <pc:docMk/>
            <pc:sldMk cId="584272886" sldId="268"/>
            <ac:picMk id="6" creationId="{6D2DB6BF-1964-1984-4A7F-CD558FC30441}"/>
          </ac:picMkLst>
        </pc:picChg>
      </pc:sldChg>
      <pc:sldChg chg="addSp delSp modSp new mod">
        <pc:chgData name="Vladimir Vatskel" userId="629dfafe3e358558" providerId="LiveId" clId="{3C3E86AD-D248-435F-BBE0-8445BC452CC3}" dt="2023-10-17T20:53:53.556" v="339"/>
        <pc:sldMkLst>
          <pc:docMk/>
          <pc:sldMk cId="952474941" sldId="269"/>
        </pc:sldMkLst>
        <pc:spChg chg="mod">
          <ac:chgData name="Vladimir Vatskel" userId="629dfafe3e358558" providerId="LiveId" clId="{3C3E86AD-D248-435F-BBE0-8445BC452CC3}" dt="2023-10-17T20:49:47.896" v="282"/>
          <ac:spMkLst>
            <pc:docMk/>
            <pc:sldMk cId="952474941" sldId="269"/>
            <ac:spMk id="2" creationId="{4B4EE096-CA11-F29E-7C0D-10384E4B575A}"/>
          </ac:spMkLst>
        </pc:spChg>
        <pc:spChg chg="del">
          <ac:chgData name="Vladimir Vatskel" userId="629dfafe3e358558" providerId="LiveId" clId="{3C3E86AD-D248-435F-BBE0-8445BC452CC3}" dt="2023-10-17T20:53:53.556" v="339"/>
          <ac:spMkLst>
            <pc:docMk/>
            <pc:sldMk cId="952474941" sldId="269"/>
            <ac:spMk id="3" creationId="{F9D18D7E-DEFC-9730-2918-490E3C4BF90B}"/>
          </ac:spMkLst>
        </pc:spChg>
        <pc:spChg chg="mod">
          <ac:chgData name="Vladimir Vatskel" userId="629dfafe3e358558" providerId="LiveId" clId="{3C3E86AD-D248-435F-BBE0-8445BC452CC3}" dt="2023-10-17T20:51:09.496" v="333" actId="20577"/>
          <ac:spMkLst>
            <pc:docMk/>
            <pc:sldMk cId="952474941" sldId="269"/>
            <ac:spMk id="4" creationId="{3BE43898-6F0F-938F-FC7C-E0BE2CB4C909}"/>
          </ac:spMkLst>
        </pc:spChg>
        <pc:picChg chg="add mod">
          <ac:chgData name="Vladimir Vatskel" userId="629dfafe3e358558" providerId="LiveId" clId="{3C3E86AD-D248-435F-BBE0-8445BC452CC3}" dt="2023-10-17T20:53:53.556" v="339"/>
          <ac:picMkLst>
            <pc:docMk/>
            <pc:sldMk cId="952474941" sldId="269"/>
            <ac:picMk id="6" creationId="{09EEDAB2-8567-F951-65B8-70DD96AFD534}"/>
          </ac:picMkLst>
        </pc:picChg>
      </pc:sldChg>
      <pc:sldChg chg="addSp delSp modSp new mod">
        <pc:chgData name="Vladimir Vatskel" userId="629dfafe3e358558" providerId="LiveId" clId="{3C3E86AD-D248-435F-BBE0-8445BC452CC3}" dt="2023-10-17T21:03:42.185" v="446"/>
        <pc:sldMkLst>
          <pc:docMk/>
          <pc:sldMk cId="1880151884" sldId="270"/>
        </pc:sldMkLst>
        <pc:spChg chg="mod">
          <ac:chgData name="Vladimir Vatskel" userId="629dfafe3e358558" providerId="LiveId" clId="{3C3E86AD-D248-435F-BBE0-8445BC452CC3}" dt="2023-10-17T20:54:12.751" v="343"/>
          <ac:spMkLst>
            <pc:docMk/>
            <pc:sldMk cId="1880151884" sldId="270"/>
            <ac:spMk id="2" creationId="{FE5ECC23-A596-3125-7A7B-5F06954047CF}"/>
          </ac:spMkLst>
        </pc:spChg>
        <pc:spChg chg="del">
          <ac:chgData name="Vladimir Vatskel" userId="629dfafe3e358558" providerId="LiveId" clId="{3C3E86AD-D248-435F-BBE0-8445BC452CC3}" dt="2023-10-17T20:56:10.928" v="390"/>
          <ac:spMkLst>
            <pc:docMk/>
            <pc:sldMk cId="1880151884" sldId="270"/>
            <ac:spMk id="3" creationId="{5FC470AF-42D9-8F05-708B-CB34011DBEBC}"/>
          </ac:spMkLst>
        </pc:spChg>
        <pc:spChg chg="mod">
          <ac:chgData name="Vladimir Vatskel" userId="629dfafe3e358558" providerId="LiveId" clId="{3C3E86AD-D248-435F-BBE0-8445BC452CC3}" dt="2023-10-17T21:03:42.185" v="446"/>
          <ac:spMkLst>
            <pc:docMk/>
            <pc:sldMk cId="1880151884" sldId="270"/>
            <ac:spMk id="4" creationId="{BB746566-6DCC-D754-E7FB-5BE0B1B1840A}"/>
          </ac:spMkLst>
        </pc:spChg>
        <pc:picChg chg="add mod">
          <ac:chgData name="Vladimir Vatskel" userId="629dfafe3e358558" providerId="LiveId" clId="{3C3E86AD-D248-435F-BBE0-8445BC452CC3}" dt="2023-10-17T20:56:10.928" v="390"/>
          <ac:picMkLst>
            <pc:docMk/>
            <pc:sldMk cId="1880151884" sldId="270"/>
            <ac:picMk id="6" creationId="{74275B68-AF66-39B6-F917-4DF4E3B30A4C}"/>
          </ac:picMkLst>
        </pc:picChg>
      </pc:sldChg>
      <pc:sldChg chg="addSp delSp modSp new mod">
        <pc:chgData name="Vladimir Vatskel" userId="629dfafe3e358558" providerId="LiveId" clId="{3C3E86AD-D248-435F-BBE0-8445BC452CC3}" dt="2023-10-17T21:01:10.155" v="439"/>
        <pc:sldMkLst>
          <pc:docMk/>
          <pc:sldMk cId="63742856" sldId="271"/>
        </pc:sldMkLst>
        <pc:spChg chg="mod">
          <ac:chgData name="Vladimir Vatskel" userId="629dfafe3e358558" providerId="LiveId" clId="{3C3E86AD-D248-435F-BBE0-8445BC452CC3}" dt="2023-10-17T20:57:35.182" v="425"/>
          <ac:spMkLst>
            <pc:docMk/>
            <pc:sldMk cId="63742856" sldId="271"/>
            <ac:spMk id="2" creationId="{105F8551-D91B-6706-FE29-42F6C02CFD35}"/>
          </ac:spMkLst>
        </pc:spChg>
        <pc:spChg chg="del">
          <ac:chgData name="Vladimir Vatskel" userId="629dfafe3e358558" providerId="LiveId" clId="{3C3E86AD-D248-435F-BBE0-8445BC452CC3}" dt="2023-10-17T20:59:49.406" v="429"/>
          <ac:spMkLst>
            <pc:docMk/>
            <pc:sldMk cId="63742856" sldId="271"/>
            <ac:spMk id="3" creationId="{0D569CC9-CEA9-4362-4F7D-94E96F0ABA70}"/>
          </ac:spMkLst>
        </pc:spChg>
        <pc:spChg chg="mod">
          <ac:chgData name="Vladimir Vatskel" userId="629dfafe3e358558" providerId="LiveId" clId="{3C3E86AD-D248-435F-BBE0-8445BC452CC3}" dt="2023-10-17T21:01:10.155" v="439"/>
          <ac:spMkLst>
            <pc:docMk/>
            <pc:sldMk cId="63742856" sldId="271"/>
            <ac:spMk id="4" creationId="{22437207-C426-7431-276E-D2ABEF88A326}"/>
          </ac:spMkLst>
        </pc:spChg>
        <pc:picChg chg="add mod">
          <ac:chgData name="Vladimir Vatskel" userId="629dfafe3e358558" providerId="LiveId" clId="{3C3E86AD-D248-435F-BBE0-8445BC452CC3}" dt="2023-10-17T20:59:49.406" v="429"/>
          <ac:picMkLst>
            <pc:docMk/>
            <pc:sldMk cId="63742856" sldId="271"/>
            <ac:picMk id="6" creationId="{877ABC63-3B23-A4ED-FFE8-4493C304F2A3}"/>
          </ac:picMkLst>
        </pc:picChg>
      </pc:sldChg>
      <pc:sldChg chg="addSp delSp modSp new mod">
        <pc:chgData name="Vladimir Vatskel" userId="629dfafe3e358558" providerId="LiveId" clId="{3C3E86AD-D248-435F-BBE0-8445BC452CC3}" dt="2023-10-17T21:02:38.215" v="440"/>
        <pc:sldMkLst>
          <pc:docMk/>
          <pc:sldMk cId="3148174449" sldId="272"/>
        </pc:sldMkLst>
        <pc:spChg chg="mod">
          <ac:chgData name="Vladimir Vatskel" userId="629dfafe3e358558" providerId="LiveId" clId="{3C3E86AD-D248-435F-BBE0-8445BC452CC3}" dt="2023-10-17T21:00:18.528" v="433"/>
          <ac:spMkLst>
            <pc:docMk/>
            <pc:sldMk cId="3148174449" sldId="272"/>
            <ac:spMk id="2" creationId="{C2684E62-4CC5-CBA8-9F6F-D123578C476A}"/>
          </ac:spMkLst>
        </pc:spChg>
        <pc:spChg chg="del">
          <ac:chgData name="Vladimir Vatskel" userId="629dfafe3e358558" providerId="LiveId" clId="{3C3E86AD-D248-435F-BBE0-8445BC452CC3}" dt="2023-10-17T21:02:38.215" v="440"/>
          <ac:spMkLst>
            <pc:docMk/>
            <pc:sldMk cId="3148174449" sldId="272"/>
            <ac:spMk id="3" creationId="{905EBAAA-E812-9565-4EC0-CE3DC495EB17}"/>
          </ac:spMkLst>
        </pc:spChg>
        <pc:spChg chg="mod">
          <ac:chgData name="Vladimir Vatskel" userId="629dfafe3e358558" providerId="LiveId" clId="{3C3E86AD-D248-435F-BBE0-8445BC452CC3}" dt="2023-10-17T21:00:40.911" v="436"/>
          <ac:spMkLst>
            <pc:docMk/>
            <pc:sldMk cId="3148174449" sldId="272"/>
            <ac:spMk id="4" creationId="{4C495888-4D3B-778F-39DB-BDF039CA5529}"/>
          </ac:spMkLst>
        </pc:spChg>
        <pc:picChg chg="add mod">
          <ac:chgData name="Vladimir Vatskel" userId="629dfafe3e358558" providerId="LiveId" clId="{3C3E86AD-D248-435F-BBE0-8445BC452CC3}" dt="2023-10-17T21:02:38.215" v="440"/>
          <ac:picMkLst>
            <pc:docMk/>
            <pc:sldMk cId="3148174449" sldId="272"/>
            <ac:picMk id="6" creationId="{95D3FDA4-84C8-05D6-CF8D-74B1AFBE264A}"/>
          </ac:picMkLst>
        </pc:picChg>
      </pc:sldChg>
      <pc:sldChg chg="addSp delSp modSp new mod">
        <pc:chgData name="Vladimir Vatskel" userId="629dfafe3e358558" providerId="LiveId" clId="{3C3E86AD-D248-435F-BBE0-8445BC452CC3}" dt="2023-10-17T21:05:17.920" v="454"/>
        <pc:sldMkLst>
          <pc:docMk/>
          <pc:sldMk cId="1463328207" sldId="273"/>
        </pc:sldMkLst>
        <pc:spChg chg="mod">
          <ac:chgData name="Vladimir Vatskel" userId="629dfafe3e358558" providerId="LiveId" clId="{3C3E86AD-D248-435F-BBE0-8445BC452CC3}" dt="2023-10-17T21:04:03.649" v="450"/>
          <ac:spMkLst>
            <pc:docMk/>
            <pc:sldMk cId="1463328207" sldId="273"/>
            <ac:spMk id="2" creationId="{BDFB638F-C372-8880-52E2-DA7A7E8E1A1E}"/>
          </ac:spMkLst>
        </pc:spChg>
        <pc:spChg chg="del">
          <ac:chgData name="Vladimir Vatskel" userId="629dfafe3e358558" providerId="LiveId" clId="{3C3E86AD-D248-435F-BBE0-8445BC452CC3}" dt="2023-10-17T21:05:17.920" v="454"/>
          <ac:spMkLst>
            <pc:docMk/>
            <pc:sldMk cId="1463328207" sldId="273"/>
            <ac:spMk id="3" creationId="{135A680D-D0D4-2097-3854-EDD4536AEA85}"/>
          </ac:spMkLst>
        </pc:spChg>
        <pc:spChg chg="mod">
          <ac:chgData name="Vladimir Vatskel" userId="629dfafe3e358558" providerId="LiveId" clId="{3C3E86AD-D248-435F-BBE0-8445BC452CC3}" dt="2023-10-17T21:04:17.596" v="453"/>
          <ac:spMkLst>
            <pc:docMk/>
            <pc:sldMk cId="1463328207" sldId="273"/>
            <ac:spMk id="4" creationId="{85A576E9-0EB5-C0A9-1106-414F079374A7}"/>
          </ac:spMkLst>
        </pc:spChg>
        <pc:picChg chg="add mod">
          <ac:chgData name="Vladimir Vatskel" userId="629dfafe3e358558" providerId="LiveId" clId="{3C3E86AD-D248-435F-BBE0-8445BC452CC3}" dt="2023-10-17T21:05:17.920" v="454"/>
          <ac:picMkLst>
            <pc:docMk/>
            <pc:sldMk cId="1463328207" sldId="273"/>
            <ac:picMk id="6" creationId="{8DDBAF6D-0072-5C82-24B1-3A89DF140386}"/>
          </ac:picMkLst>
        </pc:picChg>
      </pc:sldChg>
      <pc:sldChg chg="addSp delSp modSp new mod">
        <pc:chgData name="Vladimir Vatskel" userId="629dfafe3e358558" providerId="LiveId" clId="{3C3E86AD-D248-435F-BBE0-8445BC452CC3}" dt="2023-10-17T21:06:59.841" v="462"/>
        <pc:sldMkLst>
          <pc:docMk/>
          <pc:sldMk cId="4185445326" sldId="274"/>
        </pc:sldMkLst>
        <pc:spChg chg="mod">
          <ac:chgData name="Vladimir Vatskel" userId="629dfafe3e358558" providerId="LiveId" clId="{3C3E86AD-D248-435F-BBE0-8445BC452CC3}" dt="2023-10-17T21:05:34.178" v="458"/>
          <ac:spMkLst>
            <pc:docMk/>
            <pc:sldMk cId="4185445326" sldId="274"/>
            <ac:spMk id="2" creationId="{74AA2E8D-ADE1-5353-A46D-2CF3513CE627}"/>
          </ac:spMkLst>
        </pc:spChg>
        <pc:spChg chg="del">
          <ac:chgData name="Vladimir Vatskel" userId="629dfafe3e358558" providerId="LiveId" clId="{3C3E86AD-D248-435F-BBE0-8445BC452CC3}" dt="2023-10-17T21:06:59.841" v="462"/>
          <ac:spMkLst>
            <pc:docMk/>
            <pc:sldMk cId="4185445326" sldId="274"/>
            <ac:spMk id="3" creationId="{BC5DB7F2-B1D0-A702-23FC-2F6D6D0D7C36}"/>
          </ac:spMkLst>
        </pc:spChg>
        <pc:spChg chg="mod">
          <ac:chgData name="Vladimir Vatskel" userId="629dfafe3e358558" providerId="LiveId" clId="{3C3E86AD-D248-435F-BBE0-8445BC452CC3}" dt="2023-10-17T21:06:11.822" v="461"/>
          <ac:spMkLst>
            <pc:docMk/>
            <pc:sldMk cId="4185445326" sldId="274"/>
            <ac:spMk id="4" creationId="{68E3021A-0CC6-A8DD-CAE3-3C08A0E71388}"/>
          </ac:spMkLst>
        </pc:spChg>
        <pc:picChg chg="add mod">
          <ac:chgData name="Vladimir Vatskel" userId="629dfafe3e358558" providerId="LiveId" clId="{3C3E86AD-D248-435F-BBE0-8445BC452CC3}" dt="2023-10-17T21:06:59.841" v="462"/>
          <ac:picMkLst>
            <pc:docMk/>
            <pc:sldMk cId="4185445326" sldId="274"/>
            <ac:picMk id="6" creationId="{696DB845-CC1E-CB74-B96D-A05776BC221B}"/>
          </ac:picMkLst>
        </pc:picChg>
      </pc:sldChg>
      <pc:sldChg chg="addSp delSp modSp new mod">
        <pc:chgData name="Vladimir Vatskel" userId="629dfafe3e358558" providerId="LiveId" clId="{3C3E86AD-D248-435F-BBE0-8445BC452CC3}" dt="2023-10-17T21:08:09.965" v="470"/>
        <pc:sldMkLst>
          <pc:docMk/>
          <pc:sldMk cId="3465430598" sldId="275"/>
        </pc:sldMkLst>
        <pc:spChg chg="mod">
          <ac:chgData name="Vladimir Vatskel" userId="629dfafe3e358558" providerId="LiveId" clId="{3C3E86AD-D248-435F-BBE0-8445BC452CC3}" dt="2023-10-17T21:07:13.463" v="466"/>
          <ac:spMkLst>
            <pc:docMk/>
            <pc:sldMk cId="3465430598" sldId="275"/>
            <ac:spMk id="2" creationId="{C0016D48-A256-B4BF-D4B7-0736623C348B}"/>
          </ac:spMkLst>
        </pc:spChg>
        <pc:spChg chg="del">
          <ac:chgData name="Vladimir Vatskel" userId="629dfafe3e358558" providerId="LiveId" clId="{3C3E86AD-D248-435F-BBE0-8445BC452CC3}" dt="2023-10-17T21:08:09.965" v="470"/>
          <ac:spMkLst>
            <pc:docMk/>
            <pc:sldMk cId="3465430598" sldId="275"/>
            <ac:spMk id="3" creationId="{E7E13EA3-C32F-EF21-80B8-C5AA51A3520E}"/>
          </ac:spMkLst>
        </pc:spChg>
        <pc:spChg chg="mod">
          <ac:chgData name="Vladimir Vatskel" userId="629dfafe3e358558" providerId="LiveId" clId="{3C3E86AD-D248-435F-BBE0-8445BC452CC3}" dt="2023-10-17T21:07:42.312" v="469"/>
          <ac:spMkLst>
            <pc:docMk/>
            <pc:sldMk cId="3465430598" sldId="275"/>
            <ac:spMk id="4" creationId="{95DA5E49-558C-BB7C-10C2-73DBB200A99D}"/>
          </ac:spMkLst>
        </pc:spChg>
        <pc:picChg chg="add mod">
          <ac:chgData name="Vladimir Vatskel" userId="629dfafe3e358558" providerId="LiveId" clId="{3C3E86AD-D248-435F-BBE0-8445BC452CC3}" dt="2023-10-17T21:08:09.965" v="470"/>
          <ac:picMkLst>
            <pc:docMk/>
            <pc:sldMk cId="3465430598" sldId="275"/>
            <ac:picMk id="6" creationId="{E848DCBA-424C-B1A9-42A8-5255B180DBE1}"/>
          </ac:picMkLst>
        </pc:picChg>
      </pc:sldChg>
      <pc:sldChg chg="addSp delSp modSp new mod">
        <pc:chgData name="Vladimir Vatskel" userId="629dfafe3e358558" providerId="LiveId" clId="{3C3E86AD-D248-435F-BBE0-8445BC452CC3}" dt="2023-10-17T21:10:43.447" v="505"/>
        <pc:sldMkLst>
          <pc:docMk/>
          <pc:sldMk cId="1868295731" sldId="276"/>
        </pc:sldMkLst>
        <pc:spChg chg="mod">
          <ac:chgData name="Vladimir Vatskel" userId="629dfafe3e358558" providerId="LiveId" clId="{3C3E86AD-D248-435F-BBE0-8445BC452CC3}" dt="2023-10-17T21:08:30.374" v="474"/>
          <ac:spMkLst>
            <pc:docMk/>
            <pc:sldMk cId="1868295731" sldId="276"/>
            <ac:spMk id="2" creationId="{713943E6-8972-0449-624F-2770AC9EA822}"/>
          </ac:spMkLst>
        </pc:spChg>
        <pc:spChg chg="del">
          <ac:chgData name="Vladimir Vatskel" userId="629dfafe3e358558" providerId="LiveId" clId="{3C3E86AD-D248-435F-BBE0-8445BC452CC3}" dt="2023-10-17T21:09:11.576" v="478"/>
          <ac:spMkLst>
            <pc:docMk/>
            <pc:sldMk cId="1868295731" sldId="276"/>
            <ac:spMk id="3" creationId="{F732F364-1AD5-F83D-EDDC-863B282B817F}"/>
          </ac:spMkLst>
        </pc:spChg>
        <pc:spChg chg="mod">
          <ac:chgData name="Vladimir Vatskel" userId="629dfafe3e358558" providerId="LiveId" clId="{3C3E86AD-D248-435F-BBE0-8445BC452CC3}" dt="2023-10-17T21:08:41.215" v="477"/>
          <ac:spMkLst>
            <pc:docMk/>
            <pc:sldMk cId="1868295731" sldId="276"/>
            <ac:spMk id="4" creationId="{4D06E61D-AE7F-2B4E-D05E-95E5722A3A37}"/>
          </ac:spMkLst>
        </pc:spChg>
        <pc:spChg chg="add del mod">
          <ac:chgData name="Vladimir Vatskel" userId="629dfafe3e358558" providerId="LiveId" clId="{3C3E86AD-D248-435F-BBE0-8445BC452CC3}" dt="2023-10-17T21:10:43.447" v="505"/>
          <ac:spMkLst>
            <pc:docMk/>
            <pc:sldMk cId="1868295731" sldId="276"/>
            <ac:spMk id="10" creationId="{95185E6D-91BD-8546-1669-A508053A9E71}"/>
          </ac:spMkLst>
        </pc:spChg>
        <pc:picChg chg="add del mod">
          <ac:chgData name="Vladimir Vatskel" userId="629dfafe3e358558" providerId="LiveId" clId="{3C3E86AD-D248-435F-BBE0-8445BC452CC3}" dt="2023-10-17T21:10:42.207" v="504" actId="478"/>
          <ac:picMkLst>
            <pc:docMk/>
            <pc:sldMk cId="1868295731" sldId="276"/>
            <ac:picMk id="6" creationId="{02E16B94-B44A-6427-5069-E3527D4168FA}"/>
          </ac:picMkLst>
        </pc:picChg>
        <pc:picChg chg="add del mod">
          <ac:chgData name="Vladimir Vatskel" userId="629dfafe3e358558" providerId="LiveId" clId="{3C3E86AD-D248-435F-BBE0-8445BC452CC3}" dt="2023-10-17T21:10:40.411" v="503"/>
          <ac:picMkLst>
            <pc:docMk/>
            <pc:sldMk cId="1868295731" sldId="276"/>
            <ac:picMk id="8" creationId="{A01A11A7-5AB0-E30C-0FD9-6945FEAEA508}"/>
          </ac:picMkLst>
        </pc:picChg>
        <pc:picChg chg="add mod">
          <ac:chgData name="Vladimir Vatskel" userId="629dfafe3e358558" providerId="LiveId" clId="{3C3E86AD-D248-435F-BBE0-8445BC452CC3}" dt="2023-10-17T21:10:43.447" v="505"/>
          <ac:picMkLst>
            <pc:docMk/>
            <pc:sldMk cId="1868295731" sldId="276"/>
            <ac:picMk id="12" creationId="{C581A0C7-864D-D4F4-A70B-48096D1DCF67}"/>
          </ac:picMkLst>
        </pc:picChg>
      </pc:sldChg>
      <pc:sldChg chg="addSp delSp modSp new mod">
        <pc:chgData name="Vladimir Vatskel" userId="629dfafe3e358558" providerId="LiveId" clId="{3C3E86AD-D248-435F-BBE0-8445BC452CC3}" dt="2023-10-17T21:13:54.770" v="506" actId="22"/>
        <pc:sldMkLst>
          <pc:docMk/>
          <pc:sldMk cId="4264367810" sldId="277"/>
        </pc:sldMkLst>
        <pc:spChg chg="mod">
          <ac:chgData name="Vladimir Vatskel" userId="629dfafe3e358558" providerId="LiveId" clId="{3C3E86AD-D248-435F-BBE0-8445BC452CC3}" dt="2023-10-17T21:09:29.076" v="482"/>
          <ac:spMkLst>
            <pc:docMk/>
            <pc:sldMk cId="4264367810" sldId="277"/>
            <ac:spMk id="2" creationId="{13E0F4DE-657D-BB50-3055-616D2B946BE8}"/>
          </ac:spMkLst>
        </pc:spChg>
        <pc:spChg chg="del">
          <ac:chgData name="Vladimir Vatskel" userId="629dfafe3e358558" providerId="LiveId" clId="{3C3E86AD-D248-435F-BBE0-8445BC452CC3}" dt="2023-10-17T21:13:54.770" v="506" actId="22"/>
          <ac:spMkLst>
            <pc:docMk/>
            <pc:sldMk cId="4264367810" sldId="277"/>
            <ac:spMk id="3" creationId="{C90D2F8A-4D12-98FA-C645-7F283C1DAEA9}"/>
          </ac:spMkLst>
        </pc:spChg>
        <pc:spChg chg="mod">
          <ac:chgData name="Vladimir Vatskel" userId="629dfafe3e358558" providerId="LiveId" clId="{3C3E86AD-D248-435F-BBE0-8445BC452CC3}" dt="2023-10-17T21:10:06.665" v="501"/>
          <ac:spMkLst>
            <pc:docMk/>
            <pc:sldMk cId="4264367810" sldId="277"/>
            <ac:spMk id="4" creationId="{EEED0EDD-5F8B-9442-944F-0B86807BA6EF}"/>
          </ac:spMkLst>
        </pc:spChg>
        <pc:picChg chg="add mod ord">
          <ac:chgData name="Vladimir Vatskel" userId="629dfafe3e358558" providerId="LiveId" clId="{3C3E86AD-D248-435F-BBE0-8445BC452CC3}" dt="2023-10-17T21:13:54.770" v="506" actId="22"/>
          <ac:picMkLst>
            <pc:docMk/>
            <pc:sldMk cId="4264367810" sldId="277"/>
            <ac:picMk id="6" creationId="{212451A9-9A56-12C5-A788-C71AAB1AE931}"/>
          </ac:picMkLst>
        </pc:picChg>
      </pc:sldChg>
      <pc:sldChg chg="addSp delSp modSp new mod">
        <pc:chgData name="Vladimir Vatskel" userId="629dfafe3e358558" providerId="LiveId" clId="{3C3E86AD-D248-435F-BBE0-8445BC452CC3}" dt="2023-10-17T21:18:02.770" v="553"/>
        <pc:sldMkLst>
          <pc:docMk/>
          <pc:sldMk cId="674918782" sldId="278"/>
        </pc:sldMkLst>
        <pc:spChg chg="mod">
          <ac:chgData name="Vladimir Vatskel" userId="629dfafe3e358558" providerId="LiveId" clId="{3C3E86AD-D248-435F-BBE0-8445BC452CC3}" dt="2023-10-17T21:14:26.302" v="510"/>
          <ac:spMkLst>
            <pc:docMk/>
            <pc:sldMk cId="674918782" sldId="278"/>
            <ac:spMk id="2" creationId="{74496082-11F6-FCD2-77A8-6B058D5330F7}"/>
          </ac:spMkLst>
        </pc:spChg>
        <pc:spChg chg="del">
          <ac:chgData name="Vladimir Vatskel" userId="629dfafe3e358558" providerId="LiveId" clId="{3C3E86AD-D248-435F-BBE0-8445BC452CC3}" dt="2023-10-17T21:18:02.770" v="553"/>
          <ac:spMkLst>
            <pc:docMk/>
            <pc:sldMk cId="674918782" sldId="278"/>
            <ac:spMk id="3" creationId="{65A00724-5643-822C-AC3D-780AC1FF5DC0}"/>
          </ac:spMkLst>
        </pc:spChg>
        <pc:spChg chg="mod">
          <ac:chgData name="Vladimir Vatskel" userId="629dfafe3e358558" providerId="LiveId" clId="{3C3E86AD-D248-435F-BBE0-8445BC452CC3}" dt="2023-10-17T21:15:39.967" v="552" actId="20577"/>
          <ac:spMkLst>
            <pc:docMk/>
            <pc:sldMk cId="674918782" sldId="278"/>
            <ac:spMk id="4" creationId="{DB0E7418-00DD-EB1C-60C7-5EADEA0B2976}"/>
          </ac:spMkLst>
        </pc:spChg>
        <pc:picChg chg="add mod">
          <ac:chgData name="Vladimir Vatskel" userId="629dfafe3e358558" providerId="LiveId" clId="{3C3E86AD-D248-435F-BBE0-8445BC452CC3}" dt="2023-10-17T21:18:02.770" v="553"/>
          <ac:picMkLst>
            <pc:docMk/>
            <pc:sldMk cId="674918782" sldId="278"/>
            <ac:picMk id="6" creationId="{565E15F8-77EF-5904-E07E-68104B53CD70}"/>
          </ac:picMkLst>
        </pc:picChg>
      </pc:sldChg>
      <pc:sldChg chg="addSp delSp modSp new mod">
        <pc:chgData name="Vladimir Vatskel" userId="629dfafe3e358558" providerId="LiveId" clId="{3C3E86AD-D248-435F-BBE0-8445BC452CC3}" dt="2023-10-17T21:19:53.639" v="594"/>
        <pc:sldMkLst>
          <pc:docMk/>
          <pc:sldMk cId="1958039943" sldId="279"/>
        </pc:sldMkLst>
        <pc:spChg chg="mod">
          <ac:chgData name="Vladimir Vatskel" userId="629dfafe3e358558" providerId="LiveId" clId="{3C3E86AD-D248-435F-BBE0-8445BC452CC3}" dt="2023-10-17T21:18:16.986" v="557"/>
          <ac:spMkLst>
            <pc:docMk/>
            <pc:sldMk cId="1958039943" sldId="279"/>
            <ac:spMk id="2" creationId="{FF8D2583-DF14-209C-D6A3-59059E3B3742}"/>
          </ac:spMkLst>
        </pc:spChg>
        <pc:spChg chg="del">
          <ac:chgData name="Vladimir Vatskel" userId="629dfafe3e358558" providerId="LiveId" clId="{3C3E86AD-D248-435F-BBE0-8445BC452CC3}" dt="2023-10-17T21:19:53.639" v="594"/>
          <ac:spMkLst>
            <pc:docMk/>
            <pc:sldMk cId="1958039943" sldId="279"/>
            <ac:spMk id="3" creationId="{0B59CFE7-F153-FA70-CB85-FCF4E7343FF9}"/>
          </ac:spMkLst>
        </pc:spChg>
        <pc:spChg chg="mod">
          <ac:chgData name="Vladimir Vatskel" userId="629dfafe3e358558" providerId="LiveId" clId="{3C3E86AD-D248-435F-BBE0-8445BC452CC3}" dt="2023-10-17T21:19:21.812" v="593" actId="20577"/>
          <ac:spMkLst>
            <pc:docMk/>
            <pc:sldMk cId="1958039943" sldId="279"/>
            <ac:spMk id="4" creationId="{4B745B8B-913C-9603-8360-57EAD07BAD70}"/>
          </ac:spMkLst>
        </pc:spChg>
        <pc:picChg chg="add mod">
          <ac:chgData name="Vladimir Vatskel" userId="629dfafe3e358558" providerId="LiveId" clId="{3C3E86AD-D248-435F-BBE0-8445BC452CC3}" dt="2023-10-17T21:19:53.639" v="594"/>
          <ac:picMkLst>
            <pc:docMk/>
            <pc:sldMk cId="1958039943" sldId="279"/>
            <ac:picMk id="6" creationId="{F1E7283B-8B85-C16D-88F7-40CECB41C1CA}"/>
          </ac:picMkLst>
        </pc:picChg>
      </pc:sldChg>
      <pc:sldChg chg="addSp delSp modSp new mod">
        <pc:chgData name="Vladimir Vatskel" userId="629dfafe3e358558" providerId="LiveId" clId="{3C3E86AD-D248-435F-BBE0-8445BC452CC3}" dt="2023-10-17T21:24:05.122" v="621" actId="22"/>
        <pc:sldMkLst>
          <pc:docMk/>
          <pc:sldMk cId="3968643434" sldId="280"/>
        </pc:sldMkLst>
        <pc:spChg chg="mod">
          <ac:chgData name="Vladimir Vatskel" userId="629dfafe3e358558" providerId="LiveId" clId="{3C3E86AD-D248-435F-BBE0-8445BC452CC3}" dt="2023-10-17T21:20:51.474" v="598"/>
          <ac:spMkLst>
            <pc:docMk/>
            <pc:sldMk cId="3968643434" sldId="280"/>
            <ac:spMk id="2" creationId="{5353C844-9357-7B20-7189-3B0703D798D4}"/>
          </ac:spMkLst>
        </pc:spChg>
        <pc:spChg chg="add del">
          <ac:chgData name="Vladimir Vatskel" userId="629dfafe3e358558" providerId="LiveId" clId="{3C3E86AD-D248-435F-BBE0-8445BC452CC3}" dt="2023-10-17T21:24:05.122" v="621" actId="22"/>
          <ac:spMkLst>
            <pc:docMk/>
            <pc:sldMk cId="3968643434" sldId="280"/>
            <ac:spMk id="3" creationId="{9A07B55E-1A16-BC25-066C-D10FD39D5B11}"/>
          </ac:spMkLst>
        </pc:spChg>
        <pc:spChg chg="mod">
          <ac:chgData name="Vladimir Vatskel" userId="629dfafe3e358558" providerId="LiveId" clId="{3C3E86AD-D248-435F-BBE0-8445BC452CC3}" dt="2023-10-17T21:21:26.279" v="618"/>
          <ac:spMkLst>
            <pc:docMk/>
            <pc:sldMk cId="3968643434" sldId="280"/>
            <ac:spMk id="4" creationId="{5B11D877-C3D7-388B-7D17-7FF1A0060E3A}"/>
          </ac:spMkLst>
        </pc:spChg>
        <pc:picChg chg="add del mod">
          <ac:chgData name="Vladimir Vatskel" userId="629dfafe3e358558" providerId="LiveId" clId="{3C3E86AD-D248-435F-BBE0-8445BC452CC3}" dt="2023-10-17T21:23:22.947" v="620"/>
          <ac:picMkLst>
            <pc:docMk/>
            <pc:sldMk cId="3968643434" sldId="280"/>
            <ac:picMk id="6" creationId="{1A0E9A2F-96F5-95C5-75F8-8C5ADFC5A9C2}"/>
          </ac:picMkLst>
        </pc:picChg>
        <pc:picChg chg="add mod ord">
          <ac:chgData name="Vladimir Vatskel" userId="629dfafe3e358558" providerId="LiveId" clId="{3C3E86AD-D248-435F-BBE0-8445BC452CC3}" dt="2023-10-17T21:24:05.122" v="621" actId="22"/>
          <ac:picMkLst>
            <pc:docMk/>
            <pc:sldMk cId="3968643434" sldId="280"/>
            <ac:picMk id="8" creationId="{C21A26FB-3754-5F2E-EB11-1D46634EE80A}"/>
          </ac:picMkLst>
        </pc:picChg>
      </pc:sldChg>
      <pc:sldChg chg="addSp delSp modSp new mod">
        <pc:chgData name="Vladimir Vatskel" userId="629dfafe3e358558" providerId="LiveId" clId="{3C3E86AD-D248-435F-BBE0-8445BC452CC3}" dt="2023-10-17T21:26:48.002" v="664" actId="22"/>
        <pc:sldMkLst>
          <pc:docMk/>
          <pc:sldMk cId="610327489" sldId="281"/>
        </pc:sldMkLst>
        <pc:spChg chg="mod">
          <ac:chgData name="Vladimir Vatskel" userId="629dfafe3e358558" providerId="LiveId" clId="{3C3E86AD-D248-435F-BBE0-8445BC452CC3}" dt="2023-10-17T21:24:30.685" v="625"/>
          <ac:spMkLst>
            <pc:docMk/>
            <pc:sldMk cId="610327489" sldId="281"/>
            <ac:spMk id="2" creationId="{2144E486-F7D4-BCF6-6AEB-BA23151EF013}"/>
          </ac:spMkLst>
        </pc:spChg>
        <pc:spChg chg="add del">
          <ac:chgData name="Vladimir Vatskel" userId="629dfafe3e358558" providerId="LiveId" clId="{3C3E86AD-D248-435F-BBE0-8445BC452CC3}" dt="2023-10-17T21:26:48.002" v="664" actId="22"/>
          <ac:spMkLst>
            <pc:docMk/>
            <pc:sldMk cId="610327489" sldId="281"/>
            <ac:spMk id="3" creationId="{6CAE501F-BCAF-7FBD-F9C0-A0551B42686A}"/>
          </ac:spMkLst>
        </pc:spChg>
        <pc:spChg chg="mod">
          <ac:chgData name="Vladimir Vatskel" userId="629dfafe3e358558" providerId="LiveId" clId="{3C3E86AD-D248-435F-BBE0-8445BC452CC3}" dt="2023-10-17T21:25:15.053" v="659" actId="6549"/>
          <ac:spMkLst>
            <pc:docMk/>
            <pc:sldMk cId="610327489" sldId="281"/>
            <ac:spMk id="4" creationId="{63DEF9E7-54D8-6592-6E16-106CFD5B5065}"/>
          </ac:spMkLst>
        </pc:spChg>
        <pc:picChg chg="add del mod ord">
          <ac:chgData name="Vladimir Vatskel" userId="629dfafe3e358558" providerId="LiveId" clId="{3C3E86AD-D248-435F-BBE0-8445BC452CC3}" dt="2023-10-17T21:26:42.856" v="661" actId="22"/>
          <ac:picMkLst>
            <pc:docMk/>
            <pc:sldMk cId="610327489" sldId="281"/>
            <ac:picMk id="6" creationId="{89E21CCE-D427-D081-51A6-D78674E3A16A}"/>
          </ac:picMkLst>
        </pc:picChg>
        <pc:picChg chg="add del mod ord">
          <ac:chgData name="Vladimir Vatskel" userId="629dfafe3e358558" providerId="LiveId" clId="{3C3E86AD-D248-435F-BBE0-8445BC452CC3}" dt="2023-10-17T21:26:44.610" v="663" actId="22"/>
          <ac:picMkLst>
            <pc:docMk/>
            <pc:sldMk cId="610327489" sldId="281"/>
            <ac:picMk id="8" creationId="{667F5700-EE2F-EE53-DFDE-46BD8459F9B8}"/>
          </ac:picMkLst>
        </pc:picChg>
        <pc:picChg chg="add mod ord">
          <ac:chgData name="Vladimir Vatskel" userId="629dfafe3e358558" providerId="LiveId" clId="{3C3E86AD-D248-435F-BBE0-8445BC452CC3}" dt="2023-10-17T21:26:48.002" v="664" actId="22"/>
          <ac:picMkLst>
            <pc:docMk/>
            <pc:sldMk cId="610327489" sldId="281"/>
            <ac:picMk id="10" creationId="{52E280EB-2566-3F21-6FF3-BB0ABA9C0690}"/>
          </ac:picMkLst>
        </pc:picChg>
      </pc:sldChg>
      <pc:sldChg chg="addSp delSp modSp new mod">
        <pc:chgData name="Vladimir Vatskel" userId="629dfafe3e358558" providerId="LiveId" clId="{3C3E86AD-D248-435F-BBE0-8445BC452CC3}" dt="2023-10-17T21:30:18.794" v="676"/>
        <pc:sldMkLst>
          <pc:docMk/>
          <pc:sldMk cId="1035946105" sldId="282"/>
        </pc:sldMkLst>
        <pc:spChg chg="mod">
          <ac:chgData name="Vladimir Vatskel" userId="629dfafe3e358558" providerId="LiveId" clId="{3C3E86AD-D248-435F-BBE0-8445BC452CC3}" dt="2023-10-17T21:27:29.903" v="668"/>
          <ac:spMkLst>
            <pc:docMk/>
            <pc:sldMk cId="1035946105" sldId="282"/>
            <ac:spMk id="2" creationId="{7F237388-6978-5ED2-441A-17D049576678}"/>
          </ac:spMkLst>
        </pc:spChg>
        <pc:spChg chg="add del">
          <ac:chgData name="Vladimir Vatskel" userId="629dfafe3e358558" providerId="LiveId" clId="{3C3E86AD-D248-435F-BBE0-8445BC452CC3}" dt="2023-10-17T21:30:18.794" v="676"/>
          <ac:spMkLst>
            <pc:docMk/>
            <pc:sldMk cId="1035946105" sldId="282"/>
            <ac:spMk id="3" creationId="{8A6BEE1D-8E8A-17A4-505A-ECD38213B69C}"/>
          </ac:spMkLst>
        </pc:spChg>
        <pc:spChg chg="mod">
          <ac:chgData name="Vladimir Vatskel" userId="629dfafe3e358558" providerId="LiveId" clId="{3C3E86AD-D248-435F-BBE0-8445BC452CC3}" dt="2023-10-17T21:27:38.541" v="671"/>
          <ac:spMkLst>
            <pc:docMk/>
            <pc:sldMk cId="1035946105" sldId="282"/>
            <ac:spMk id="4" creationId="{BB75B652-F3D8-5BFE-BA2A-1162DC7E54BA}"/>
          </ac:spMkLst>
        </pc:spChg>
        <pc:picChg chg="add del mod">
          <ac:chgData name="Vladimir Vatskel" userId="629dfafe3e358558" providerId="LiveId" clId="{3C3E86AD-D248-435F-BBE0-8445BC452CC3}" dt="2023-10-17T21:29:35.516" v="673"/>
          <ac:picMkLst>
            <pc:docMk/>
            <pc:sldMk cId="1035946105" sldId="282"/>
            <ac:picMk id="6" creationId="{9BD440AD-6609-8291-DC00-9D6C49E0D29F}"/>
          </ac:picMkLst>
        </pc:picChg>
        <pc:picChg chg="add del mod">
          <ac:chgData name="Vladimir Vatskel" userId="629dfafe3e358558" providerId="LiveId" clId="{3C3E86AD-D248-435F-BBE0-8445BC452CC3}" dt="2023-10-17T21:30:18.157" v="675"/>
          <ac:picMkLst>
            <pc:docMk/>
            <pc:sldMk cId="1035946105" sldId="282"/>
            <ac:picMk id="8" creationId="{A5ECCDD4-C639-9107-DF43-CAC45FCDA84F}"/>
          </ac:picMkLst>
        </pc:picChg>
        <pc:picChg chg="add mod">
          <ac:chgData name="Vladimir Vatskel" userId="629dfafe3e358558" providerId="LiveId" clId="{3C3E86AD-D248-435F-BBE0-8445BC452CC3}" dt="2023-10-17T21:30:18.794" v="676"/>
          <ac:picMkLst>
            <pc:docMk/>
            <pc:sldMk cId="1035946105" sldId="282"/>
            <ac:picMk id="10" creationId="{906F151B-9C06-B0BC-95A3-96F0A23EF52D}"/>
          </ac:picMkLst>
        </pc:picChg>
      </pc:sldChg>
      <pc:sldChg chg="addSp delSp modSp new mod">
        <pc:chgData name="Vladimir Vatskel" userId="629dfafe3e358558" providerId="LiveId" clId="{3C3E86AD-D248-435F-BBE0-8445BC452CC3}" dt="2023-10-17T22:19:39.717" v="794" actId="20577"/>
        <pc:sldMkLst>
          <pc:docMk/>
          <pc:sldMk cId="1640339033" sldId="283"/>
        </pc:sldMkLst>
        <pc:spChg chg="mod">
          <ac:chgData name="Vladimir Vatskel" userId="629dfafe3e358558" providerId="LiveId" clId="{3C3E86AD-D248-435F-BBE0-8445BC452CC3}" dt="2023-10-17T22:02:51.497" v="680"/>
          <ac:spMkLst>
            <pc:docMk/>
            <pc:sldMk cId="1640339033" sldId="283"/>
            <ac:spMk id="2" creationId="{A2DFB3F6-0682-9E54-BBB1-086F7E8F2BAD}"/>
          </ac:spMkLst>
        </pc:spChg>
        <pc:spChg chg="del">
          <ac:chgData name="Vladimir Vatskel" userId="629dfafe3e358558" providerId="LiveId" clId="{3C3E86AD-D248-435F-BBE0-8445BC452CC3}" dt="2023-10-17T22:05:08.447" v="718"/>
          <ac:spMkLst>
            <pc:docMk/>
            <pc:sldMk cId="1640339033" sldId="283"/>
            <ac:spMk id="3" creationId="{A1010C96-1051-A4BC-98C6-77F03FFCB086}"/>
          </ac:spMkLst>
        </pc:spChg>
        <pc:spChg chg="mod">
          <ac:chgData name="Vladimir Vatskel" userId="629dfafe3e358558" providerId="LiveId" clId="{3C3E86AD-D248-435F-BBE0-8445BC452CC3}" dt="2023-10-17T22:19:39.717" v="794" actId="20577"/>
          <ac:spMkLst>
            <pc:docMk/>
            <pc:sldMk cId="1640339033" sldId="283"/>
            <ac:spMk id="4" creationId="{C0C39BA6-8716-A791-882A-4C64B45A8942}"/>
          </ac:spMkLst>
        </pc:spChg>
        <pc:picChg chg="add mod">
          <ac:chgData name="Vladimir Vatskel" userId="629dfafe3e358558" providerId="LiveId" clId="{3C3E86AD-D248-435F-BBE0-8445BC452CC3}" dt="2023-10-17T22:05:08.447" v="718"/>
          <ac:picMkLst>
            <pc:docMk/>
            <pc:sldMk cId="1640339033" sldId="283"/>
            <ac:picMk id="6" creationId="{DCAFB035-BCE8-2A83-07AC-6A3AF5B79825}"/>
          </ac:picMkLst>
        </pc:picChg>
      </pc:sldChg>
    </pc:docChg>
  </pc:docChgLst>
  <pc:docChgLst>
    <pc:chgData name="Vladimir Vatskel" userId="629dfafe3e358558" providerId="LiveId" clId="{332FEF6E-6FF4-411D-8E89-8B8E0A5BDED4}"/>
    <pc:docChg chg="undo custSel addSld delSld modSld sldOrd">
      <pc:chgData name="Vladimir Vatskel" userId="629dfafe3e358558" providerId="LiveId" clId="{332FEF6E-6FF4-411D-8E89-8B8E0A5BDED4}" dt="2024-03-04T15:25:28.727" v="114"/>
      <pc:docMkLst>
        <pc:docMk/>
      </pc:docMkLst>
      <pc:sldChg chg="modSp mod">
        <pc:chgData name="Vladimir Vatskel" userId="629dfafe3e358558" providerId="LiveId" clId="{332FEF6E-6FF4-411D-8E89-8B8E0A5BDED4}" dt="2024-03-04T15:02:25.851" v="6"/>
        <pc:sldMkLst>
          <pc:docMk/>
          <pc:sldMk cId="1156948907" sldId="256"/>
        </pc:sldMkLst>
        <pc:spChg chg="mod">
          <ac:chgData name="Vladimir Vatskel" userId="629dfafe3e358558" providerId="LiveId" clId="{332FEF6E-6FF4-411D-8E89-8B8E0A5BDED4}" dt="2024-03-04T15:02:25.851" v="6"/>
          <ac:spMkLst>
            <pc:docMk/>
            <pc:sldMk cId="1156948907" sldId="256"/>
            <ac:spMk id="3" creationId="{61AF43C6-D912-ABC3-4CAF-631456FF7A35}"/>
          </ac:spMkLst>
        </pc:spChg>
      </pc:sldChg>
      <pc:sldChg chg="modSp mod">
        <pc:chgData name="Vladimir Vatskel" userId="629dfafe3e358558" providerId="LiveId" clId="{332FEF6E-6FF4-411D-8E89-8B8E0A5BDED4}" dt="2024-03-04T15:25:28.727" v="114"/>
        <pc:sldMkLst>
          <pc:docMk/>
          <pc:sldMk cId="1035946105" sldId="282"/>
        </pc:sldMkLst>
        <pc:spChg chg="mod">
          <ac:chgData name="Vladimir Vatskel" userId="629dfafe3e358558" providerId="LiveId" clId="{332FEF6E-6FF4-411D-8E89-8B8E0A5BDED4}" dt="2024-03-04T15:25:28.727" v="114"/>
          <ac:spMkLst>
            <pc:docMk/>
            <pc:sldMk cId="1035946105" sldId="282"/>
            <ac:spMk id="4" creationId="{BB75B652-F3D8-5BFE-BA2A-1162DC7E54BA}"/>
          </ac:spMkLst>
        </pc:spChg>
      </pc:sldChg>
      <pc:sldChg chg="del">
        <pc:chgData name="Vladimir Vatskel" userId="629dfafe3e358558" providerId="LiveId" clId="{332FEF6E-6FF4-411D-8E89-8B8E0A5BDED4}" dt="2024-03-04T15:22:03.612" v="105" actId="47"/>
        <pc:sldMkLst>
          <pc:docMk/>
          <pc:sldMk cId="1485312630" sldId="283"/>
        </pc:sldMkLst>
      </pc:sldChg>
      <pc:sldChg chg="del">
        <pc:chgData name="Vladimir Vatskel" userId="629dfafe3e358558" providerId="LiveId" clId="{332FEF6E-6FF4-411D-8E89-8B8E0A5BDED4}" dt="2024-03-04T15:22:03.612" v="105" actId="47"/>
        <pc:sldMkLst>
          <pc:docMk/>
          <pc:sldMk cId="336982125" sldId="284"/>
        </pc:sldMkLst>
      </pc:sldChg>
      <pc:sldChg chg="del">
        <pc:chgData name="Vladimir Vatskel" userId="629dfafe3e358558" providerId="LiveId" clId="{332FEF6E-6FF4-411D-8E89-8B8E0A5BDED4}" dt="2024-03-04T15:22:03.612" v="105" actId="47"/>
        <pc:sldMkLst>
          <pc:docMk/>
          <pc:sldMk cId="2437159828" sldId="285"/>
        </pc:sldMkLst>
      </pc:sldChg>
      <pc:sldChg chg="del">
        <pc:chgData name="Vladimir Vatskel" userId="629dfafe3e358558" providerId="LiveId" clId="{332FEF6E-6FF4-411D-8E89-8B8E0A5BDED4}" dt="2024-03-04T15:22:03.612" v="105" actId="47"/>
        <pc:sldMkLst>
          <pc:docMk/>
          <pc:sldMk cId="776234861" sldId="286"/>
        </pc:sldMkLst>
      </pc:sldChg>
      <pc:sldChg chg="del">
        <pc:chgData name="Vladimir Vatskel" userId="629dfafe3e358558" providerId="LiveId" clId="{332FEF6E-6FF4-411D-8E89-8B8E0A5BDED4}" dt="2024-03-04T15:22:03.612" v="105" actId="47"/>
        <pc:sldMkLst>
          <pc:docMk/>
          <pc:sldMk cId="33591028" sldId="287"/>
        </pc:sldMkLst>
      </pc:sldChg>
      <pc:sldChg chg="del">
        <pc:chgData name="Vladimir Vatskel" userId="629dfafe3e358558" providerId="LiveId" clId="{332FEF6E-6FF4-411D-8E89-8B8E0A5BDED4}" dt="2024-03-04T15:22:03.612" v="105" actId="47"/>
        <pc:sldMkLst>
          <pc:docMk/>
          <pc:sldMk cId="4179127578" sldId="288"/>
        </pc:sldMkLst>
      </pc:sldChg>
      <pc:sldChg chg="del">
        <pc:chgData name="Vladimir Vatskel" userId="629dfafe3e358558" providerId="LiveId" clId="{332FEF6E-6FF4-411D-8E89-8B8E0A5BDED4}" dt="2024-03-04T15:22:03.612" v="105" actId="47"/>
        <pc:sldMkLst>
          <pc:docMk/>
          <pc:sldMk cId="3661329064" sldId="289"/>
        </pc:sldMkLst>
      </pc:sldChg>
      <pc:sldChg chg="addSp delSp modSp new mod ord">
        <pc:chgData name="Vladimir Vatskel" userId="629dfafe3e358558" providerId="LiveId" clId="{332FEF6E-6FF4-411D-8E89-8B8E0A5BDED4}" dt="2024-03-04T15:04:13.802" v="17" actId="27614"/>
        <pc:sldMkLst>
          <pc:docMk/>
          <pc:sldMk cId="1954348279" sldId="290"/>
        </pc:sldMkLst>
        <pc:spChg chg="mod">
          <ac:chgData name="Vladimir Vatskel" userId="629dfafe3e358558" providerId="LiveId" clId="{332FEF6E-6FF4-411D-8E89-8B8E0A5BDED4}" dt="2024-03-04T15:03:30.733" v="14" actId="20577"/>
          <ac:spMkLst>
            <pc:docMk/>
            <pc:sldMk cId="1954348279" sldId="290"/>
            <ac:spMk id="2" creationId="{DD290E9F-15FC-E9F4-C6A5-49DB2B812F69}"/>
          </ac:spMkLst>
        </pc:spChg>
        <pc:spChg chg="del">
          <ac:chgData name="Vladimir Vatskel" userId="629dfafe3e358558" providerId="LiveId" clId="{332FEF6E-6FF4-411D-8E89-8B8E0A5BDED4}" dt="2024-03-04T15:04:11.689" v="16"/>
          <ac:spMkLst>
            <pc:docMk/>
            <pc:sldMk cId="1954348279" sldId="290"/>
            <ac:spMk id="3" creationId="{1166C745-ED0E-BFF5-4973-894552C35159}"/>
          </ac:spMkLst>
        </pc:spChg>
        <pc:spChg chg="mod">
          <ac:chgData name="Vladimir Vatskel" userId="629dfafe3e358558" providerId="LiveId" clId="{332FEF6E-6FF4-411D-8E89-8B8E0A5BDED4}" dt="2024-03-04T15:03:34.642" v="15"/>
          <ac:spMkLst>
            <pc:docMk/>
            <pc:sldMk cId="1954348279" sldId="290"/>
            <ac:spMk id="4" creationId="{00C11F3B-4E4F-DDC9-51C1-A051482EB21C}"/>
          </ac:spMkLst>
        </pc:spChg>
        <pc:picChg chg="add mod">
          <ac:chgData name="Vladimir Vatskel" userId="629dfafe3e358558" providerId="LiveId" clId="{332FEF6E-6FF4-411D-8E89-8B8E0A5BDED4}" dt="2024-03-04T15:04:13.802" v="17" actId="27614"/>
          <ac:picMkLst>
            <pc:docMk/>
            <pc:sldMk cId="1954348279" sldId="290"/>
            <ac:picMk id="6" creationId="{6CA8CE5D-8F2C-4A6E-ED14-071D5A7F5DFD}"/>
          </ac:picMkLst>
        </pc:picChg>
      </pc:sldChg>
      <pc:sldChg chg="addSp delSp modSp new mod">
        <pc:chgData name="Vladimir Vatskel" userId="629dfafe3e358558" providerId="LiveId" clId="{332FEF6E-6FF4-411D-8E89-8B8E0A5BDED4}" dt="2024-03-04T15:08:56.468" v="45"/>
        <pc:sldMkLst>
          <pc:docMk/>
          <pc:sldMk cId="857221074" sldId="291"/>
        </pc:sldMkLst>
        <pc:spChg chg="mod">
          <ac:chgData name="Vladimir Vatskel" userId="629dfafe3e358558" providerId="LiveId" clId="{332FEF6E-6FF4-411D-8E89-8B8E0A5BDED4}" dt="2024-03-04T15:04:24.876" v="21"/>
          <ac:spMkLst>
            <pc:docMk/>
            <pc:sldMk cId="857221074" sldId="291"/>
            <ac:spMk id="2" creationId="{B1C7C742-E226-DCE7-93B8-530079D8D7D8}"/>
          </ac:spMkLst>
        </pc:spChg>
        <pc:spChg chg="del">
          <ac:chgData name="Vladimir Vatskel" userId="629dfafe3e358558" providerId="LiveId" clId="{332FEF6E-6FF4-411D-8E89-8B8E0A5BDED4}" dt="2024-03-04T15:06:26.604" v="22" actId="22"/>
          <ac:spMkLst>
            <pc:docMk/>
            <pc:sldMk cId="857221074" sldId="291"/>
            <ac:spMk id="3" creationId="{11F5A58C-81EF-13B0-6A93-73203ADCE05C}"/>
          </ac:spMkLst>
        </pc:spChg>
        <pc:spChg chg="mod">
          <ac:chgData name="Vladimir Vatskel" userId="629dfafe3e358558" providerId="LiveId" clId="{332FEF6E-6FF4-411D-8E89-8B8E0A5BDED4}" dt="2024-03-04T15:08:56.468" v="45"/>
          <ac:spMkLst>
            <pc:docMk/>
            <pc:sldMk cId="857221074" sldId="291"/>
            <ac:spMk id="4" creationId="{F72CD0CB-AD44-C3EA-634A-B3421F00AB61}"/>
          </ac:spMkLst>
        </pc:spChg>
        <pc:picChg chg="add mod ord">
          <ac:chgData name="Vladimir Vatskel" userId="629dfafe3e358558" providerId="LiveId" clId="{332FEF6E-6FF4-411D-8E89-8B8E0A5BDED4}" dt="2024-03-04T15:06:26.604" v="22" actId="22"/>
          <ac:picMkLst>
            <pc:docMk/>
            <pc:sldMk cId="857221074" sldId="291"/>
            <ac:picMk id="6" creationId="{A209B30A-B013-DBC2-CCC6-7DE212E62FDA}"/>
          </ac:picMkLst>
        </pc:picChg>
      </pc:sldChg>
      <pc:sldChg chg="addSp delSp modSp new mod">
        <pc:chgData name="Vladimir Vatskel" userId="629dfafe3e358558" providerId="LiveId" clId="{332FEF6E-6FF4-411D-8E89-8B8E0A5BDED4}" dt="2024-03-04T15:20:02.745" v="99"/>
        <pc:sldMkLst>
          <pc:docMk/>
          <pc:sldMk cId="3019615648" sldId="292"/>
        </pc:sldMkLst>
        <pc:spChg chg="mod">
          <ac:chgData name="Vladimir Vatskel" userId="629dfafe3e358558" providerId="LiveId" clId="{332FEF6E-6FF4-411D-8E89-8B8E0A5BDED4}" dt="2024-03-04T15:18:01.406" v="96"/>
          <ac:spMkLst>
            <pc:docMk/>
            <pc:sldMk cId="3019615648" sldId="292"/>
            <ac:spMk id="2" creationId="{E24B76A2-94B2-22F9-EE8C-69E91C6E87DB}"/>
          </ac:spMkLst>
        </pc:spChg>
        <pc:spChg chg="del">
          <ac:chgData name="Vladimir Vatskel" userId="629dfafe3e358558" providerId="LiveId" clId="{332FEF6E-6FF4-411D-8E89-8B8E0A5BDED4}" dt="2024-03-04T15:17:50.030" v="93"/>
          <ac:spMkLst>
            <pc:docMk/>
            <pc:sldMk cId="3019615648" sldId="292"/>
            <ac:spMk id="3" creationId="{4B93C2EE-2765-1FC8-994F-F0E707E85403}"/>
          </ac:spMkLst>
        </pc:spChg>
        <pc:spChg chg="mod">
          <ac:chgData name="Vladimir Vatskel" userId="629dfafe3e358558" providerId="LiveId" clId="{332FEF6E-6FF4-411D-8E89-8B8E0A5BDED4}" dt="2024-03-04T15:20:02.745" v="99"/>
          <ac:spMkLst>
            <pc:docMk/>
            <pc:sldMk cId="3019615648" sldId="292"/>
            <ac:spMk id="4" creationId="{92B02848-2D74-44CE-8D2B-D549A3DF048C}"/>
          </ac:spMkLst>
        </pc:spChg>
        <pc:picChg chg="add mod">
          <ac:chgData name="Vladimir Vatskel" userId="629dfafe3e358558" providerId="LiveId" clId="{332FEF6E-6FF4-411D-8E89-8B8E0A5BDED4}" dt="2024-03-04T15:17:50.030" v="93"/>
          <ac:picMkLst>
            <pc:docMk/>
            <pc:sldMk cId="3019615648" sldId="292"/>
            <ac:picMk id="6" creationId="{EF38D4DB-BCEB-132F-0F23-2B52B1978BC8}"/>
          </ac:picMkLst>
        </pc:picChg>
      </pc:sldChg>
      <pc:sldChg chg="addSp delSp modSp new mod ord">
        <pc:chgData name="Vladimir Vatskel" userId="629dfafe3e358558" providerId="LiveId" clId="{332FEF6E-6FF4-411D-8E89-8B8E0A5BDED4}" dt="2024-03-04T15:12:21.864" v="53"/>
        <pc:sldMkLst>
          <pc:docMk/>
          <pc:sldMk cId="2622560344" sldId="293"/>
        </pc:sldMkLst>
        <pc:spChg chg="mod">
          <ac:chgData name="Vladimir Vatskel" userId="629dfafe3e358558" providerId="LiveId" clId="{332FEF6E-6FF4-411D-8E89-8B8E0A5BDED4}" dt="2024-03-04T15:09:07.125" v="49" actId="20577"/>
          <ac:spMkLst>
            <pc:docMk/>
            <pc:sldMk cId="2622560344" sldId="293"/>
            <ac:spMk id="2" creationId="{9A7824E5-928A-4610-3EE5-5A9864B8BFA0}"/>
          </ac:spMkLst>
        </pc:spChg>
        <pc:spChg chg="del">
          <ac:chgData name="Vladimir Vatskel" userId="629dfafe3e358558" providerId="LiveId" clId="{332FEF6E-6FF4-411D-8E89-8B8E0A5BDED4}" dt="2024-03-04T15:11:43.564" v="52"/>
          <ac:spMkLst>
            <pc:docMk/>
            <pc:sldMk cId="2622560344" sldId="293"/>
            <ac:spMk id="3" creationId="{E806E335-1530-040B-710B-096F7162D623}"/>
          </ac:spMkLst>
        </pc:spChg>
        <pc:spChg chg="mod">
          <ac:chgData name="Vladimir Vatskel" userId="629dfafe3e358558" providerId="LiveId" clId="{332FEF6E-6FF4-411D-8E89-8B8E0A5BDED4}" dt="2024-03-04T15:12:21.864" v="53"/>
          <ac:spMkLst>
            <pc:docMk/>
            <pc:sldMk cId="2622560344" sldId="293"/>
            <ac:spMk id="4" creationId="{2E7804BF-3ECB-10AC-CCAF-575D9B26AA68}"/>
          </ac:spMkLst>
        </pc:spChg>
        <pc:picChg chg="add mod">
          <ac:chgData name="Vladimir Vatskel" userId="629dfafe3e358558" providerId="LiveId" clId="{332FEF6E-6FF4-411D-8E89-8B8E0A5BDED4}" dt="2024-03-04T15:11:43.564" v="52"/>
          <ac:picMkLst>
            <pc:docMk/>
            <pc:sldMk cId="2622560344" sldId="293"/>
            <ac:picMk id="6" creationId="{DE77DAD9-BFD3-9C10-3145-5EC09313FEEE}"/>
          </ac:picMkLst>
        </pc:picChg>
      </pc:sldChg>
      <pc:sldChg chg="addSp delSp modSp new mod ord">
        <pc:chgData name="Vladimir Vatskel" userId="629dfafe3e358558" providerId="LiveId" clId="{332FEF6E-6FF4-411D-8E89-8B8E0A5BDED4}" dt="2024-03-04T15:21:50.037" v="104" actId="22"/>
        <pc:sldMkLst>
          <pc:docMk/>
          <pc:sldMk cId="2839416063" sldId="294"/>
        </pc:sldMkLst>
        <pc:spChg chg="mod">
          <ac:chgData name="Vladimir Vatskel" userId="629dfafe3e358558" providerId="LiveId" clId="{332FEF6E-6FF4-411D-8E89-8B8E0A5BDED4}" dt="2024-03-04T15:14:12.504" v="57"/>
          <ac:spMkLst>
            <pc:docMk/>
            <pc:sldMk cId="2839416063" sldId="294"/>
            <ac:spMk id="2" creationId="{7A4E0031-55C4-07E2-3546-D6EA8F2134E9}"/>
          </ac:spMkLst>
        </pc:spChg>
        <pc:spChg chg="del">
          <ac:chgData name="Vladimir Vatskel" userId="629dfafe3e358558" providerId="LiveId" clId="{332FEF6E-6FF4-411D-8E89-8B8E0A5BDED4}" dt="2024-03-04T15:19:12.465" v="97"/>
          <ac:spMkLst>
            <pc:docMk/>
            <pc:sldMk cId="2839416063" sldId="294"/>
            <ac:spMk id="3" creationId="{8C0D2D75-EACC-7C9E-4E92-564EF70CE45F}"/>
          </ac:spMkLst>
        </pc:spChg>
        <pc:spChg chg="mod">
          <ac:chgData name="Vladimir Vatskel" userId="629dfafe3e358558" providerId="LiveId" clId="{332FEF6E-6FF4-411D-8E89-8B8E0A5BDED4}" dt="2024-03-04T15:16:44.526" v="89" actId="20577"/>
          <ac:spMkLst>
            <pc:docMk/>
            <pc:sldMk cId="2839416063" sldId="294"/>
            <ac:spMk id="4" creationId="{91CA83AD-5853-388A-FB74-33CAD6B694DF}"/>
          </ac:spMkLst>
        </pc:spChg>
        <pc:spChg chg="add del mod">
          <ac:chgData name="Vladimir Vatskel" userId="629dfafe3e358558" providerId="LiveId" clId="{332FEF6E-6FF4-411D-8E89-8B8E0A5BDED4}" dt="2024-03-04T15:21:50.037" v="104" actId="22"/>
          <ac:spMkLst>
            <pc:docMk/>
            <pc:sldMk cId="2839416063" sldId="294"/>
            <ac:spMk id="8" creationId="{F5446D0C-CBB6-5B4E-D8F8-7F6301BCDCB8}"/>
          </ac:spMkLst>
        </pc:spChg>
        <pc:graphicFrameChg chg="add mod">
          <ac:chgData name="Vladimir Vatskel" userId="629dfafe3e358558" providerId="LiveId" clId="{332FEF6E-6FF4-411D-8E89-8B8E0A5BDED4}" dt="2024-03-04T15:21:24.220" v="102"/>
          <ac:graphicFrameMkLst>
            <pc:docMk/>
            <pc:sldMk cId="2839416063" sldId="294"/>
            <ac:graphicFrameMk id="9" creationId="{BA22826E-CC69-A9A7-024A-4E30BD136C95}"/>
          </ac:graphicFrameMkLst>
        </pc:graphicFrameChg>
        <pc:graphicFrameChg chg="add mod">
          <ac:chgData name="Vladimir Vatskel" userId="629dfafe3e358558" providerId="LiveId" clId="{332FEF6E-6FF4-411D-8E89-8B8E0A5BDED4}" dt="2024-03-04T15:21:34.649" v="103"/>
          <ac:graphicFrameMkLst>
            <pc:docMk/>
            <pc:sldMk cId="2839416063" sldId="294"/>
            <ac:graphicFrameMk id="10" creationId="{49BCCE99-814D-556C-CBA7-6DFC90A4D03F}"/>
          </ac:graphicFrameMkLst>
        </pc:graphicFrameChg>
        <pc:picChg chg="add del mod">
          <ac:chgData name="Vladimir Vatskel" userId="629dfafe3e358558" providerId="LiveId" clId="{332FEF6E-6FF4-411D-8E89-8B8E0A5BDED4}" dt="2024-03-04T15:21:22.484" v="101" actId="478"/>
          <ac:picMkLst>
            <pc:docMk/>
            <pc:sldMk cId="2839416063" sldId="294"/>
            <ac:picMk id="6" creationId="{1787EF9F-FAEA-756C-4E67-D930366ACDCC}"/>
          </ac:picMkLst>
        </pc:picChg>
        <pc:picChg chg="add mod ord">
          <ac:chgData name="Vladimir Vatskel" userId="629dfafe3e358558" providerId="LiveId" clId="{332FEF6E-6FF4-411D-8E89-8B8E0A5BDED4}" dt="2024-03-04T15:21:50.037" v="104" actId="22"/>
          <ac:picMkLst>
            <pc:docMk/>
            <pc:sldMk cId="2839416063" sldId="294"/>
            <ac:picMk id="12" creationId="{5EA7C4E9-ACC8-D79A-8C66-B2354C1DB34E}"/>
          </ac:picMkLst>
        </pc:picChg>
      </pc:sldChg>
      <pc:sldChg chg="addSp delSp modSp new mod">
        <pc:chgData name="Vladimir Vatskel" userId="629dfafe3e358558" providerId="LiveId" clId="{332FEF6E-6FF4-411D-8E89-8B8E0A5BDED4}" dt="2024-03-04T15:23:55.384" v="111" actId="27614"/>
        <pc:sldMkLst>
          <pc:docMk/>
          <pc:sldMk cId="3286421496" sldId="295"/>
        </pc:sldMkLst>
        <pc:spChg chg="mod">
          <ac:chgData name="Vladimir Vatskel" userId="629dfafe3e358558" providerId="LiveId" clId="{332FEF6E-6FF4-411D-8E89-8B8E0A5BDED4}" dt="2024-03-04T15:22:15.084" v="108"/>
          <ac:spMkLst>
            <pc:docMk/>
            <pc:sldMk cId="3286421496" sldId="295"/>
            <ac:spMk id="2" creationId="{0B7833A5-1687-4E98-C160-5C6E85CC128D}"/>
          </ac:spMkLst>
        </pc:spChg>
        <pc:spChg chg="del">
          <ac:chgData name="Vladimir Vatskel" userId="629dfafe3e358558" providerId="LiveId" clId="{332FEF6E-6FF4-411D-8E89-8B8E0A5BDED4}" dt="2024-03-04T15:23:54" v="110"/>
          <ac:spMkLst>
            <pc:docMk/>
            <pc:sldMk cId="3286421496" sldId="295"/>
            <ac:spMk id="3" creationId="{C920D8E6-1985-255F-574F-F93F9CA11370}"/>
          </ac:spMkLst>
        </pc:spChg>
        <pc:spChg chg="mod">
          <ac:chgData name="Vladimir Vatskel" userId="629dfafe3e358558" providerId="LiveId" clId="{332FEF6E-6FF4-411D-8E89-8B8E0A5BDED4}" dt="2024-03-04T15:22:57.427" v="109"/>
          <ac:spMkLst>
            <pc:docMk/>
            <pc:sldMk cId="3286421496" sldId="295"/>
            <ac:spMk id="4" creationId="{58239B11-EF7D-73DD-D992-6E78BA98A373}"/>
          </ac:spMkLst>
        </pc:spChg>
        <pc:graphicFrameChg chg="add mod">
          <ac:chgData name="Vladimir Vatskel" userId="629dfafe3e358558" providerId="LiveId" clId="{332FEF6E-6FF4-411D-8E89-8B8E0A5BDED4}" dt="2024-03-04T15:21:19.130" v="100"/>
          <ac:graphicFrameMkLst>
            <pc:docMk/>
            <pc:sldMk cId="3286421496" sldId="295"/>
            <ac:graphicFrameMk id="5" creationId="{5C9183B1-6063-E65E-BE81-AF53635D2072}"/>
          </ac:graphicFrameMkLst>
        </pc:graphicFrameChg>
        <pc:picChg chg="add mod">
          <ac:chgData name="Vladimir Vatskel" userId="629dfafe3e358558" providerId="LiveId" clId="{332FEF6E-6FF4-411D-8E89-8B8E0A5BDED4}" dt="2024-03-04T15:23:55.384" v="111" actId="27614"/>
          <ac:picMkLst>
            <pc:docMk/>
            <pc:sldMk cId="3286421496" sldId="295"/>
            <ac:picMk id="7" creationId="{1FA7B279-7A6D-5A6D-347D-7AC0917806CD}"/>
          </ac:picMkLst>
        </pc:picChg>
      </pc:sldChg>
    </pc:docChg>
  </pc:docChgLst>
  <pc:docChgLst>
    <pc:chgData name="Vladimir Vatskel" userId="629dfafe3e358558" providerId="LiveId" clId="{6FA89425-6394-41A6-BAFF-56CA10009E0A}"/>
    <pc:docChg chg="undo redo custSel addSld delSld modSld">
      <pc:chgData name="Vladimir Vatskel" userId="629dfafe3e358558" providerId="LiveId" clId="{6FA89425-6394-41A6-BAFF-56CA10009E0A}" dt="2024-02-26T19:38:42.875" v="76" actId="27636"/>
      <pc:docMkLst>
        <pc:docMk/>
      </pc:docMkLst>
      <pc:sldChg chg="modSp mod">
        <pc:chgData name="Vladimir Vatskel" userId="629dfafe3e358558" providerId="LiveId" clId="{6FA89425-6394-41A6-BAFF-56CA10009E0A}" dt="2024-02-26T19:38:42.875" v="76" actId="27636"/>
        <pc:sldMkLst>
          <pc:docMk/>
          <pc:sldMk cId="1035946105" sldId="282"/>
        </pc:sldMkLst>
        <pc:spChg chg="mod">
          <ac:chgData name="Vladimir Vatskel" userId="629dfafe3e358558" providerId="LiveId" clId="{6FA89425-6394-41A6-BAFF-56CA10009E0A}" dt="2024-02-26T19:38:42.875" v="76" actId="27636"/>
          <ac:spMkLst>
            <pc:docMk/>
            <pc:sldMk cId="1035946105" sldId="282"/>
            <ac:spMk id="4" creationId="{BB75B652-F3D8-5BFE-BA2A-1162DC7E54BA}"/>
          </ac:spMkLst>
        </pc:spChg>
      </pc:sldChg>
      <pc:sldChg chg="addSp delSp modSp new add del mod">
        <pc:chgData name="Vladimir Vatskel" userId="629dfafe3e358558" providerId="LiveId" clId="{6FA89425-6394-41A6-BAFF-56CA10009E0A}" dt="2024-02-26T18:26:08.523" v="12"/>
        <pc:sldMkLst>
          <pc:docMk/>
          <pc:sldMk cId="336982125" sldId="284"/>
        </pc:sldMkLst>
        <pc:spChg chg="mod">
          <ac:chgData name="Vladimir Vatskel" userId="629dfafe3e358558" providerId="LiveId" clId="{6FA89425-6394-41A6-BAFF-56CA10009E0A}" dt="2024-02-26T18:23:59.505" v="9"/>
          <ac:spMkLst>
            <pc:docMk/>
            <pc:sldMk cId="336982125" sldId="284"/>
            <ac:spMk id="2" creationId="{3778C474-0BDF-FF73-25A6-51033B4BC2AA}"/>
          </ac:spMkLst>
        </pc:spChg>
        <pc:spChg chg="del">
          <ac:chgData name="Vladimir Vatskel" userId="629dfafe3e358558" providerId="LiveId" clId="{6FA89425-6394-41A6-BAFF-56CA10009E0A}" dt="2024-02-26T18:25:55.178" v="10"/>
          <ac:spMkLst>
            <pc:docMk/>
            <pc:sldMk cId="336982125" sldId="284"/>
            <ac:spMk id="3" creationId="{E88DDC41-79C5-6DE2-0309-F5FF0B946699}"/>
          </ac:spMkLst>
        </pc:spChg>
        <pc:spChg chg="mod">
          <ac:chgData name="Vladimir Vatskel" userId="629dfafe3e358558" providerId="LiveId" clId="{6FA89425-6394-41A6-BAFF-56CA10009E0A}" dt="2024-02-26T18:26:08.523" v="12"/>
          <ac:spMkLst>
            <pc:docMk/>
            <pc:sldMk cId="336982125" sldId="284"/>
            <ac:spMk id="4" creationId="{149E7B62-D120-C714-36E5-21BE66E0B54C}"/>
          </ac:spMkLst>
        </pc:spChg>
        <pc:picChg chg="add del">
          <ac:chgData name="Vladimir Vatskel" userId="629dfafe3e358558" providerId="LiveId" clId="{6FA89425-6394-41A6-BAFF-56CA10009E0A}" dt="2024-02-26T18:23:54.519" v="4" actId="22"/>
          <ac:picMkLst>
            <pc:docMk/>
            <pc:sldMk cId="336982125" sldId="284"/>
            <ac:picMk id="6" creationId="{989A5593-D0C6-0386-BCE5-80ED4F52167E}"/>
          </ac:picMkLst>
        </pc:picChg>
        <pc:picChg chg="add mod">
          <ac:chgData name="Vladimir Vatskel" userId="629dfafe3e358558" providerId="LiveId" clId="{6FA89425-6394-41A6-BAFF-56CA10009E0A}" dt="2024-02-26T18:25:56.681" v="11" actId="27614"/>
          <ac:picMkLst>
            <pc:docMk/>
            <pc:sldMk cId="336982125" sldId="284"/>
            <ac:picMk id="8" creationId="{74374CE3-8323-D4EA-4250-8AD82B6C2984}"/>
          </ac:picMkLst>
        </pc:picChg>
      </pc:sldChg>
      <pc:sldChg chg="addSp delSp modSp new mod">
        <pc:chgData name="Vladimir Vatskel" userId="629dfafe3e358558" providerId="LiveId" clId="{6FA89425-6394-41A6-BAFF-56CA10009E0A}" dt="2024-02-26T18:28:57.320" v="28" actId="6549"/>
        <pc:sldMkLst>
          <pc:docMk/>
          <pc:sldMk cId="2437159828" sldId="285"/>
        </pc:sldMkLst>
        <pc:spChg chg="mod">
          <ac:chgData name="Vladimir Vatskel" userId="629dfafe3e358558" providerId="LiveId" clId="{6FA89425-6394-41A6-BAFF-56CA10009E0A}" dt="2024-02-26T18:28:57.320" v="28" actId="6549"/>
          <ac:spMkLst>
            <pc:docMk/>
            <pc:sldMk cId="2437159828" sldId="285"/>
            <ac:spMk id="2" creationId="{E391DA4E-4DBD-05DA-C271-847ED779B22E}"/>
          </ac:spMkLst>
        </pc:spChg>
        <pc:spChg chg="del">
          <ac:chgData name="Vladimir Vatskel" userId="629dfafe3e358558" providerId="LiveId" clId="{6FA89425-6394-41A6-BAFF-56CA10009E0A}" dt="2024-02-26T18:27:59.420" v="17"/>
          <ac:spMkLst>
            <pc:docMk/>
            <pc:sldMk cId="2437159828" sldId="285"/>
            <ac:spMk id="3" creationId="{3B076B21-9425-75A1-CCA1-89CDA36E9BA3}"/>
          </ac:spMkLst>
        </pc:spChg>
        <pc:spChg chg="mod">
          <ac:chgData name="Vladimir Vatskel" userId="629dfafe3e358558" providerId="LiveId" clId="{6FA89425-6394-41A6-BAFF-56CA10009E0A}" dt="2024-02-26T18:28:10.039" v="19"/>
          <ac:spMkLst>
            <pc:docMk/>
            <pc:sldMk cId="2437159828" sldId="285"/>
            <ac:spMk id="4" creationId="{55A48D22-CDAC-E32C-236A-EB5905F978B1}"/>
          </ac:spMkLst>
        </pc:spChg>
        <pc:spChg chg="add del mod">
          <ac:chgData name="Vladimir Vatskel" userId="629dfafe3e358558" providerId="LiveId" clId="{6FA89425-6394-41A6-BAFF-56CA10009E0A}" dt="2024-02-26T18:28:40.215" v="21"/>
          <ac:spMkLst>
            <pc:docMk/>
            <pc:sldMk cId="2437159828" sldId="285"/>
            <ac:spMk id="8" creationId="{3DE81AEF-E643-A07B-6A3F-16EEEB800B94}"/>
          </ac:spMkLst>
        </pc:spChg>
        <pc:picChg chg="add del mod">
          <ac:chgData name="Vladimir Vatskel" userId="629dfafe3e358558" providerId="LiveId" clId="{6FA89425-6394-41A6-BAFF-56CA10009E0A}" dt="2024-02-26T18:28:39.343" v="20" actId="478"/>
          <ac:picMkLst>
            <pc:docMk/>
            <pc:sldMk cId="2437159828" sldId="285"/>
            <ac:picMk id="6" creationId="{F0FA6AD6-4DEB-C809-2A81-0D806443739E}"/>
          </ac:picMkLst>
        </pc:picChg>
        <pc:picChg chg="add mod">
          <ac:chgData name="Vladimir Vatskel" userId="629dfafe3e358558" providerId="LiveId" clId="{6FA89425-6394-41A6-BAFF-56CA10009E0A}" dt="2024-02-26T18:28:41.593" v="22" actId="27614"/>
          <ac:picMkLst>
            <pc:docMk/>
            <pc:sldMk cId="2437159828" sldId="285"/>
            <ac:picMk id="10" creationId="{B0F62F5E-DFB1-CAC0-1BA9-D69C7CB7B7E7}"/>
          </ac:picMkLst>
        </pc:picChg>
      </pc:sldChg>
      <pc:sldChg chg="addSp delSp modSp new mod">
        <pc:chgData name="Vladimir Vatskel" userId="629dfafe3e358558" providerId="LiveId" clId="{6FA89425-6394-41A6-BAFF-56CA10009E0A}" dt="2024-02-26T18:31:42.531" v="49" actId="27614"/>
        <pc:sldMkLst>
          <pc:docMk/>
          <pc:sldMk cId="776234861" sldId="286"/>
        </pc:sldMkLst>
        <pc:spChg chg="mod">
          <ac:chgData name="Vladimir Vatskel" userId="629dfafe3e358558" providerId="LiveId" clId="{6FA89425-6394-41A6-BAFF-56CA10009E0A}" dt="2024-02-26T18:28:53.476" v="27" actId="6549"/>
          <ac:spMkLst>
            <pc:docMk/>
            <pc:sldMk cId="776234861" sldId="286"/>
            <ac:spMk id="2" creationId="{981D7A34-DEFE-BFF2-8ACE-6AD4372E3E5F}"/>
          </ac:spMkLst>
        </pc:spChg>
        <pc:spChg chg="del">
          <ac:chgData name="Vladimir Vatskel" userId="629dfafe3e358558" providerId="LiveId" clId="{6FA89425-6394-41A6-BAFF-56CA10009E0A}" dt="2024-02-26T18:31:41.731" v="48"/>
          <ac:spMkLst>
            <pc:docMk/>
            <pc:sldMk cId="776234861" sldId="286"/>
            <ac:spMk id="3" creationId="{DC241C0F-C8EA-A77C-29BC-9509476FF8FE}"/>
          </ac:spMkLst>
        </pc:spChg>
        <pc:spChg chg="mod">
          <ac:chgData name="Vladimir Vatskel" userId="629dfafe3e358558" providerId="LiveId" clId="{6FA89425-6394-41A6-BAFF-56CA10009E0A}" dt="2024-02-26T18:30:38.909" v="47" actId="6549"/>
          <ac:spMkLst>
            <pc:docMk/>
            <pc:sldMk cId="776234861" sldId="286"/>
            <ac:spMk id="4" creationId="{9E820110-2BD7-C6AA-B7A1-EFAB8C7F15BB}"/>
          </ac:spMkLst>
        </pc:spChg>
        <pc:picChg chg="add mod">
          <ac:chgData name="Vladimir Vatskel" userId="629dfafe3e358558" providerId="LiveId" clId="{6FA89425-6394-41A6-BAFF-56CA10009E0A}" dt="2024-02-26T18:31:42.531" v="49" actId="27614"/>
          <ac:picMkLst>
            <pc:docMk/>
            <pc:sldMk cId="776234861" sldId="286"/>
            <ac:picMk id="6" creationId="{890C7A93-3616-3404-B221-3DB8E87B4D68}"/>
          </ac:picMkLst>
        </pc:picChg>
      </pc:sldChg>
      <pc:sldChg chg="addSp delSp modSp new mod">
        <pc:chgData name="Vladimir Vatskel" userId="629dfafe3e358558" providerId="LiveId" clId="{6FA89425-6394-41A6-BAFF-56CA10009E0A}" dt="2024-02-26T19:05:14.512" v="55" actId="22"/>
        <pc:sldMkLst>
          <pc:docMk/>
          <pc:sldMk cId="33591028" sldId="287"/>
        </pc:sldMkLst>
        <pc:spChg chg="mod">
          <ac:chgData name="Vladimir Vatskel" userId="629dfafe3e358558" providerId="LiveId" clId="{6FA89425-6394-41A6-BAFF-56CA10009E0A}" dt="2024-02-26T18:31:55.536" v="53"/>
          <ac:spMkLst>
            <pc:docMk/>
            <pc:sldMk cId="33591028" sldId="287"/>
            <ac:spMk id="2" creationId="{7C3A6F0C-52E2-0C47-7BB2-60EE96FA3221}"/>
          </ac:spMkLst>
        </pc:spChg>
        <pc:spChg chg="del">
          <ac:chgData name="Vladimir Vatskel" userId="629dfafe3e358558" providerId="LiveId" clId="{6FA89425-6394-41A6-BAFF-56CA10009E0A}" dt="2024-02-26T19:05:14.512" v="55" actId="22"/>
          <ac:spMkLst>
            <pc:docMk/>
            <pc:sldMk cId="33591028" sldId="287"/>
            <ac:spMk id="3" creationId="{150290AD-0DD1-504D-B931-EDCECA46144B}"/>
          </ac:spMkLst>
        </pc:spChg>
        <pc:spChg chg="mod">
          <ac:chgData name="Vladimir Vatskel" userId="629dfafe3e358558" providerId="LiveId" clId="{6FA89425-6394-41A6-BAFF-56CA10009E0A}" dt="2024-02-26T18:33:40.316" v="54"/>
          <ac:spMkLst>
            <pc:docMk/>
            <pc:sldMk cId="33591028" sldId="287"/>
            <ac:spMk id="4" creationId="{873A9CF0-E51B-00F2-41EF-D1803FF044BC}"/>
          </ac:spMkLst>
        </pc:spChg>
        <pc:picChg chg="add mod ord">
          <ac:chgData name="Vladimir Vatskel" userId="629dfafe3e358558" providerId="LiveId" clId="{6FA89425-6394-41A6-BAFF-56CA10009E0A}" dt="2024-02-26T19:05:14.512" v="55" actId="22"/>
          <ac:picMkLst>
            <pc:docMk/>
            <pc:sldMk cId="33591028" sldId="287"/>
            <ac:picMk id="6" creationId="{1BA95C6A-B43A-426A-D84E-2C3A731B516A}"/>
          </ac:picMkLst>
        </pc:picChg>
      </pc:sldChg>
      <pc:sldChg chg="addSp delSp modSp new mod">
        <pc:chgData name="Vladimir Vatskel" userId="629dfafe3e358558" providerId="LiveId" clId="{6FA89425-6394-41A6-BAFF-56CA10009E0A}" dt="2024-02-26T19:33:56.183" v="63" actId="962"/>
        <pc:sldMkLst>
          <pc:docMk/>
          <pc:sldMk cId="4179127578" sldId="288"/>
        </pc:sldMkLst>
        <pc:spChg chg="mod">
          <ac:chgData name="Vladimir Vatskel" userId="629dfafe3e358558" providerId="LiveId" clId="{6FA89425-6394-41A6-BAFF-56CA10009E0A}" dt="2024-02-26T19:29:25.305" v="59"/>
          <ac:spMkLst>
            <pc:docMk/>
            <pc:sldMk cId="4179127578" sldId="288"/>
            <ac:spMk id="2" creationId="{ABAAA1E9-524D-2A73-0B09-3F8AB2C301B5}"/>
          </ac:spMkLst>
        </pc:spChg>
        <pc:spChg chg="del">
          <ac:chgData name="Vladimir Vatskel" userId="629dfafe3e358558" providerId="LiveId" clId="{6FA89425-6394-41A6-BAFF-56CA10009E0A}" dt="2024-02-26T19:33:55.478" v="61"/>
          <ac:spMkLst>
            <pc:docMk/>
            <pc:sldMk cId="4179127578" sldId="288"/>
            <ac:spMk id="3" creationId="{3F9D3F6D-EE5A-2D02-7DA5-D236109190D7}"/>
          </ac:spMkLst>
        </pc:spChg>
        <pc:spChg chg="mod">
          <ac:chgData name="Vladimir Vatskel" userId="629dfafe3e358558" providerId="LiveId" clId="{6FA89425-6394-41A6-BAFF-56CA10009E0A}" dt="2024-02-26T19:31:30.072" v="60"/>
          <ac:spMkLst>
            <pc:docMk/>
            <pc:sldMk cId="4179127578" sldId="288"/>
            <ac:spMk id="4" creationId="{91181660-A0E8-40CE-72D9-C890B67A7764}"/>
          </ac:spMkLst>
        </pc:spChg>
        <pc:picChg chg="add mod">
          <ac:chgData name="Vladimir Vatskel" userId="629dfafe3e358558" providerId="LiveId" clId="{6FA89425-6394-41A6-BAFF-56CA10009E0A}" dt="2024-02-26T19:33:56.183" v="63" actId="962"/>
          <ac:picMkLst>
            <pc:docMk/>
            <pc:sldMk cId="4179127578" sldId="288"/>
            <ac:picMk id="6" creationId="{542708F8-3486-7E24-EE81-594126B3F5DB}"/>
          </ac:picMkLst>
        </pc:picChg>
      </pc:sldChg>
      <pc:sldChg chg="addSp delSp modSp new mod">
        <pc:chgData name="Vladimir Vatskel" userId="629dfafe3e358558" providerId="LiveId" clId="{6FA89425-6394-41A6-BAFF-56CA10009E0A}" dt="2024-02-26T19:35:51.172" v="74" actId="20577"/>
        <pc:sldMkLst>
          <pc:docMk/>
          <pc:sldMk cId="3661329064" sldId="289"/>
        </pc:sldMkLst>
        <pc:spChg chg="mod">
          <ac:chgData name="Vladimir Vatskel" userId="629dfafe3e358558" providerId="LiveId" clId="{6FA89425-6394-41A6-BAFF-56CA10009E0A}" dt="2024-02-26T19:34:19.945" v="69" actId="27636"/>
          <ac:spMkLst>
            <pc:docMk/>
            <pc:sldMk cId="3661329064" sldId="289"/>
            <ac:spMk id="2" creationId="{AC46F61A-A61F-A808-D13B-DF9DA7BFE321}"/>
          </ac:spMkLst>
        </pc:spChg>
        <pc:spChg chg="del">
          <ac:chgData name="Vladimir Vatskel" userId="629dfafe3e358558" providerId="LiveId" clId="{6FA89425-6394-41A6-BAFF-56CA10009E0A}" dt="2024-02-26T19:35:30.740" v="70"/>
          <ac:spMkLst>
            <pc:docMk/>
            <pc:sldMk cId="3661329064" sldId="289"/>
            <ac:spMk id="3" creationId="{1B2C8C19-7549-23FB-CF74-D4BFF10AFCD2}"/>
          </ac:spMkLst>
        </pc:spChg>
        <pc:spChg chg="mod">
          <ac:chgData name="Vladimir Vatskel" userId="629dfafe3e358558" providerId="LiveId" clId="{6FA89425-6394-41A6-BAFF-56CA10009E0A}" dt="2024-02-26T19:35:51.172" v="74" actId="20577"/>
          <ac:spMkLst>
            <pc:docMk/>
            <pc:sldMk cId="3661329064" sldId="289"/>
            <ac:spMk id="4" creationId="{AFFA33B3-C60A-0C97-B1C8-B594E3AB64EB}"/>
          </ac:spMkLst>
        </pc:spChg>
        <pc:picChg chg="add mod">
          <ac:chgData name="Vladimir Vatskel" userId="629dfafe3e358558" providerId="LiveId" clId="{6FA89425-6394-41A6-BAFF-56CA10009E0A}" dt="2024-02-26T19:35:32.543" v="71" actId="27614"/>
          <ac:picMkLst>
            <pc:docMk/>
            <pc:sldMk cId="3661329064" sldId="289"/>
            <ac:picMk id="6" creationId="{52FA1E10-A67A-7F63-FD6A-CD6C12BD041A}"/>
          </ac:picMkLst>
        </pc:picChg>
      </pc:sldChg>
    </pc:docChg>
  </pc:docChgLst>
  <pc:docChgLst>
    <pc:chgData name="Vladimir Vatskel" userId="629dfafe3e358558" providerId="LiveId" clId="{5917E82C-C410-457A-8DBE-5D7DD19A12FA}"/>
    <pc:docChg chg="undo custSel addSld modSld">
      <pc:chgData name="Vladimir Vatskel" userId="629dfafe3e358558" providerId="LiveId" clId="{5917E82C-C410-457A-8DBE-5D7DD19A12FA}" dt="2024-02-14T22:24:12.336" v="88"/>
      <pc:docMkLst>
        <pc:docMk/>
      </pc:docMkLst>
      <pc:sldChg chg="addSp delSp modSp mod">
        <pc:chgData name="Vladimir Vatskel" userId="629dfafe3e358558" providerId="LiveId" clId="{5917E82C-C410-457A-8DBE-5D7DD19A12FA}" dt="2024-02-14T22:02:49.750" v="46" actId="962"/>
        <pc:sldMkLst>
          <pc:docMk/>
          <pc:sldMk cId="3393729228" sldId="264"/>
        </pc:sldMkLst>
        <pc:spChg chg="add del mod">
          <ac:chgData name="Vladimir Vatskel" userId="629dfafe3e358558" providerId="LiveId" clId="{5917E82C-C410-457A-8DBE-5D7DD19A12FA}" dt="2024-02-14T22:02:48.819" v="44"/>
          <ac:spMkLst>
            <pc:docMk/>
            <pc:sldMk cId="3393729228" sldId="264"/>
            <ac:spMk id="5" creationId="{E11CBEDB-D32A-5B90-5BE3-DBC61C743717}"/>
          </ac:spMkLst>
        </pc:spChg>
        <pc:picChg chg="del">
          <ac:chgData name="Vladimir Vatskel" userId="629dfafe3e358558" providerId="LiveId" clId="{5917E82C-C410-457A-8DBE-5D7DD19A12FA}" dt="2024-02-14T22:02:30.726" v="41" actId="21"/>
          <ac:picMkLst>
            <pc:docMk/>
            <pc:sldMk cId="3393729228" sldId="264"/>
            <ac:picMk id="7" creationId="{C95985C9-B923-5997-31BA-4345BDB7BE07}"/>
          </ac:picMkLst>
        </pc:picChg>
        <pc:picChg chg="add mod">
          <ac:chgData name="Vladimir Vatskel" userId="629dfafe3e358558" providerId="LiveId" clId="{5917E82C-C410-457A-8DBE-5D7DD19A12FA}" dt="2024-02-14T22:02:49.750" v="46" actId="962"/>
          <ac:picMkLst>
            <pc:docMk/>
            <pc:sldMk cId="3393729228" sldId="264"/>
            <ac:picMk id="8" creationId="{D5ECD119-D0EA-40A1-924E-45F212BBDDD5}"/>
          </ac:picMkLst>
        </pc:picChg>
      </pc:sldChg>
      <pc:sldChg chg="modSp mod">
        <pc:chgData name="Vladimir Vatskel" userId="629dfafe3e358558" providerId="LiveId" clId="{5917E82C-C410-457A-8DBE-5D7DD19A12FA}" dt="2024-02-14T22:24:12.336" v="88"/>
        <pc:sldMkLst>
          <pc:docMk/>
          <pc:sldMk cId="1035946105" sldId="282"/>
        </pc:sldMkLst>
        <pc:spChg chg="mod">
          <ac:chgData name="Vladimir Vatskel" userId="629dfafe3e358558" providerId="LiveId" clId="{5917E82C-C410-457A-8DBE-5D7DD19A12FA}" dt="2024-02-14T22:24:12.336" v="88"/>
          <ac:spMkLst>
            <pc:docMk/>
            <pc:sldMk cId="1035946105" sldId="282"/>
            <ac:spMk id="4" creationId="{BB75B652-F3D8-5BFE-BA2A-1162DC7E54BA}"/>
          </ac:spMkLst>
        </pc:spChg>
      </pc:sldChg>
      <pc:sldChg chg="modSp mod">
        <pc:chgData name="Vladimir Vatskel" userId="629dfafe3e358558" providerId="LiveId" clId="{5917E82C-C410-457A-8DBE-5D7DD19A12FA}" dt="2024-02-14T21:56:06.054" v="3"/>
        <pc:sldMkLst>
          <pc:docMk/>
          <pc:sldMk cId="1548321952" sldId="283"/>
        </pc:sldMkLst>
        <pc:spChg chg="mod">
          <ac:chgData name="Vladimir Vatskel" userId="629dfafe3e358558" providerId="LiveId" clId="{5917E82C-C410-457A-8DBE-5D7DD19A12FA}" dt="2024-02-14T21:56:06.054" v="3"/>
          <ac:spMkLst>
            <pc:docMk/>
            <pc:sldMk cId="1548321952" sldId="283"/>
            <ac:spMk id="2" creationId="{2AB81FC7-C0F5-BEB2-B7C4-61FBCCB9C332}"/>
          </ac:spMkLst>
        </pc:spChg>
      </pc:sldChg>
      <pc:sldChg chg="addSp delSp modSp new mod">
        <pc:chgData name="Vladimir Vatskel" userId="629dfafe3e358558" providerId="LiveId" clId="{5917E82C-C410-457A-8DBE-5D7DD19A12FA}" dt="2024-02-14T21:57:38.582" v="18"/>
        <pc:sldMkLst>
          <pc:docMk/>
          <pc:sldMk cId="616260692" sldId="284"/>
        </pc:sldMkLst>
        <pc:spChg chg="mod">
          <ac:chgData name="Vladimir Vatskel" userId="629dfafe3e358558" providerId="LiveId" clId="{5917E82C-C410-457A-8DBE-5D7DD19A12FA}" dt="2024-02-14T21:56:23.057" v="6"/>
          <ac:spMkLst>
            <pc:docMk/>
            <pc:sldMk cId="616260692" sldId="284"/>
            <ac:spMk id="2" creationId="{5AF49EE7-36DA-87D1-9345-8D3B760CF4CA}"/>
          </ac:spMkLst>
        </pc:spChg>
        <pc:spChg chg="del">
          <ac:chgData name="Vladimir Vatskel" userId="629dfafe3e358558" providerId="LiveId" clId="{5917E82C-C410-457A-8DBE-5D7DD19A12FA}" dt="2024-02-14T21:57:38.582" v="18"/>
          <ac:spMkLst>
            <pc:docMk/>
            <pc:sldMk cId="616260692" sldId="284"/>
            <ac:spMk id="3" creationId="{0C76D6EC-D7A8-C80D-C937-1094C99D9427}"/>
          </ac:spMkLst>
        </pc:spChg>
        <pc:spChg chg="mod">
          <ac:chgData name="Vladimir Vatskel" userId="629dfafe3e358558" providerId="LiveId" clId="{5917E82C-C410-457A-8DBE-5D7DD19A12FA}" dt="2024-02-14T21:56:53.326" v="17" actId="20577"/>
          <ac:spMkLst>
            <pc:docMk/>
            <pc:sldMk cId="616260692" sldId="284"/>
            <ac:spMk id="4" creationId="{E8AFD204-133B-53DA-2B40-7C5AC1391C06}"/>
          </ac:spMkLst>
        </pc:spChg>
        <pc:picChg chg="add mod">
          <ac:chgData name="Vladimir Vatskel" userId="629dfafe3e358558" providerId="LiveId" clId="{5917E82C-C410-457A-8DBE-5D7DD19A12FA}" dt="2024-02-14T21:57:38.582" v="18"/>
          <ac:picMkLst>
            <pc:docMk/>
            <pc:sldMk cId="616260692" sldId="284"/>
            <ac:picMk id="6" creationId="{F66DFB04-C048-2C41-0CD8-16F2F2994B40}"/>
          </ac:picMkLst>
        </pc:picChg>
      </pc:sldChg>
      <pc:sldChg chg="addSp delSp modSp new mod">
        <pc:chgData name="Vladimir Vatskel" userId="629dfafe3e358558" providerId="LiveId" clId="{5917E82C-C410-457A-8DBE-5D7DD19A12FA}" dt="2024-02-14T22:00:29.323" v="35" actId="20577"/>
        <pc:sldMkLst>
          <pc:docMk/>
          <pc:sldMk cId="3965135922" sldId="285"/>
        </pc:sldMkLst>
        <pc:spChg chg="mod">
          <ac:chgData name="Vladimir Vatskel" userId="629dfafe3e358558" providerId="LiveId" clId="{5917E82C-C410-457A-8DBE-5D7DD19A12FA}" dt="2024-02-14T21:57:58.930" v="22"/>
          <ac:spMkLst>
            <pc:docMk/>
            <pc:sldMk cId="3965135922" sldId="285"/>
            <ac:spMk id="2" creationId="{CE0EACF2-103E-EAAA-C93F-8F8F358A7A05}"/>
          </ac:spMkLst>
        </pc:spChg>
        <pc:spChg chg="del">
          <ac:chgData name="Vladimir Vatskel" userId="629dfafe3e358558" providerId="LiveId" clId="{5917E82C-C410-457A-8DBE-5D7DD19A12FA}" dt="2024-02-14T22:00:11.670" v="23"/>
          <ac:spMkLst>
            <pc:docMk/>
            <pc:sldMk cId="3965135922" sldId="285"/>
            <ac:spMk id="3" creationId="{DC832401-64F3-A2E5-04E1-A7170B471769}"/>
          </ac:spMkLst>
        </pc:spChg>
        <pc:spChg chg="mod">
          <ac:chgData name="Vladimir Vatskel" userId="629dfafe3e358558" providerId="LiveId" clId="{5917E82C-C410-457A-8DBE-5D7DD19A12FA}" dt="2024-02-14T22:00:29.323" v="35" actId="20577"/>
          <ac:spMkLst>
            <pc:docMk/>
            <pc:sldMk cId="3965135922" sldId="285"/>
            <ac:spMk id="4" creationId="{98F6743D-AA73-28B9-6D2E-6218A11B2566}"/>
          </ac:spMkLst>
        </pc:spChg>
        <pc:picChg chg="add mod">
          <ac:chgData name="Vladimir Vatskel" userId="629dfafe3e358558" providerId="LiveId" clId="{5917E82C-C410-457A-8DBE-5D7DD19A12FA}" dt="2024-02-14T22:00:12.553" v="25" actId="962"/>
          <ac:picMkLst>
            <pc:docMk/>
            <pc:sldMk cId="3965135922" sldId="285"/>
            <ac:picMk id="6" creationId="{51CCBCA8-08A4-0C7F-40B7-6014DC763478}"/>
          </ac:picMkLst>
        </pc:picChg>
      </pc:sldChg>
      <pc:sldChg chg="addSp delSp modSp new mod">
        <pc:chgData name="Vladimir Vatskel" userId="629dfafe3e358558" providerId="LiveId" clId="{5917E82C-C410-457A-8DBE-5D7DD19A12FA}" dt="2024-02-14T22:03:49.220" v="64" actId="962"/>
        <pc:sldMkLst>
          <pc:docMk/>
          <pc:sldMk cId="1319612263" sldId="286"/>
        </pc:sldMkLst>
        <pc:spChg chg="mod">
          <ac:chgData name="Vladimir Vatskel" userId="629dfafe3e358558" providerId="LiveId" clId="{5917E82C-C410-457A-8DBE-5D7DD19A12FA}" dt="2024-02-14T22:02:23.080" v="40" actId="790"/>
          <ac:spMkLst>
            <pc:docMk/>
            <pc:sldMk cId="1319612263" sldId="286"/>
            <ac:spMk id="2" creationId="{12FEAABA-A6E5-C82A-0C81-E97F0EFD7FCD}"/>
          </ac:spMkLst>
        </pc:spChg>
        <pc:spChg chg="del">
          <ac:chgData name="Vladimir Vatskel" userId="629dfafe3e358558" providerId="LiveId" clId="{5917E82C-C410-457A-8DBE-5D7DD19A12FA}" dt="2024-02-14T22:03:48.514" v="62"/>
          <ac:spMkLst>
            <pc:docMk/>
            <pc:sldMk cId="1319612263" sldId="286"/>
            <ac:spMk id="3" creationId="{16B58814-7A25-F5E5-2A9C-3A0D8CCB5F95}"/>
          </ac:spMkLst>
        </pc:spChg>
        <pc:spChg chg="mod">
          <ac:chgData name="Vladimir Vatskel" userId="629dfafe3e358558" providerId="LiveId" clId="{5917E82C-C410-457A-8DBE-5D7DD19A12FA}" dt="2024-02-14T22:03:14.390" v="61" actId="20577"/>
          <ac:spMkLst>
            <pc:docMk/>
            <pc:sldMk cId="1319612263" sldId="286"/>
            <ac:spMk id="4" creationId="{1E0EDA6B-524E-21CA-24B5-E4646AAC47CE}"/>
          </ac:spMkLst>
        </pc:spChg>
        <pc:picChg chg="add mod">
          <ac:chgData name="Vladimir Vatskel" userId="629dfafe3e358558" providerId="LiveId" clId="{5917E82C-C410-457A-8DBE-5D7DD19A12FA}" dt="2024-02-14T22:03:49.220" v="64" actId="962"/>
          <ac:picMkLst>
            <pc:docMk/>
            <pc:sldMk cId="1319612263" sldId="286"/>
            <ac:picMk id="6" creationId="{668A00BC-3ED0-21F4-EE0D-E4B3473B9A49}"/>
          </ac:picMkLst>
        </pc:picChg>
      </pc:sldChg>
      <pc:sldChg chg="addSp delSp modSp new mod">
        <pc:chgData name="Vladimir Vatskel" userId="629dfafe3e358558" providerId="LiveId" clId="{5917E82C-C410-457A-8DBE-5D7DD19A12FA}" dt="2024-02-14T22:05:40.458" v="69" actId="27636"/>
        <pc:sldMkLst>
          <pc:docMk/>
          <pc:sldMk cId="1418126138" sldId="287"/>
        </pc:sldMkLst>
        <pc:spChg chg="mod">
          <ac:chgData name="Vladimir Vatskel" userId="629dfafe3e358558" providerId="LiveId" clId="{5917E82C-C410-457A-8DBE-5D7DD19A12FA}" dt="2024-02-14T22:04:02.634" v="67"/>
          <ac:spMkLst>
            <pc:docMk/>
            <pc:sldMk cId="1418126138" sldId="287"/>
            <ac:spMk id="2" creationId="{A73EEA42-6B81-24B6-4A15-ECE64302BE12}"/>
          </ac:spMkLst>
        </pc:spChg>
        <pc:spChg chg="del">
          <ac:chgData name="Vladimir Vatskel" userId="629dfafe3e358558" providerId="LiveId" clId="{5917E82C-C410-457A-8DBE-5D7DD19A12FA}" dt="2024-02-14T22:02:42.788" v="43"/>
          <ac:spMkLst>
            <pc:docMk/>
            <pc:sldMk cId="1418126138" sldId="287"/>
            <ac:spMk id="3" creationId="{A8750120-6977-907D-FBA6-DA039E86F20A}"/>
          </ac:spMkLst>
        </pc:spChg>
        <pc:spChg chg="mod">
          <ac:chgData name="Vladimir Vatskel" userId="629dfafe3e358558" providerId="LiveId" clId="{5917E82C-C410-457A-8DBE-5D7DD19A12FA}" dt="2024-02-14T22:05:40.458" v="69" actId="27636"/>
          <ac:spMkLst>
            <pc:docMk/>
            <pc:sldMk cId="1418126138" sldId="287"/>
            <ac:spMk id="4" creationId="{4CF0898F-92FF-4831-209D-F406B4C9BF2E}"/>
          </ac:spMkLst>
        </pc:spChg>
        <pc:picChg chg="add mod">
          <ac:chgData name="Vladimir Vatskel" userId="629dfafe3e358558" providerId="LiveId" clId="{5917E82C-C410-457A-8DBE-5D7DD19A12FA}" dt="2024-02-14T22:02:42.788" v="43"/>
          <ac:picMkLst>
            <pc:docMk/>
            <pc:sldMk cId="1418126138" sldId="287"/>
            <ac:picMk id="7" creationId="{C95985C9-B923-5997-31BA-4345BDB7BE07}"/>
          </ac:picMkLst>
        </pc:picChg>
      </pc:sldChg>
      <pc:sldChg chg="addSp delSp modSp new mod">
        <pc:chgData name="Vladimir Vatskel" userId="629dfafe3e358558" providerId="LiveId" clId="{5917E82C-C410-457A-8DBE-5D7DD19A12FA}" dt="2024-02-14T22:09:29.712" v="83" actId="27614"/>
        <pc:sldMkLst>
          <pc:docMk/>
          <pc:sldMk cId="2952891093" sldId="288"/>
        </pc:sldMkLst>
        <pc:spChg chg="mod">
          <ac:chgData name="Vladimir Vatskel" userId="629dfafe3e358558" providerId="LiveId" clId="{5917E82C-C410-457A-8DBE-5D7DD19A12FA}" dt="2024-02-14T22:06:11.706" v="73"/>
          <ac:spMkLst>
            <pc:docMk/>
            <pc:sldMk cId="2952891093" sldId="288"/>
            <ac:spMk id="2" creationId="{694B1325-CD4D-ED2B-FC25-5EAE8D742DDF}"/>
          </ac:spMkLst>
        </pc:spChg>
        <pc:spChg chg="del">
          <ac:chgData name="Vladimir Vatskel" userId="629dfafe3e358558" providerId="LiveId" clId="{5917E82C-C410-457A-8DBE-5D7DD19A12FA}" dt="2024-02-14T22:09:28.208" v="82"/>
          <ac:spMkLst>
            <pc:docMk/>
            <pc:sldMk cId="2952891093" sldId="288"/>
            <ac:spMk id="3" creationId="{8B43771D-1A90-6D0E-407E-E4FF3BB755ED}"/>
          </ac:spMkLst>
        </pc:spChg>
        <pc:spChg chg="mod">
          <ac:chgData name="Vladimir Vatskel" userId="629dfafe3e358558" providerId="LiveId" clId="{5917E82C-C410-457A-8DBE-5D7DD19A12FA}" dt="2024-02-14T22:07:12.248" v="81" actId="27636"/>
          <ac:spMkLst>
            <pc:docMk/>
            <pc:sldMk cId="2952891093" sldId="288"/>
            <ac:spMk id="4" creationId="{DC589AFE-90E0-6ED8-3BD4-1660C46A7C41}"/>
          </ac:spMkLst>
        </pc:spChg>
        <pc:picChg chg="add mod">
          <ac:chgData name="Vladimir Vatskel" userId="629dfafe3e358558" providerId="LiveId" clId="{5917E82C-C410-457A-8DBE-5D7DD19A12FA}" dt="2024-02-14T22:09:29.712" v="83" actId="27614"/>
          <ac:picMkLst>
            <pc:docMk/>
            <pc:sldMk cId="2952891093" sldId="288"/>
            <ac:picMk id="6" creationId="{71A57093-59C7-ABE8-8384-2E2E0DC81AB2}"/>
          </ac:picMkLst>
        </pc:picChg>
      </pc:sldChg>
      <pc:sldChg chg="addSp delSp modSp new mod">
        <pc:chgData name="Vladimir Vatskel" userId="629dfafe3e358558" providerId="LiveId" clId="{5917E82C-C410-457A-8DBE-5D7DD19A12FA}" dt="2024-02-14T22:11:59.067" v="87"/>
        <pc:sldMkLst>
          <pc:docMk/>
          <pc:sldMk cId="3351165426" sldId="289"/>
        </pc:sldMkLst>
        <pc:spChg chg="mod">
          <ac:chgData name="Vladimir Vatskel" userId="629dfafe3e358558" providerId="LiveId" clId="{5917E82C-C410-457A-8DBE-5D7DD19A12FA}" dt="2024-02-14T22:10:31.283" v="84" actId="790"/>
          <ac:spMkLst>
            <pc:docMk/>
            <pc:sldMk cId="3351165426" sldId="289"/>
            <ac:spMk id="2" creationId="{637A0247-D65C-8F6B-173D-D0183ACCC8B0}"/>
          </ac:spMkLst>
        </pc:spChg>
        <pc:spChg chg="del">
          <ac:chgData name="Vladimir Vatskel" userId="629dfafe3e358558" providerId="LiveId" clId="{5917E82C-C410-457A-8DBE-5D7DD19A12FA}" dt="2024-02-14T22:11:49.461" v="85"/>
          <ac:spMkLst>
            <pc:docMk/>
            <pc:sldMk cId="3351165426" sldId="289"/>
            <ac:spMk id="3" creationId="{F4C04F29-B618-0450-044B-2E6131681A40}"/>
          </ac:spMkLst>
        </pc:spChg>
        <pc:spChg chg="mod">
          <ac:chgData name="Vladimir Vatskel" userId="629dfafe3e358558" providerId="LiveId" clId="{5917E82C-C410-457A-8DBE-5D7DD19A12FA}" dt="2024-02-14T22:11:59.067" v="87"/>
          <ac:spMkLst>
            <pc:docMk/>
            <pc:sldMk cId="3351165426" sldId="289"/>
            <ac:spMk id="4" creationId="{3794F4CD-CFD3-DEEE-1493-09DFEFF267C7}"/>
          </ac:spMkLst>
        </pc:spChg>
        <pc:picChg chg="add mod">
          <ac:chgData name="Vladimir Vatskel" userId="629dfafe3e358558" providerId="LiveId" clId="{5917E82C-C410-457A-8DBE-5D7DD19A12FA}" dt="2024-02-14T22:11:50.576" v="86" actId="27614"/>
          <ac:picMkLst>
            <pc:docMk/>
            <pc:sldMk cId="3351165426" sldId="289"/>
            <ac:picMk id="6" creationId="{65E475BF-3A4B-3D9D-C260-E8F882D17131}"/>
          </ac:picMkLst>
        </pc:picChg>
      </pc:sldChg>
    </pc:docChg>
  </pc:docChgLst>
  <pc:docChgLst>
    <pc:chgData name="Vladimir Vatskel" userId="629dfafe3e358558" providerId="LiveId" clId="{3607FB22-3954-4225-8D29-68E592493AC7}"/>
    <pc:docChg chg="undo custSel addSld delSld modSld">
      <pc:chgData name="Vladimir Vatskel" userId="629dfafe3e358558" providerId="LiveId" clId="{3607FB22-3954-4225-8D29-68E592493AC7}" dt="2024-02-21T21:19:03.707" v="76" actId="27636"/>
      <pc:docMkLst>
        <pc:docMk/>
      </pc:docMkLst>
      <pc:sldChg chg="modSp mod">
        <pc:chgData name="Vladimir Vatskel" userId="629dfafe3e358558" providerId="LiveId" clId="{3607FB22-3954-4225-8D29-68E592493AC7}" dt="2024-02-21T21:19:03.707" v="76" actId="27636"/>
        <pc:sldMkLst>
          <pc:docMk/>
          <pc:sldMk cId="1035946105" sldId="282"/>
        </pc:sldMkLst>
        <pc:spChg chg="mod">
          <ac:chgData name="Vladimir Vatskel" userId="629dfafe3e358558" providerId="LiveId" clId="{3607FB22-3954-4225-8D29-68E592493AC7}" dt="2024-02-21T21:19:03.707" v="76" actId="27636"/>
          <ac:spMkLst>
            <pc:docMk/>
            <pc:sldMk cId="1035946105" sldId="282"/>
            <ac:spMk id="4" creationId="{BB75B652-F3D8-5BFE-BA2A-1162DC7E54BA}"/>
          </ac:spMkLst>
        </pc:spChg>
      </pc:sldChg>
      <pc:sldChg chg="new del">
        <pc:chgData name="Vladimir Vatskel" userId="629dfafe3e358558" providerId="LiveId" clId="{3607FB22-3954-4225-8D29-68E592493AC7}" dt="2024-02-21T20:56:56.237" v="1" actId="680"/>
        <pc:sldMkLst>
          <pc:docMk/>
          <pc:sldMk cId="1481902476" sldId="283"/>
        </pc:sldMkLst>
      </pc:sldChg>
      <pc:sldChg chg="addSp delSp modSp new mod">
        <pc:chgData name="Vladimir Vatskel" userId="629dfafe3e358558" providerId="LiveId" clId="{3607FB22-3954-4225-8D29-68E592493AC7}" dt="2024-02-21T21:01:54.690" v="18" actId="27614"/>
        <pc:sldMkLst>
          <pc:docMk/>
          <pc:sldMk cId="2277172431" sldId="283"/>
        </pc:sldMkLst>
        <pc:spChg chg="mod">
          <ac:chgData name="Vladimir Vatskel" userId="629dfafe3e358558" providerId="LiveId" clId="{3607FB22-3954-4225-8D29-68E592493AC7}" dt="2024-02-21T20:57:56.441" v="10"/>
          <ac:spMkLst>
            <pc:docMk/>
            <pc:sldMk cId="2277172431" sldId="283"/>
            <ac:spMk id="2" creationId="{4590A87B-821E-4DF7-61CB-883E16B19F89}"/>
          </ac:spMkLst>
        </pc:spChg>
        <pc:spChg chg="del">
          <ac:chgData name="Vladimir Vatskel" userId="629dfafe3e358558" providerId="LiveId" clId="{3607FB22-3954-4225-8D29-68E592493AC7}" dt="2024-02-21T21:01:52.662" v="17"/>
          <ac:spMkLst>
            <pc:docMk/>
            <pc:sldMk cId="2277172431" sldId="283"/>
            <ac:spMk id="3" creationId="{44FBB6D4-6F0B-E0A7-74DF-E097FC8DD9DD}"/>
          </ac:spMkLst>
        </pc:spChg>
        <pc:spChg chg="mod">
          <ac:chgData name="Vladimir Vatskel" userId="629dfafe3e358558" providerId="LiveId" clId="{3607FB22-3954-4225-8D29-68E592493AC7}" dt="2024-02-21T21:00:45.939" v="16" actId="27636"/>
          <ac:spMkLst>
            <pc:docMk/>
            <pc:sldMk cId="2277172431" sldId="283"/>
            <ac:spMk id="4" creationId="{E80026F1-D33D-B4DD-5674-3DE4917B6021}"/>
          </ac:spMkLst>
        </pc:spChg>
        <pc:picChg chg="add mod">
          <ac:chgData name="Vladimir Vatskel" userId="629dfafe3e358558" providerId="LiveId" clId="{3607FB22-3954-4225-8D29-68E592493AC7}" dt="2024-02-21T21:01:54.690" v="18" actId="27614"/>
          <ac:picMkLst>
            <pc:docMk/>
            <pc:sldMk cId="2277172431" sldId="283"/>
            <ac:picMk id="8" creationId="{3DC96517-4192-BF80-213B-18C62C2D0267}"/>
          </ac:picMkLst>
        </pc:picChg>
      </pc:sldChg>
      <pc:sldChg chg="addSp delSp modSp new mod">
        <pc:chgData name="Vladimir Vatskel" userId="629dfafe3e358558" providerId="LiveId" clId="{3607FB22-3954-4225-8D29-68E592493AC7}" dt="2024-02-21T21:04:27.550" v="26" actId="27614"/>
        <pc:sldMkLst>
          <pc:docMk/>
          <pc:sldMk cId="937449475" sldId="284"/>
        </pc:sldMkLst>
        <pc:spChg chg="mod">
          <ac:chgData name="Vladimir Vatskel" userId="629dfafe3e358558" providerId="LiveId" clId="{3607FB22-3954-4225-8D29-68E592493AC7}" dt="2024-02-21T21:00:32.849" v="14"/>
          <ac:spMkLst>
            <pc:docMk/>
            <pc:sldMk cId="937449475" sldId="284"/>
            <ac:spMk id="2" creationId="{18CF434E-345F-EFFE-3778-ED5F5856CE8D}"/>
          </ac:spMkLst>
        </pc:spChg>
        <pc:spChg chg="del">
          <ac:chgData name="Vladimir Vatskel" userId="629dfafe3e358558" providerId="LiveId" clId="{3607FB22-3954-4225-8D29-68E592493AC7}" dt="2024-02-21T21:04:26.274" v="25"/>
          <ac:spMkLst>
            <pc:docMk/>
            <pc:sldMk cId="937449475" sldId="284"/>
            <ac:spMk id="3" creationId="{3D2CA4BE-99CC-E932-3B64-97015C33FE7A}"/>
          </ac:spMkLst>
        </pc:spChg>
        <pc:spChg chg="mod">
          <ac:chgData name="Vladimir Vatskel" userId="629dfafe3e358558" providerId="LiveId" clId="{3607FB22-3954-4225-8D29-68E592493AC7}" dt="2024-02-21T21:02:16.342" v="20" actId="27636"/>
          <ac:spMkLst>
            <pc:docMk/>
            <pc:sldMk cId="937449475" sldId="284"/>
            <ac:spMk id="4" creationId="{E834AC8B-772B-1C67-2518-9BB1AB677054}"/>
          </ac:spMkLst>
        </pc:spChg>
        <pc:picChg chg="add mod">
          <ac:chgData name="Vladimir Vatskel" userId="629dfafe3e358558" providerId="LiveId" clId="{3607FB22-3954-4225-8D29-68E592493AC7}" dt="2024-02-21T21:04:27.550" v="26" actId="27614"/>
          <ac:picMkLst>
            <pc:docMk/>
            <pc:sldMk cId="937449475" sldId="284"/>
            <ac:picMk id="6" creationId="{52091BC9-9387-0806-EDF5-33FD05921883}"/>
          </ac:picMkLst>
        </pc:picChg>
      </pc:sldChg>
      <pc:sldChg chg="addSp delSp modSp new mod">
        <pc:chgData name="Vladimir Vatskel" userId="629dfafe3e358558" providerId="LiveId" clId="{3607FB22-3954-4225-8D29-68E592493AC7}" dt="2024-02-21T21:10:31.313" v="55" actId="27614"/>
        <pc:sldMkLst>
          <pc:docMk/>
          <pc:sldMk cId="3430669661" sldId="285"/>
        </pc:sldMkLst>
        <pc:spChg chg="mod">
          <ac:chgData name="Vladimir Vatskel" userId="629dfafe3e358558" providerId="LiveId" clId="{3607FB22-3954-4225-8D29-68E592493AC7}" dt="2024-02-21T21:03:01.478" v="24"/>
          <ac:spMkLst>
            <pc:docMk/>
            <pc:sldMk cId="3430669661" sldId="285"/>
            <ac:spMk id="2" creationId="{4A220056-6ECD-42F2-2E36-92A8840A334E}"/>
          </ac:spMkLst>
        </pc:spChg>
        <pc:spChg chg="add del">
          <ac:chgData name="Vladimir Vatskel" userId="629dfafe3e358558" providerId="LiveId" clId="{3607FB22-3954-4225-8D29-68E592493AC7}" dt="2024-02-21T21:06:39.913" v="45"/>
          <ac:spMkLst>
            <pc:docMk/>
            <pc:sldMk cId="3430669661" sldId="285"/>
            <ac:spMk id="3" creationId="{84121493-BF53-CC8A-D827-DACAAFD9AA54}"/>
          </ac:spMkLst>
        </pc:spChg>
        <pc:spChg chg="mod">
          <ac:chgData name="Vladimir Vatskel" userId="629dfafe3e358558" providerId="LiveId" clId="{3607FB22-3954-4225-8D29-68E592493AC7}" dt="2024-02-21T21:04:34.371" v="27"/>
          <ac:spMkLst>
            <pc:docMk/>
            <pc:sldMk cId="3430669661" sldId="285"/>
            <ac:spMk id="4" creationId="{B141B4A9-88DD-5A24-1230-03BC4B168480}"/>
          </ac:spMkLst>
        </pc:spChg>
        <pc:spChg chg="add del mod">
          <ac:chgData name="Vladimir Vatskel" userId="629dfafe3e358558" providerId="LiveId" clId="{3607FB22-3954-4225-8D29-68E592493AC7}" dt="2024-02-21T21:10:29.851" v="54"/>
          <ac:spMkLst>
            <pc:docMk/>
            <pc:sldMk cId="3430669661" sldId="285"/>
            <ac:spMk id="12" creationId="{233519DA-276B-E0B5-1934-598D7CB677C6}"/>
          </ac:spMkLst>
        </pc:spChg>
        <pc:picChg chg="add mod">
          <ac:chgData name="Vladimir Vatskel" userId="629dfafe3e358558" providerId="LiveId" clId="{3607FB22-3954-4225-8D29-68E592493AC7}" dt="2024-02-21T21:05:33.290" v="32"/>
          <ac:picMkLst>
            <pc:docMk/>
            <pc:sldMk cId="3430669661" sldId="285"/>
            <ac:picMk id="6" creationId="{6CE11CD1-9C21-110E-9A7C-96ED6095752F}"/>
          </ac:picMkLst>
        </pc:picChg>
        <pc:picChg chg="add mod">
          <ac:chgData name="Vladimir Vatskel" userId="629dfafe3e358558" providerId="LiveId" clId="{3607FB22-3954-4225-8D29-68E592493AC7}" dt="2024-02-21T21:06:06.458" v="44"/>
          <ac:picMkLst>
            <pc:docMk/>
            <pc:sldMk cId="3430669661" sldId="285"/>
            <ac:picMk id="8" creationId="{98F33F94-7475-3A86-2F5B-288C319806FC}"/>
          </ac:picMkLst>
        </pc:picChg>
        <pc:picChg chg="add del mod">
          <ac:chgData name="Vladimir Vatskel" userId="629dfafe3e358558" providerId="LiveId" clId="{3607FB22-3954-4225-8D29-68E592493AC7}" dt="2024-02-21T21:10:20.765" v="52" actId="21"/>
          <ac:picMkLst>
            <pc:docMk/>
            <pc:sldMk cId="3430669661" sldId="285"/>
            <ac:picMk id="10" creationId="{5A780B3F-80B7-258E-5DDD-C051E1E964FF}"/>
          </ac:picMkLst>
        </pc:picChg>
        <pc:picChg chg="add mod">
          <ac:chgData name="Vladimir Vatskel" userId="629dfafe3e358558" providerId="LiveId" clId="{3607FB22-3954-4225-8D29-68E592493AC7}" dt="2024-02-21T21:10:31.313" v="55" actId="27614"/>
          <ac:picMkLst>
            <pc:docMk/>
            <pc:sldMk cId="3430669661" sldId="285"/>
            <ac:picMk id="14" creationId="{B1B4F2A9-347B-7945-E2D5-90D71ACBC3D6}"/>
          </ac:picMkLst>
        </pc:picChg>
      </pc:sldChg>
      <pc:sldChg chg="addSp delSp modSp new mod">
        <pc:chgData name="Vladimir Vatskel" userId="629dfafe3e358558" providerId="LiveId" clId="{3607FB22-3954-4225-8D29-68E592493AC7}" dt="2024-02-21T21:12:01.232" v="61" actId="27636"/>
        <pc:sldMkLst>
          <pc:docMk/>
          <pc:sldMk cId="2785684920" sldId="286"/>
        </pc:sldMkLst>
        <pc:spChg chg="mod">
          <ac:chgData name="Vladimir Vatskel" userId="629dfafe3e358558" providerId="LiveId" clId="{3607FB22-3954-4225-8D29-68E592493AC7}" dt="2024-02-21T21:06:54.530" v="51"/>
          <ac:spMkLst>
            <pc:docMk/>
            <pc:sldMk cId="2785684920" sldId="286"/>
            <ac:spMk id="2" creationId="{F41CD1E1-9FD8-DC34-67DC-4FE2AB3BA42A}"/>
          </ac:spMkLst>
        </pc:spChg>
        <pc:spChg chg="del">
          <ac:chgData name="Vladimir Vatskel" userId="629dfafe3e358558" providerId="LiveId" clId="{3607FB22-3954-4225-8D29-68E592493AC7}" dt="2024-02-21T21:10:22.792" v="53"/>
          <ac:spMkLst>
            <pc:docMk/>
            <pc:sldMk cId="2785684920" sldId="286"/>
            <ac:spMk id="3" creationId="{F913581A-7A08-7D08-A68D-7215E2C31BE9}"/>
          </ac:spMkLst>
        </pc:spChg>
        <pc:spChg chg="mod">
          <ac:chgData name="Vladimir Vatskel" userId="629dfafe3e358558" providerId="LiveId" clId="{3607FB22-3954-4225-8D29-68E592493AC7}" dt="2024-02-21T21:12:01.232" v="61" actId="27636"/>
          <ac:spMkLst>
            <pc:docMk/>
            <pc:sldMk cId="2785684920" sldId="286"/>
            <ac:spMk id="4" creationId="{F6C1E7E5-522F-8782-D933-0D9175D5B3B7}"/>
          </ac:spMkLst>
        </pc:spChg>
        <pc:spChg chg="add del mod">
          <ac:chgData name="Vladimir Vatskel" userId="629dfafe3e358558" providerId="LiveId" clId="{3607FB22-3954-4225-8D29-68E592493AC7}" dt="2024-02-21T21:11:51.599" v="57"/>
          <ac:spMkLst>
            <pc:docMk/>
            <pc:sldMk cId="2785684920" sldId="286"/>
            <ac:spMk id="6" creationId="{AF6A508D-F2F5-5E04-E78B-F469DD5BEA9B}"/>
          </ac:spMkLst>
        </pc:spChg>
        <pc:picChg chg="add mod">
          <ac:chgData name="Vladimir Vatskel" userId="629dfafe3e358558" providerId="LiveId" clId="{3607FB22-3954-4225-8D29-68E592493AC7}" dt="2024-02-21T21:11:55.878" v="58" actId="27614"/>
          <ac:picMkLst>
            <pc:docMk/>
            <pc:sldMk cId="2785684920" sldId="286"/>
            <ac:picMk id="8" creationId="{63B1A74D-A2B7-B9EC-B9C6-47BE9DCA5E50}"/>
          </ac:picMkLst>
        </pc:picChg>
        <pc:picChg chg="add del mod">
          <ac:chgData name="Vladimir Vatskel" userId="629dfafe3e358558" providerId="LiveId" clId="{3607FB22-3954-4225-8D29-68E592493AC7}" dt="2024-02-21T21:11:50.131" v="56" actId="478"/>
          <ac:picMkLst>
            <pc:docMk/>
            <pc:sldMk cId="2785684920" sldId="286"/>
            <ac:picMk id="10" creationId="{5A780B3F-80B7-258E-5DDD-C051E1E964FF}"/>
          </ac:picMkLst>
        </pc:picChg>
      </pc:sldChg>
      <pc:sldChg chg="addSp delSp modSp new mod">
        <pc:chgData name="Vladimir Vatskel" userId="629dfafe3e358558" providerId="LiveId" clId="{3607FB22-3954-4225-8D29-68E592493AC7}" dt="2024-02-21T21:16:16.692" v="72" actId="27636"/>
        <pc:sldMkLst>
          <pc:docMk/>
          <pc:sldMk cId="2475003962" sldId="287"/>
        </pc:sldMkLst>
        <pc:spChg chg="mod">
          <ac:chgData name="Vladimir Vatskel" userId="629dfafe3e358558" providerId="LiveId" clId="{3607FB22-3954-4225-8D29-68E592493AC7}" dt="2024-02-21T21:12:18.089" v="65"/>
          <ac:spMkLst>
            <pc:docMk/>
            <pc:sldMk cId="2475003962" sldId="287"/>
            <ac:spMk id="2" creationId="{602297E0-00DC-49E9-11F4-81FCD735160F}"/>
          </ac:spMkLst>
        </pc:spChg>
        <pc:spChg chg="del">
          <ac:chgData name="Vladimir Vatskel" userId="629dfafe3e358558" providerId="LiveId" clId="{3607FB22-3954-4225-8D29-68E592493AC7}" dt="2024-02-21T21:13:40.548" v="66"/>
          <ac:spMkLst>
            <pc:docMk/>
            <pc:sldMk cId="2475003962" sldId="287"/>
            <ac:spMk id="3" creationId="{7185520F-C02C-E965-8394-C4F4FCE55673}"/>
          </ac:spMkLst>
        </pc:spChg>
        <pc:spChg chg="mod">
          <ac:chgData name="Vladimir Vatskel" userId="629dfafe3e358558" providerId="LiveId" clId="{3607FB22-3954-4225-8D29-68E592493AC7}" dt="2024-02-21T21:16:16.692" v="72" actId="27636"/>
          <ac:spMkLst>
            <pc:docMk/>
            <pc:sldMk cId="2475003962" sldId="287"/>
            <ac:spMk id="4" creationId="{C9C991D7-C013-2105-F099-D26F5FE42436}"/>
          </ac:spMkLst>
        </pc:spChg>
        <pc:spChg chg="add del mod">
          <ac:chgData name="Vladimir Vatskel" userId="629dfafe3e358558" providerId="LiveId" clId="{3607FB22-3954-4225-8D29-68E592493AC7}" dt="2024-02-21T21:15:10.232" v="69"/>
          <ac:spMkLst>
            <pc:docMk/>
            <pc:sldMk cId="2475003962" sldId="287"/>
            <ac:spMk id="8" creationId="{D3279FF8-5E9C-C628-53E2-5EFBA85E8A9A}"/>
          </ac:spMkLst>
        </pc:spChg>
        <pc:picChg chg="add del mod">
          <ac:chgData name="Vladimir Vatskel" userId="629dfafe3e358558" providerId="LiveId" clId="{3607FB22-3954-4225-8D29-68E592493AC7}" dt="2024-02-21T21:15:09.199" v="68" actId="478"/>
          <ac:picMkLst>
            <pc:docMk/>
            <pc:sldMk cId="2475003962" sldId="287"/>
            <ac:picMk id="6" creationId="{50BB3443-99A1-B3C1-3DA9-3246B942F0A0}"/>
          </ac:picMkLst>
        </pc:picChg>
        <pc:picChg chg="add mod">
          <ac:chgData name="Vladimir Vatskel" userId="629dfafe3e358558" providerId="LiveId" clId="{3607FB22-3954-4225-8D29-68E592493AC7}" dt="2024-02-21T21:15:11.082" v="70" actId="27614"/>
          <ac:picMkLst>
            <pc:docMk/>
            <pc:sldMk cId="2475003962" sldId="287"/>
            <ac:picMk id="10" creationId="{F5586D82-DB31-1491-30D4-B003B7BC90C8}"/>
          </ac:picMkLst>
        </pc:picChg>
      </pc:sldChg>
    </pc:docChg>
  </pc:docChgLst>
  <pc:docChgLst>
    <pc:chgData name="Vladimir Vatskel" userId="629dfafe3e358558" providerId="LiveId" clId="{6D3D9938-2C2B-4765-98B4-5159C0968B87}"/>
    <pc:docChg chg="undo custSel addSld delSld modSld">
      <pc:chgData name="Vladimir Vatskel" userId="629dfafe3e358558" providerId="LiveId" clId="{6D3D9938-2C2B-4765-98B4-5159C0968B87}" dt="2024-02-18T22:19:36.412" v="139" actId="20577"/>
      <pc:docMkLst>
        <pc:docMk/>
      </pc:docMkLst>
      <pc:sldChg chg="modSp mod">
        <pc:chgData name="Vladimir Vatskel" userId="629dfafe3e358558" providerId="LiveId" clId="{6D3D9938-2C2B-4765-98B4-5159C0968B87}" dt="2024-02-18T21:58:13.816" v="4"/>
        <pc:sldMkLst>
          <pc:docMk/>
          <pc:sldMk cId="1156948907" sldId="256"/>
        </pc:sldMkLst>
        <pc:spChg chg="mod">
          <ac:chgData name="Vladimir Vatskel" userId="629dfafe3e358558" providerId="LiveId" clId="{6D3D9938-2C2B-4765-98B4-5159C0968B87}" dt="2024-02-18T21:58:13.816" v="4"/>
          <ac:spMkLst>
            <pc:docMk/>
            <pc:sldMk cId="1156948907" sldId="256"/>
            <ac:spMk id="3" creationId="{61AF43C6-D912-ABC3-4CAF-631456FF7A35}"/>
          </ac:spMkLst>
        </pc:spChg>
      </pc:sldChg>
      <pc:sldChg chg="addSp delSp modSp mod">
        <pc:chgData name="Vladimir Vatskel" userId="629dfafe3e358558" providerId="LiveId" clId="{6D3D9938-2C2B-4765-98B4-5159C0968B87}" dt="2024-02-18T22:02:56.377" v="33" actId="962"/>
        <pc:sldMkLst>
          <pc:docMk/>
          <pc:sldMk cId="3393729228" sldId="264"/>
        </pc:sldMkLst>
        <pc:spChg chg="mod">
          <ac:chgData name="Vladimir Vatskel" userId="629dfafe3e358558" providerId="LiveId" clId="{6D3D9938-2C2B-4765-98B4-5159C0968B87}" dt="2024-02-18T22:01:01.134" v="15" actId="20577"/>
          <ac:spMkLst>
            <pc:docMk/>
            <pc:sldMk cId="3393729228" sldId="264"/>
            <ac:spMk id="2" creationId="{E5D7175A-D827-67F4-D876-D33F0AB990CB}"/>
          </ac:spMkLst>
        </pc:spChg>
        <pc:spChg chg="mod">
          <ac:chgData name="Vladimir Vatskel" userId="629dfafe3e358558" providerId="LiveId" clId="{6D3D9938-2C2B-4765-98B4-5159C0968B87}" dt="2024-02-18T22:01:33.851" v="25" actId="20577"/>
          <ac:spMkLst>
            <pc:docMk/>
            <pc:sldMk cId="3393729228" sldId="264"/>
            <ac:spMk id="4" creationId="{2BE4E336-CDD9-7230-D301-46FCF5BC7E4B}"/>
          </ac:spMkLst>
        </pc:spChg>
        <pc:spChg chg="add del mod">
          <ac:chgData name="Vladimir Vatskel" userId="629dfafe3e358558" providerId="LiveId" clId="{6D3D9938-2C2B-4765-98B4-5159C0968B87}" dt="2024-02-18T22:02:07.520" v="27"/>
          <ac:spMkLst>
            <pc:docMk/>
            <pc:sldMk cId="3393729228" sldId="264"/>
            <ac:spMk id="5" creationId="{60A42F07-DB10-6A61-C4E1-A94FAC576222}"/>
          </ac:spMkLst>
        </pc:spChg>
        <pc:spChg chg="add del mod">
          <ac:chgData name="Vladimir Vatskel" userId="629dfafe3e358558" providerId="LiveId" clId="{6D3D9938-2C2B-4765-98B4-5159C0968B87}" dt="2024-02-18T22:02:55.686" v="31"/>
          <ac:spMkLst>
            <pc:docMk/>
            <pc:sldMk cId="3393729228" sldId="264"/>
            <ac:spMk id="12" creationId="{BB9325DF-3E47-6E52-947B-FC1FA73DD13A}"/>
          </ac:spMkLst>
        </pc:spChg>
        <pc:picChg chg="add del mod">
          <ac:chgData name="Vladimir Vatskel" userId="629dfafe3e358558" providerId="LiveId" clId="{6D3D9938-2C2B-4765-98B4-5159C0968B87}" dt="2024-02-18T22:02:54.737" v="30" actId="478"/>
          <ac:picMkLst>
            <pc:docMk/>
            <pc:sldMk cId="3393729228" sldId="264"/>
            <ac:picMk id="7" creationId="{C4C9FD3B-E7FC-DB76-4B91-6D6C2F1137AC}"/>
          </ac:picMkLst>
        </pc:picChg>
        <pc:picChg chg="del">
          <ac:chgData name="Vladimir Vatskel" userId="629dfafe3e358558" providerId="LiveId" clId="{6D3D9938-2C2B-4765-98B4-5159C0968B87}" dt="2024-02-18T22:02:06.129" v="26" actId="478"/>
          <ac:picMkLst>
            <pc:docMk/>
            <pc:sldMk cId="3393729228" sldId="264"/>
            <ac:picMk id="8" creationId="{D5ECD119-D0EA-40A1-924E-45F212BBDDD5}"/>
          </ac:picMkLst>
        </pc:picChg>
        <pc:picChg chg="add mod">
          <ac:chgData name="Vladimir Vatskel" userId="629dfafe3e358558" providerId="LiveId" clId="{6D3D9938-2C2B-4765-98B4-5159C0968B87}" dt="2024-02-18T22:02:52.745" v="29"/>
          <ac:picMkLst>
            <pc:docMk/>
            <pc:sldMk cId="3393729228" sldId="264"/>
            <ac:picMk id="10" creationId="{DD392275-9219-69DC-1D92-0B30894B958F}"/>
          </ac:picMkLst>
        </pc:picChg>
        <pc:picChg chg="add mod">
          <ac:chgData name="Vladimir Vatskel" userId="629dfafe3e358558" providerId="LiveId" clId="{6D3D9938-2C2B-4765-98B4-5159C0968B87}" dt="2024-02-18T22:02:56.377" v="33" actId="962"/>
          <ac:picMkLst>
            <pc:docMk/>
            <pc:sldMk cId="3393729228" sldId="264"/>
            <ac:picMk id="14" creationId="{44EFB313-B803-2103-3C19-8659EE3F54E2}"/>
          </ac:picMkLst>
        </pc:picChg>
      </pc:sldChg>
      <pc:sldChg chg="modSp mod">
        <pc:chgData name="Vladimir Vatskel" userId="629dfafe3e358558" providerId="LiveId" clId="{6D3D9938-2C2B-4765-98B4-5159C0968B87}" dt="2024-02-18T22:19:36.412" v="139" actId="20577"/>
        <pc:sldMkLst>
          <pc:docMk/>
          <pc:sldMk cId="1035946105" sldId="282"/>
        </pc:sldMkLst>
        <pc:spChg chg="mod">
          <ac:chgData name="Vladimir Vatskel" userId="629dfafe3e358558" providerId="LiveId" clId="{6D3D9938-2C2B-4765-98B4-5159C0968B87}" dt="2024-02-18T22:19:36.412" v="139" actId="20577"/>
          <ac:spMkLst>
            <pc:docMk/>
            <pc:sldMk cId="1035946105" sldId="282"/>
            <ac:spMk id="4" creationId="{BB75B652-F3D8-5BFE-BA2A-1162DC7E54BA}"/>
          </ac:spMkLst>
        </pc:spChg>
      </pc:sldChg>
      <pc:sldChg chg="del">
        <pc:chgData name="Vladimir Vatskel" userId="629dfafe3e358558" providerId="LiveId" clId="{6D3D9938-2C2B-4765-98B4-5159C0968B87}" dt="2024-02-18T21:58:19.766" v="5" actId="47"/>
        <pc:sldMkLst>
          <pc:docMk/>
          <pc:sldMk cId="1548321952" sldId="283"/>
        </pc:sldMkLst>
      </pc:sldChg>
      <pc:sldChg chg="addSp delSp modSp new mod">
        <pc:chgData name="Vladimir Vatskel" userId="629dfafe3e358558" providerId="LiveId" clId="{6D3D9938-2C2B-4765-98B4-5159C0968B87}" dt="2024-02-18T22:11:47.095" v="62" actId="27614"/>
        <pc:sldMkLst>
          <pc:docMk/>
          <pc:sldMk cId="3622976547" sldId="283"/>
        </pc:sldMkLst>
        <pc:spChg chg="mod">
          <ac:chgData name="Vladimir Vatskel" userId="629dfafe3e358558" providerId="LiveId" clId="{6D3D9938-2C2B-4765-98B4-5159C0968B87}" dt="2024-02-18T22:03:14.969" v="37"/>
          <ac:spMkLst>
            <pc:docMk/>
            <pc:sldMk cId="3622976547" sldId="283"/>
            <ac:spMk id="2" creationId="{E279F2E5-CEDD-DA68-7ECD-9396C209520E}"/>
          </ac:spMkLst>
        </pc:spChg>
        <pc:spChg chg="del">
          <ac:chgData name="Vladimir Vatskel" userId="629dfafe3e358558" providerId="LiveId" clId="{6D3D9938-2C2B-4765-98B4-5159C0968B87}" dt="2024-02-18T22:11:46.043" v="61"/>
          <ac:spMkLst>
            <pc:docMk/>
            <pc:sldMk cId="3622976547" sldId="283"/>
            <ac:spMk id="3" creationId="{9BFE6DB2-590C-DED6-C0AE-13C15623A4C6}"/>
          </ac:spMkLst>
        </pc:spChg>
        <pc:spChg chg="mod">
          <ac:chgData name="Vladimir Vatskel" userId="629dfafe3e358558" providerId="LiveId" clId="{6D3D9938-2C2B-4765-98B4-5159C0968B87}" dt="2024-02-18T22:04:06.824" v="44" actId="20577"/>
          <ac:spMkLst>
            <pc:docMk/>
            <pc:sldMk cId="3622976547" sldId="283"/>
            <ac:spMk id="4" creationId="{0C8986C4-1506-5298-CC72-3404F30A3B84}"/>
          </ac:spMkLst>
        </pc:spChg>
        <pc:picChg chg="add mod">
          <ac:chgData name="Vladimir Vatskel" userId="629dfafe3e358558" providerId="LiveId" clId="{6D3D9938-2C2B-4765-98B4-5159C0968B87}" dt="2024-02-18T22:11:47.095" v="62" actId="27614"/>
          <ac:picMkLst>
            <pc:docMk/>
            <pc:sldMk cId="3622976547" sldId="283"/>
            <ac:picMk id="6" creationId="{D0B5C689-E5C4-26DE-85C2-315958F9B4FB}"/>
          </ac:picMkLst>
        </pc:picChg>
      </pc:sldChg>
      <pc:sldChg chg="del">
        <pc:chgData name="Vladimir Vatskel" userId="629dfafe3e358558" providerId="LiveId" clId="{6D3D9938-2C2B-4765-98B4-5159C0968B87}" dt="2024-02-18T21:58:19.766" v="5" actId="47"/>
        <pc:sldMkLst>
          <pc:docMk/>
          <pc:sldMk cId="616260692" sldId="284"/>
        </pc:sldMkLst>
      </pc:sldChg>
      <pc:sldChg chg="addSp delSp modSp new mod">
        <pc:chgData name="Vladimir Vatskel" userId="629dfafe3e358558" providerId="LiveId" clId="{6D3D9938-2C2B-4765-98B4-5159C0968B87}" dt="2024-02-18T22:07:29.975" v="53" actId="962"/>
        <pc:sldMkLst>
          <pc:docMk/>
          <pc:sldMk cId="3461394565" sldId="284"/>
        </pc:sldMkLst>
        <pc:spChg chg="mod">
          <ac:chgData name="Vladimir Vatskel" userId="629dfafe3e358558" providerId="LiveId" clId="{6D3D9938-2C2B-4765-98B4-5159C0968B87}" dt="2024-02-18T22:05:36.013" v="48"/>
          <ac:spMkLst>
            <pc:docMk/>
            <pc:sldMk cId="3461394565" sldId="284"/>
            <ac:spMk id="2" creationId="{1282A3F1-7811-1B11-8BFF-F9C8A34F2F0C}"/>
          </ac:spMkLst>
        </pc:spChg>
        <pc:spChg chg="del">
          <ac:chgData name="Vladimir Vatskel" userId="629dfafe3e358558" providerId="LiveId" clId="{6D3D9938-2C2B-4765-98B4-5159C0968B87}" dt="2024-02-18T22:07:29.098" v="51"/>
          <ac:spMkLst>
            <pc:docMk/>
            <pc:sldMk cId="3461394565" sldId="284"/>
            <ac:spMk id="3" creationId="{8CC8FA4B-276F-8159-45D3-2B6C48317D50}"/>
          </ac:spMkLst>
        </pc:spChg>
        <pc:spChg chg="mod">
          <ac:chgData name="Vladimir Vatskel" userId="629dfafe3e358558" providerId="LiveId" clId="{6D3D9938-2C2B-4765-98B4-5159C0968B87}" dt="2024-02-18T22:06:35.949" v="50" actId="27636"/>
          <ac:spMkLst>
            <pc:docMk/>
            <pc:sldMk cId="3461394565" sldId="284"/>
            <ac:spMk id="4" creationId="{B7E869D1-5249-DD14-7036-4AFE9B0B881F}"/>
          </ac:spMkLst>
        </pc:spChg>
        <pc:picChg chg="add mod">
          <ac:chgData name="Vladimir Vatskel" userId="629dfafe3e358558" providerId="LiveId" clId="{6D3D9938-2C2B-4765-98B4-5159C0968B87}" dt="2024-02-18T22:07:29.975" v="53" actId="962"/>
          <ac:picMkLst>
            <pc:docMk/>
            <pc:sldMk cId="3461394565" sldId="284"/>
            <ac:picMk id="6" creationId="{149E30A1-C735-07D3-11C4-500D4F604DA9}"/>
          </ac:picMkLst>
        </pc:picChg>
      </pc:sldChg>
      <pc:sldChg chg="addSp delSp modSp new mod">
        <pc:chgData name="Vladimir Vatskel" userId="629dfafe3e358558" providerId="LiveId" clId="{6D3D9938-2C2B-4765-98B4-5159C0968B87}" dt="2024-02-18T22:15:29.379" v="119" actId="962"/>
        <pc:sldMkLst>
          <pc:docMk/>
          <pc:sldMk cId="3755268063" sldId="285"/>
        </pc:sldMkLst>
        <pc:spChg chg="mod">
          <ac:chgData name="Vladimir Vatskel" userId="629dfafe3e358558" providerId="LiveId" clId="{6D3D9938-2C2B-4765-98B4-5159C0968B87}" dt="2024-02-18T22:07:41.863" v="57"/>
          <ac:spMkLst>
            <pc:docMk/>
            <pc:sldMk cId="3755268063" sldId="285"/>
            <ac:spMk id="2" creationId="{27DF5695-5B91-4E35-1980-DF9CFA9C06CD}"/>
          </ac:spMkLst>
        </pc:spChg>
        <pc:spChg chg="add del">
          <ac:chgData name="Vladimir Vatskel" userId="629dfafe3e358558" providerId="LiveId" clId="{6D3D9938-2C2B-4765-98B4-5159C0968B87}" dt="2024-02-18T22:15:28.495" v="117"/>
          <ac:spMkLst>
            <pc:docMk/>
            <pc:sldMk cId="3755268063" sldId="285"/>
            <ac:spMk id="3" creationId="{02245B2D-6F62-5C17-3683-45B7F4FE56D1}"/>
          </ac:spMkLst>
        </pc:spChg>
        <pc:spChg chg="mod">
          <ac:chgData name="Vladimir Vatskel" userId="629dfafe3e358558" providerId="LiveId" clId="{6D3D9938-2C2B-4765-98B4-5159C0968B87}" dt="2024-02-18T22:13:18.100" v="107" actId="113"/>
          <ac:spMkLst>
            <pc:docMk/>
            <pc:sldMk cId="3755268063" sldId="285"/>
            <ac:spMk id="4" creationId="{4A7A3515-C160-5DD9-6CB0-F52B6115E746}"/>
          </ac:spMkLst>
        </pc:spChg>
        <pc:picChg chg="add mod">
          <ac:chgData name="Vladimir Vatskel" userId="629dfafe3e358558" providerId="LiveId" clId="{6D3D9938-2C2B-4765-98B4-5159C0968B87}" dt="2024-02-18T22:14:50.821" v="116"/>
          <ac:picMkLst>
            <pc:docMk/>
            <pc:sldMk cId="3755268063" sldId="285"/>
            <ac:picMk id="6" creationId="{39A48F44-69B7-69DE-E473-A7615A2EDCCB}"/>
          </ac:picMkLst>
        </pc:picChg>
        <pc:picChg chg="add mod">
          <ac:chgData name="Vladimir Vatskel" userId="629dfafe3e358558" providerId="LiveId" clId="{6D3D9938-2C2B-4765-98B4-5159C0968B87}" dt="2024-02-18T22:15:29.379" v="119" actId="962"/>
          <ac:picMkLst>
            <pc:docMk/>
            <pc:sldMk cId="3755268063" sldId="285"/>
            <ac:picMk id="8" creationId="{D2E3709E-D3B4-AD2E-6D75-4C09DA2224EA}"/>
          </ac:picMkLst>
        </pc:picChg>
      </pc:sldChg>
      <pc:sldChg chg="del">
        <pc:chgData name="Vladimir Vatskel" userId="629dfafe3e358558" providerId="LiveId" clId="{6D3D9938-2C2B-4765-98B4-5159C0968B87}" dt="2024-02-18T21:58:19.766" v="5" actId="47"/>
        <pc:sldMkLst>
          <pc:docMk/>
          <pc:sldMk cId="3965135922" sldId="285"/>
        </pc:sldMkLst>
      </pc:sldChg>
      <pc:sldChg chg="del">
        <pc:chgData name="Vladimir Vatskel" userId="629dfafe3e358558" providerId="LiveId" clId="{6D3D9938-2C2B-4765-98B4-5159C0968B87}" dt="2024-02-18T21:58:19.766" v="5" actId="47"/>
        <pc:sldMkLst>
          <pc:docMk/>
          <pc:sldMk cId="1319612263" sldId="286"/>
        </pc:sldMkLst>
      </pc:sldChg>
      <pc:sldChg chg="addSp delSp modSp new mod">
        <pc:chgData name="Vladimir Vatskel" userId="629dfafe3e358558" providerId="LiveId" clId="{6D3D9938-2C2B-4765-98B4-5159C0968B87}" dt="2024-02-18T22:16:01.976" v="129" actId="962"/>
        <pc:sldMkLst>
          <pc:docMk/>
          <pc:sldMk cId="2795619152" sldId="286"/>
        </pc:sldMkLst>
        <pc:spChg chg="mod">
          <ac:chgData name="Vladimir Vatskel" userId="629dfafe3e358558" providerId="LiveId" clId="{6D3D9938-2C2B-4765-98B4-5159C0968B87}" dt="2024-02-18T22:13:55.978" v="111"/>
          <ac:spMkLst>
            <pc:docMk/>
            <pc:sldMk cId="2795619152" sldId="286"/>
            <ac:spMk id="2" creationId="{2FC79B6F-764C-3AB6-343F-E37441A5F7BE}"/>
          </ac:spMkLst>
        </pc:spChg>
        <pc:spChg chg="del">
          <ac:chgData name="Vladimir Vatskel" userId="629dfafe3e358558" providerId="LiveId" clId="{6D3D9938-2C2B-4765-98B4-5159C0968B87}" dt="2024-02-18T22:16:01.184" v="127"/>
          <ac:spMkLst>
            <pc:docMk/>
            <pc:sldMk cId="2795619152" sldId="286"/>
            <ac:spMk id="3" creationId="{F174A908-9759-1BE8-7ACB-1C5762E475B5}"/>
          </ac:spMkLst>
        </pc:spChg>
        <pc:spChg chg="mod">
          <ac:chgData name="Vladimir Vatskel" userId="629dfafe3e358558" providerId="LiveId" clId="{6D3D9938-2C2B-4765-98B4-5159C0968B87}" dt="2024-02-18T22:15:41.212" v="126" actId="20577"/>
          <ac:spMkLst>
            <pc:docMk/>
            <pc:sldMk cId="2795619152" sldId="286"/>
            <ac:spMk id="4" creationId="{D17F105A-DEB9-2817-CF45-3C887C8AFD0B}"/>
          </ac:spMkLst>
        </pc:spChg>
        <pc:picChg chg="add mod">
          <ac:chgData name="Vladimir Vatskel" userId="629dfafe3e358558" providerId="LiveId" clId="{6D3D9938-2C2B-4765-98B4-5159C0968B87}" dt="2024-02-18T22:16:01.976" v="129" actId="962"/>
          <ac:picMkLst>
            <pc:docMk/>
            <pc:sldMk cId="2795619152" sldId="286"/>
            <ac:picMk id="6" creationId="{8029554F-F1E3-5B48-E683-1FD542EC508F}"/>
          </ac:picMkLst>
        </pc:picChg>
      </pc:sldChg>
      <pc:sldChg chg="del">
        <pc:chgData name="Vladimir Vatskel" userId="629dfafe3e358558" providerId="LiveId" clId="{6D3D9938-2C2B-4765-98B4-5159C0968B87}" dt="2024-02-18T21:58:19.766" v="5" actId="47"/>
        <pc:sldMkLst>
          <pc:docMk/>
          <pc:sldMk cId="1418126138" sldId="287"/>
        </pc:sldMkLst>
      </pc:sldChg>
      <pc:sldChg chg="del">
        <pc:chgData name="Vladimir Vatskel" userId="629dfafe3e358558" providerId="LiveId" clId="{6D3D9938-2C2B-4765-98B4-5159C0968B87}" dt="2024-02-18T21:58:19.766" v="5" actId="47"/>
        <pc:sldMkLst>
          <pc:docMk/>
          <pc:sldMk cId="2952891093" sldId="288"/>
        </pc:sldMkLst>
      </pc:sldChg>
      <pc:sldChg chg="del">
        <pc:chgData name="Vladimir Vatskel" userId="629dfafe3e358558" providerId="LiveId" clId="{6D3D9938-2C2B-4765-98B4-5159C0968B87}" dt="2024-02-18T21:58:19.766" v="5" actId="47"/>
        <pc:sldMkLst>
          <pc:docMk/>
          <pc:sldMk cId="3351165426" sldId="289"/>
        </pc:sldMkLst>
      </pc:sldChg>
    </pc:docChg>
  </pc:docChgLst>
  <pc:docChgLst>
    <pc:chgData name="Vladimir Vatskel" userId="629dfafe3e358558" providerId="LiveId" clId="{5C6C0F77-0486-4365-88E7-961312CC7DD8}"/>
    <pc:docChg chg="custSel addSld delSld modSld">
      <pc:chgData name="Vladimir Vatskel" userId="629dfafe3e358558" providerId="LiveId" clId="{5C6C0F77-0486-4365-88E7-961312CC7DD8}" dt="2024-02-25T21:30:11.141" v="14"/>
      <pc:docMkLst>
        <pc:docMk/>
      </pc:docMkLst>
      <pc:sldChg chg="modSp mod">
        <pc:chgData name="Vladimir Vatskel" userId="629dfafe3e358558" providerId="LiveId" clId="{5C6C0F77-0486-4365-88E7-961312CC7DD8}" dt="2024-02-25T21:28:55.033" v="2"/>
        <pc:sldMkLst>
          <pc:docMk/>
          <pc:sldMk cId="1156948907" sldId="256"/>
        </pc:sldMkLst>
        <pc:spChg chg="mod">
          <ac:chgData name="Vladimir Vatskel" userId="629dfafe3e358558" providerId="LiveId" clId="{5C6C0F77-0486-4365-88E7-961312CC7DD8}" dt="2024-02-25T21:28:55.033" v="2"/>
          <ac:spMkLst>
            <pc:docMk/>
            <pc:sldMk cId="1156948907" sldId="256"/>
            <ac:spMk id="3" creationId="{61AF43C6-D912-ABC3-4CAF-631456FF7A35}"/>
          </ac:spMkLst>
        </pc:spChg>
      </pc:sldChg>
      <pc:sldChg chg="modSp mod">
        <pc:chgData name="Vladimir Vatskel" userId="629dfafe3e358558" providerId="LiveId" clId="{5C6C0F77-0486-4365-88E7-961312CC7DD8}" dt="2024-02-25T21:29:02.518" v="5" actId="27636"/>
        <pc:sldMkLst>
          <pc:docMk/>
          <pc:sldMk cId="1035946105" sldId="282"/>
        </pc:sldMkLst>
        <pc:spChg chg="mod">
          <ac:chgData name="Vladimir Vatskel" userId="629dfafe3e358558" providerId="LiveId" clId="{5C6C0F77-0486-4365-88E7-961312CC7DD8}" dt="2024-02-25T21:29:02.518" v="5" actId="27636"/>
          <ac:spMkLst>
            <pc:docMk/>
            <pc:sldMk cId="1035946105" sldId="282"/>
            <ac:spMk id="4" creationId="{BB75B652-F3D8-5BFE-BA2A-1162DC7E54BA}"/>
          </ac:spMkLst>
        </pc:spChg>
      </pc:sldChg>
      <pc:sldChg chg="addSp delSp modSp new mod">
        <pc:chgData name="Vladimir Vatskel" userId="629dfafe3e358558" providerId="LiveId" clId="{5C6C0F77-0486-4365-88E7-961312CC7DD8}" dt="2024-02-25T21:30:11.141" v="14"/>
        <pc:sldMkLst>
          <pc:docMk/>
          <pc:sldMk cId="1485312630" sldId="283"/>
        </pc:sldMkLst>
        <pc:spChg chg="mod">
          <ac:chgData name="Vladimir Vatskel" userId="629dfafe3e358558" providerId="LiveId" clId="{5C6C0F77-0486-4365-88E7-961312CC7DD8}" dt="2024-02-25T21:30:03.368" v="13" actId="20577"/>
          <ac:spMkLst>
            <pc:docMk/>
            <pc:sldMk cId="1485312630" sldId="283"/>
            <ac:spMk id="2" creationId="{14DE966F-2FE3-D651-93EB-AE470D86FEA6}"/>
          </ac:spMkLst>
        </pc:spChg>
        <pc:spChg chg="del">
          <ac:chgData name="Vladimir Vatskel" userId="629dfafe3e358558" providerId="LiveId" clId="{5C6C0F77-0486-4365-88E7-961312CC7DD8}" dt="2024-02-25T21:29:50.407" v="7"/>
          <ac:spMkLst>
            <pc:docMk/>
            <pc:sldMk cId="1485312630" sldId="283"/>
            <ac:spMk id="3" creationId="{3CED636A-E142-6CC8-6EBC-87FD242BC43B}"/>
          </ac:spMkLst>
        </pc:spChg>
        <pc:spChg chg="mod">
          <ac:chgData name="Vladimir Vatskel" userId="629dfafe3e358558" providerId="LiveId" clId="{5C6C0F77-0486-4365-88E7-961312CC7DD8}" dt="2024-02-25T21:30:11.141" v="14"/>
          <ac:spMkLst>
            <pc:docMk/>
            <pc:sldMk cId="1485312630" sldId="283"/>
            <ac:spMk id="4" creationId="{7B8CB1D7-1392-F737-F004-ADD16F5BBC79}"/>
          </ac:spMkLst>
        </pc:spChg>
        <pc:picChg chg="add mod">
          <ac:chgData name="Vladimir Vatskel" userId="629dfafe3e358558" providerId="LiveId" clId="{5C6C0F77-0486-4365-88E7-961312CC7DD8}" dt="2024-02-25T21:29:52.166" v="8" actId="27614"/>
          <ac:picMkLst>
            <pc:docMk/>
            <pc:sldMk cId="1485312630" sldId="283"/>
            <ac:picMk id="6" creationId="{78AADEDC-4E0E-A56D-0985-06A177A9D3FA}"/>
          </ac:picMkLst>
        </pc:picChg>
      </pc:sldChg>
      <pc:sldChg chg="del">
        <pc:chgData name="Vladimir Vatskel" userId="629dfafe3e358558" providerId="LiveId" clId="{5C6C0F77-0486-4365-88E7-961312CC7DD8}" dt="2024-02-25T21:29:00.036" v="3" actId="47"/>
        <pc:sldMkLst>
          <pc:docMk/>
          <pc:sldMk cId="2277172431" sldId="283"/>
        </pc:sldMkLst>
      </pc:sldChg>
      <pc:sldChg chg="del">
        <pc:chgData name="Vladimir Vatskel" userId="629dfafe3e358558" providerId="LiveId" clId="{5C6C0F77-0486-4365-88E7-961312CC7DD8}" dt="2024-02-25T21:29:00.036" v="3" actId="47"/>
        <pc:sldMkLst>
          <pc:docMk/>
          <pc:sldMk cId="937449475" sldId="284"/>
        </pc:sldMkLst>
      </pc:sldChg>
      <pc:sldChg chg="del">
        <pc:chgData name="Vladimir Vatskel" userId="629dfafe3e358558" providerId="LiveId" clId="{5C6C0F77-0486-4365-88E7-961312CC7DD8}" dt="2024-02-25T21:29:00.036" v="3" actId="47"/>
        <pc:sldMkLst>
          <pc:docMk/>
          <pc:sldMk cId="3430669661" sldId="285"/>
        </pc:sldMkLst>
      </pc:sldChg>
      <pc:sldChg chg="del">
        <pc:chgData name="Vladimir Vatskel" userId="629dfafe3e358558" providerId="LiveId" clId="{5C6C0F77-0486-4365-88E7-961312CC7DD8}" dt="2024-02-25T21:29:00.036" v="3" actId="47"/>
        <pc:sldMkLst>
          <pc:docMk/>
          <pc:sldMk cId="2785684920" sldId="286"/>
        </pc:sldMkLst>
      </pc:sldChg>
      <pc:sldChg chg="del">
        <pc:chgData name="Vladimir Vatskel" userId="629dfafe3e358558" providerId="LiveId" clId="{5C6C0F77-0486-4365-88E7-961312CC7DD8}" dt="2024-02-25T21:29:00.036" v="3" actId="47"/>
        <pc:sldMkLst>
          <pc:docMk/>
          <pc:sldMk cId="2475003962" sldId="287"/>
        </pc:sldMkLst>
      </pc:sldChg>
    </pc:docChg>
  </pc:docChgLst>
  <pc:docChgLst>
    <pc:chgData name="Vladimir Vatskel" userId="629dfafe3e358558" providerId="LiveId" clId="{B0DF4C48-F83C-407A-9C73-A89538B424B8}"/>
    <pc:docChg chg="undo custSel addSld delSld modSld">
      <pc:chgData name="Vladimir Vatskel" userId="629dfafe3e358558" providerId="LiveId" clId="{B0DF4C48-F83C-407A-9C73-A89538B424B8}" dt="2023-09-04T17:43:06.984" v="728" actId="2696"/>
      <pc:docMkLst>
        <pc:docMk/>
      </pc:docMkLst>
      <pc:sldChg chg="modSp mod">
        <pc:chgData name="Vladimir Vatskel" userId="629dfafe3e358558" providerId="LiveId" clId="{B0DF4C48-F83C-407A-9C73-A89538B424B8}" dt="2023-09-04T17:10:56.886" v="206" actId="20577"/>
        <pc:sldMkLst>
          <pc:docMk/>
          <pc:sldMk cId="1156948907" sldId="256"/>
        </pc:sldMkLst>
        <pc:spChg chg="mod">
          <ac:chgData name="Vladimir Vatskel" userId="629dfafe3e358558" providerId="LiveId" clId="{B0DF4C48-F83C-407A-9C73-A89538B424B8}" dt="2023-09-04T17:10:56.886" v="206" actId="20577"/>
          <ac:spMkLst>
            <pc:docMk/>
            <pc:sldMk cId="1156948907" sldId="256"/>
            <ac:spMk id="3" creationId="{61AF43C6-D912-ABC3-4CAF-631456FF7A35}"/>
          </ac:spMkLst>
        </pc:spChg>
      </pc:sldChg>
      <pc:sldChg chg="modSp new mod">
        <pc:chgData name="Vladimir Vatskel" userId="629dfafe3e358558" providerId="LiveId" clId="{B0DF4C48-F83C-407A-9C73-A89538B424B8}" dt="2023-09-04T17:13:58.269" v="236" actId="20577"/>
        <pc:sldMkLst>
          <pc:docMk/>
          <pc:sldMk cId="3025983569" sldId="257"/>
        </pc:sldMkLst>
        <pc:spChg chg="mod">
          <ac:chgData name="Vladimir Vatskel" userId="629dfafe3e358558" providerId="LiveId" clId="{B0DF4C48-F83C-407A-9C73-A89538B424B8}" dt="2023-09-04T16:45:17.143" v="3"/>
          <ac:spMkLst>
            <pc:docMk/>
            <pc:sldMk cId="3025983569" sldId="257"/>
            <ac:spMk id="2" creationId="{677B2EE0-DE6F-2DEE-AAF9-A90A34E0D874}"/>
          </ac:spMkLst>
        </pc:spChg>
        <pc:spChg chg="mod">
          <ac:chgData name="Vladimir Vatskel" userId="629dfafe3e358558" providerId="LiveId" clId="{B0DF4C48-F83C-407A-9C73-A89538B424B8}" dt="2023-09-04T17:13:58.269" v="236" actId="20577"/>
          <ac:spMkLst>
            <pc:docMk/>
            <pc:sldMk cId="3025983569" sldId="257"/>
            <ac:spMk id="3" creationId="{D0593AFE-D345-520E-46D3-F17EB06DAC63}"/>
          </ac:spMkLst>
        </pc:spChg>
      </pc:sldChg>
      <pc:sldChg chg="modSp new mod">
        <pc:chgData name="Vladimir Vatskel" userId="629dfafe3e358558" providerId="LiveId" clId="{B0DF4C48-F83C-407A-9C73-A89538B424B8}" dt="2023-09-04T16:58:15.335" v="64" actId="113"/>
        <pc:sldMkLst>
          <pc:docMk/>
          <pc:sldMk cId="2229595647" sldId="258"/>
        </pc:sldMkLst>
        <pc:spChg chg="mod">
          <ac:chgData name="Vladimir Vatskel" userId="629dfafe3e358558" providerId="LiveId" clId="{B0DF4C48-F83C-407A-9C73-A89538B424B8}" dt="2023-09-04T16:52:39.944" v="14"/>
          <ac:spMkLst>
            <pc:docMk/>
            <pc:sldMk cId="2229595647" sldId="258"/>
            <ac:spMk id="2" creationId="{79B2C7E9-A82D-F6A9-8CCD-A9A3C8EB32CA}"/>
          </ac:spMkLst>
        </pc:spChg>
        <pc:spChg chg="mod">
          <ac:chgData name="Vladimir Vatskel" userId="629dfafe3e358558" providerId="LiveId" clId="{B0DF4C48-F83C-407A-9C73-A89538B424B8}" dt="2023-09-04T16:58:15.335" v="64" actId="113"/>
          <ac:spMkLst>
            <pc:docMk/>
            <pc:sldMk cId="2229595647" sldId="258"/>
            <ac:spMk id="3" creationId="{C0F8B757-5523-03F5-70FB-7D3547581281}"/>
          </ac:spMkLst>
        </pc:spChg>
      </pc:sldChg>
      <pc:sldChg chg="modSp new mod">
        <pc:chgData name="Vladimir Vatskel" userId="629dfafe3e358558" providerId="LiveId" clId="{B0DF4C48-F83C-407A-9C73-A89538B424B8}" dt="2023-09-04T17:42:55.809" v="727" actId="6549"/>
        <pc:sldMkLst>
          <pc:docMk/>
          <pc:sldMk cId="1171470251" sldId="259"/>
        </pc:sldMkLst>
        <pc:spChg chg="mod">
          <ac:chgData name="Vladimir Vatskel" userId="629dfafe3e358558" providerId="LiveId" clId="{B0DF4C48-F83C-407A-9C73-A89538B424B8}" dt="2023-09-04T16:57:09.355" v="44"/>
          <ac:spMkLst>
            <pc:docMk/>
            <pc:sldMk cId="1171470251" sldId="259"/>
            <ac:spMk id="2" creationId="{51FC83AC-372F-F157-918E-3A2442A380FE}"/>
          </ac:spMkLst>
        </pc:spChg>
        <pc:spChg chg="mod">
          <ac:chgData name="Vladimir Vatskel" userId="629dfafe3e358558" providerId="LiveId" clId="{B0DF4C48-F83C-407A-9C73-A89538B424B8}" dt="2023-09-04T17:42:55.809" v="727" actId="6549"/>
          <ac:spMkLst>
            <pc:docMk/>
            <pc:sldMk cId="1171470251" sldId="259"/>
            <ac:spMk id="3" creationId="{BC05A3BF-B76A-9A23-CD21-1B48E48ECAB1}"/>
          </ac:spMkLst>
        </pc:spChg>
      </pc:sldChg>
      <pc:sldChg chg="modSp new mod">
        <pc:chgData name="Vladimir Vatskel" userId="629dfafe3e358558" providerId="LiveId" clId="{B0DF4C48-F83C-407A-9C73-A89538B424B8}" dt="2023-09-04T17:37:21.647" v="683" actId="20577"/>
        <pc:sldMkLst>
          <pc:docMk/>
          <pc:sldMk cId="1183688187" sldId="260"/>
        </pc:sldMkLst>
        <pc:spChg chg="mod">
          <ac:chgData name="Vladimir Vatskel" userId="629dfafe3e358558" providerId="LiveId" clId="{B0DF4C48-F83C-407A-9C73-A89538B424B8}" dt="2023-09-04T16:58:26.925" v="68"/>
          <ac:spMkLst>
            <pc:docMk/>
            <pc:sldMk cId="1183688187" sldId="260"/>
            <ac:spMk id="2" creationId="{A48BA472-AF98-4ED5-8358-7D8938D2ECC7}"/>
          </ac:spMkLst>
        </pc:spChg>
        <pc:spChg chg="mod">
          <ac:chgData name="Vladimir Vatskel" userId="629dfafe3e358558" providerId="LiveId" clId="{B0DF4C48-F83C-407A-9C73-A89538B424B8}" dt="2023-09-04T17:37:21.647" v="683" actId="20577"/>
          <ac:spMkLst>
            <pc:docMk/>
            <pc:sldMk cId="1183688187" sldId="260"/>
            <ac:spMk id="3" creationId="{2BF2B0CF-E31F-9C61-B898-3D098ED06740}"/>
          </ac:spMkLst>
        </pc:spChg>
      </pc:sldChg>
      <pc:sldChg chg="modSp new mod">
        <pc:chgData name="Vladimir Vatskel" userId="629dfafe3e358558" providerId="LiveId" clId="{B0DF4C48-F83C-407A-9C73-A89538B424B8}" dt="2023-09-04T17:29:32.806" v="526" actId="20577"/>
        <pc:sldMkLst>
          <pc:docMk/>
          <pc:sldMk cId="252740859" sldId="261"/>
        </pc:sldMkLst>
        <pc:spChg chg="mod">
          <ac:chgData name="Vladimir Vatskel" userId="629dfafe3e358558" providerId="LiveId" clId="{B0DF4C48-F83C-407A-9C73-A89538B424B8}" dt="2023-09-04T17:07:05.805" v="178" actId="790"/>
          <ac:spMkLst>
            <pc:docMk/>
            <pc:sldMk cId="252740859" sldId="261"/>
            <ac:spMk id="2" creationId="{766F5368-A6FD-14EB-DEF6-C24D70B88EDD}"/>
          </ac:spMkLst>
        </pc:spChg>
        <pc:spChg chg="mod">
          <ac:chgData name="Vladimir Vatskel" userId="629dfafe3e358558" providerId="LiveId" clId="{B0DF4C48-F83C-407A-9C73-A89538B424B8}" dt="2023-09-04T17:29:32.806" v="526" actId="20577"/>
          <ac:spMkLst>
            <pc:docMk/>
            <pc:sldMk cId="252740859" sldId="261"/>
            <ac:spMk id="3" creationId="{866D83C1-CC9C-2A11-E994-E11A9F3E55FA}"/>
          </ac:spMkLst>
        </pc:spChg>
      </pc:sldChg>
      <pc:sldChg chg="modSp new mod">
        <pc:chgData name="Vladimir Vatskel" userId="629dfafe3e358558" providerId="LiveId" clId="{B0DF4C48-F83C-407A-9C73-A89538B424B8}" dt="2023-09-04T17:29:22.746" v="524" actId="27636"/>
        <pc:sldMkLst>
          <pc:docMk/>
          <pc:sldMk cId="1682051636" sldId="262"/>
        </pc:sldMkLst>
        <pc:spChg chg="mod">
          <ac:chgData name="Vladimir Vatskel" userId="629dfafe3e358558" providerId="LiveId" clId="{B0DF4C48-F83C-407A-9C73-A89538B424B8}" dt="2023-09-04T17:09:57.906" v="200"/>
          <ac:spMkLst>
            <pc:docMk/>
            <pc:sldMk cId="1682051636" sldId="262"/>
            <ac:spMk id="2" creationId="{00E926F5-F9C4-27CA-0BF6-AF0CCEF5E936}"/>
          </ac:spMkLst>
        </pc:spChg>
        <pc:spChg chg="mod">
          <ac:chgData name="Vladimir Vatskel" userId="629dfafe3e358558" providerId="LiveId" clId="{B0DF4C48-F83C-407A-9C73-A89538B424B8}" dt="2023-09-04T17:29:22.746" v="524" actId="27636"/>
          <ac:spMkLst>
            <pc:docMk/>
            <pc:sldMk cId="1682051636" sldId="262"/>
            <ac:spMk id="3" creationId="{BE443EDB-0F5F-CFDC-0700-C129E3355F3A}"/>
          </ac:spMkLst>
        </pc:spChg>
      </pc:sldChg>
      <pc:sldChg chg="modSp new mod">
        <pc:chgData name="Vladimir Vatskel" userId="629dfafe3e358558" providerId="LiveId" clId="{B0DF4C48-F83C-407A-9C73-A89538B424B8}" dt="2023-09-04T17:29:08.550" v="522" actId="20577"/>
        <pc:sldMkLst>
          <pc:docMk/>
          <pc:sldMk cId="3099901222" sldId="263"/>
        </pc:sldMkLst>
        <pc:spChg chg="mod">
          <ac:chgData name="Vladimir Vatskel" userId="629dfafe3e358558" providerId="LiveId" clId="{B0DF4C48-F83C-407A-9C73-A89538B424B8}" dt="2023-09-04T17:25:40.196" v="468"/>
          <ac:spMkLst>
            <pc:docMk/>
            <pc:sldMk cId="3099901222" sldId="263"/>
            <ac:spMk id="2" creationId="{23703F63-9E70-4E24-F9B6-A9F27BF180EC}"/>
          </ac:spMkLst>
        </pc:spChg>
        <pc:spChg chg="mod">
          <ac:chgData name="Vladimir Vatskel" userId="629dfafe3e358558" providerId="LiveId" clId="{B0DF4C48-F83C-407A-9C73-A89538B424B8}" dt="2023-09-04T17:29:08.550" v="522" actId="20577"/>
          <ac:spMkLst>
            <pc:docMk/>
            <pc:sldMk cId="3099901222" sldId="263"/>
            <ac:spMk id="3" creationId="{3E928C04-5FD7-3D8F-4AE3-67D1CEF16811}"/>
          </ac:spMkLst>
        </pc:spChg>
      </pc:sldChg>
      <pc:sldChg chg="modSp new del mod">
        <pc:chgData name="Vladimir Vatskel" userId="629dfafe3e358558" providerId="LiveId" clId="{B0DF4C48-F83C-407A-9C73-A89538B424B8}" dt="2023-09-04T17:43:06.984" v="728" actId="2696"/>
        <pc:sldMkLst>
          <pc:docMk/>
          <pc:sldMk cId="2907210715" sldId="264"/>
        </pc:sldMkLst>
        <pc:spChg chg="mod">
          <ac:chgData name="Vladimir Vatskel" userId="629dfafe3e358558" providerId="LiveId" clId="{B0DF4C48-F83C-407A-9C73-A89538B424B8}" dt="2023-09-04T17:38:30.905" v="685"/>
          <ac:spMkLst>
            <pc:docMk/>
            <pc:sldMk cId="2907210715" sldId="264"/>
            <ac:spMk id="2" creationId="{4437ECB0-AA03-93CD-3514-ED0B5B165FCC}"/>
          </ac:spMkLst>
        </pc:spChg>
        <pc:spChg chg="mod">
          <ac:chgData name="Vladimir Vatskel" userId="629dfafe3e358558" providerId="LiveId" clId="{B0DF4C48-F83C-407A-9C73-A89538B424B8}" dt="2023-09-04T17:40:12.449" v="715" actId="20577"/>
          <ac:spMkLst>
            <pc:docMk/>
            <pc:sldMk cId="2907210715" sldId="264"/>
            <ac:spMk id="3" creationId="{DB4410CF-68C9-DFA5-5F2E-CE492EC7C69D}"/>
          </ac:spMkLst>
        </pc:spChg>
      </pc:sldChg>
    </pc:docChg>
  </pc:docChgLst>
  <pc:docChgLst>
    <pc:chgData name="Vladimir Vatskel" userId="629dfafe3e358558" providerId="LiveId" clId="{C54122B2-31B4-48F3-8B24-AA6A6496B57F}"/>
    <pc:docChg chg="delSld modSld">
      <pc:chgData name="Vladimir Vatskel" userId="629dfafe3e358558" providerId="LiveId" clId="{C54122B2-31B4-48F3-8B24-AA6A6496B57F}" dt="2024-02-21T18:23:59.053" v="3"/>
      <pc:docMkLst>
        <pc:docMk/>
      </pc:docMkLst>
      <pc:sldChg chg="modSp mod">
        <pc:chgData name="Vladimir Vatskel" userId="629dfafe3e358558" providerId="LiveId" clId="{C54122B2-31B4-48F3-8B24-AA6A6496B57F}" dt="2024-02-21T18:23:59.053" v="3"/>
        <pc:sldMkLst>
          <pc:docMk/>
          <pc:sldMk cId="1156948907" sldId="256"/>
        </pc:sldMkLst>
        <pc:spChg chg="mod">
          <ac:chgData name="Vladimir Vatskel" userId="629dfafe3e358558" providerId="LiveId" clId="{C54122B2-31B4-48F3-8B24-AA6A6496B57F}" dt="2024-02-21T18:23:59.053" v="3"/>
          <ac:spMkLst>
            <pc:docMk/>
            <pc:sldMk cId="1156948907" sldId="256"/>
            <ac:spMk id="3" creationId="{61AF43C6-D912-ABC3-4CAF-631456FF7A35}"/>
          </ac:spMkLst>
        </pc:spChg>
      </pc:sldChg>
      <pc:sldChg chg="del">
        <pc:chgData name="Vladimir Vatskel" userId="629dfafe3e358558" providerId="LiveId" clId="{C54122B2-31B4-48F3-8B24-AA6A6496B57F}" dt="2024-02-21T18:23:41.568" v="0" actId="47"/>
        <pc:sldMkLst>
          <pc:docMk/>
          <pc:sldMk cId="3393729228" sldId="264"/>
        </pc:sldMkLst>
      </pc:sldChg>
      <pc:sldChg chg="del">
        <pc:chgData name="Vladimir Vatskel" userId="629dfafe3e358558" providerId="LiveId" clId="{C54122B2-31B4-48F3-8B24-AA6A6496B57F}" dt="2024-02-21T18:23:41.568" v="0" actId="47"/>
        <pc:sldMkLst>
          <pc:docMk/>
          <pc:sldMk cId="3622976547" sldId="283"/>
        </pc:sldMkLst>
      </pc:sldChg>
      <pc:sldChg chg="del">
        <pc:chgData name="Vladimir Vatskel" userId="629dfafe3e358558" providerId="LiveId" clId="{C54122B2-31B4-48F3-8B24-AA6A6496B57F}" dt="2024-02-21T18:23:41.568" v="0" actId="47"/>
        <pc:sldMkLst>
          <pc:docMk/>
          <pc:sldMk cId="3461394565" sldId="284"/>
        </pc:sldMkLst>
      </pc:sldChg>
      <pc:sldChg chg="del">
        <pc:chgData name="Vladimir Vatskel" userId="629dfafe3e358558" providerId="LiveId" clId="{C54122B2-31B4-48F3-8B24-AA6A6496B57F}" dt="2024-02-21T18:23:41.568" v="0" actId="47"/>
        <pc:sldMkLst>
          <pc:docMk/>
          <pc:sldMk cId="3755268063" sldId="285"/>
        </pc:sldMkLst>
      </pc:sldChg>
      <pc:sldChg chg="del">
        <pc:chgData name="Vladimir Vatskel" userId="629dfafe3e358558" providerId="LiveId" clId="{C54122B2-31B4-48F3-8B24-AA6A6496B57F}" dt="2024-02-21T18:23:41.568" v="0" actId="47"/>
        <pc:sldMkLst>
          <pc:docMk/>
          <pc:sldMk cId="2795619152" sldId="28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04.03.2024</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68014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04.03.2024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538304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04.03.2024</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76209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04.03.2024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83148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04.03.2024</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141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04.03.2024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90427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04.03.2024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222153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04.03.2024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831309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0AC7C9C-7DA2-436D-B997-ED381725A209}" type="datetimeFigureOut">
              <a:rPr lang="uk-UA" smtClean="0"/>
              <a:t>04.03.2024</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81609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0AC7C9C-7DA2-436D-B997-ED381725A209}" type="datetimeFigureOut">
              <a:rPr lang="uk-UA" smtClean="0"/>
              <a:t>04.03.2024</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2977123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0AC7C9C-7DA2-436D-B997-ED381725A209}" type="datetimeFigureOut">
              <a:rPr lang="uk-UA" smtClean="0"/>
              <a:t>04.03.2024</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259782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0AC7C9C-7DA2-436D-B997-ED381725A209}" type="datetimeFigureOut">
              <a:rPr lang="uk-UA" smtClean="0"/>
              <a:t>04.03.2024</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300354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0AC7C9C-7DA2-436D-B997-ED381725A209}" type="datetimeFigureOut">
              <a:rPr lang="uk-UA" smtClean="0"/>
              <a:t>04.03.2024</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99510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AC7C9C-7DA2-436D-B997-ED381725A209}" type="datetimeFigureOut">
              <a:rPr lang="uk-UA" smtClean="0"/>
              <a:t>04.03.2024</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337844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04.03.2024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16659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0AC7C9C-7DA2-436D-B997-ED381725A209}" type="datetimeFigureOut">
              <a:rPr lang="uk-UA" smtClean="0"/>
              <a:t>04.03.2024</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00DB4F-AB7E-4C0E-ABAC-4AA23E8510AD}" type="slidenum">
              <a:rPr lang="uk-UA" smtClean="0"/>
              <a:t>‹№›</a:t>
            </a:fld>
            <a:endParaRPr lang="uk-UA"/>
          </a:p>
        </p:txBody>
      </p:sp>
    </p:spTree>
    <p:extLst>
      <p:ext uri="{BB962C8B-B14F-4D97-AF65-F5344CB8AC3E}">
        <p14:creationId xmlns:p14="http://schemas.microsoft.com/office/powerpoint/2010/main" val="413001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AC7C9C-7DA2-436D-B997-ED381725A209}" type="datetimeFigureOut">
              <a:rPr lang="uk-UA" smtClean="0"/>
              <a:t>04.03.2024</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00DB4F-AB7E-4C0E-ABAC-4AA23E8510AD}" type="slidenum">
              <a:rPr lang="uk-UA" smtClean="0"/>
              <a:t>‹№›</a:t>
            </a:fld>
            <a:endParaRPr lang="uk-UA"/>
          </a:p>
        </p:txBody>
      </p:sp>
    </p:spTree>
    <p:extLst>
      <p:ext uri="{BB962C8B-B14F-4D97-AF65-F5344CB8AC3E}">
        <p14:creationId xmlns:p14="http://schemas.microsoft.com/office/powerpoint/2010/main" val="39655523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11E836-3832-B8F3-F376-A17B80E9CA7C}"/>
              </a:ext>
            </a:extLst>
          </p:cNvPr>
          <p:cNvSpPr>
            <a:spLocks noGrp="1"/>
          </p:cNvSpPr>
          <p:nvPr>
            <p:ph type="ctrTitle"/>
          </p:nvPr>
        </p:nvSpPr>
        <p:spPr/>
        <p:txBody>
          <a:bodyPr>
            <a:normAutofit fontScale="90000"/>
          </a:bodyPr>
          <a:lstStyle/>
          <a:p>
            <a:r>
              <a:rPr lang="uk-UA" dirty="0"/>
              <a:t>Інструментальні засоби розробки програмних систем</a:t>
            </a:r>
          </a:p>
        </p:txBody>
      </p:sp>
      <p:sp>
        <p:nvSpPr>
          <p:cNvPr id="3" name="Підзаголовок 2">
            <a:extLst>
              <a:ext uri="{FF2B5EF4-FFF2-40B4-BE49-F238E27FC236}">
                <a16:creationId xmlns:a16="http://schemas.microsoft.com/office/drawing/2014/main" id="{61AF43C6-D912-ABC3-4CAF-631456FF7A35}"/>
              </a:ext>
            </a:extLst>
          </p:cNvPr>
          <p:cNvSpPr>
            <a:spLocks noGrp="1"/>
          </p:cNvSpPr>
          <p:nvPr>
            <p:ph type="subTitle" idx="1"/>
          </p:nvPr>
        </p:nvSpPr>
        <p:spPr/>
        <p:txBody>
          <a:bodyPr/>
          <a:lstStyle/>
          <a:p>
            <a:r>
              <a:rPr lang="ru-RU" b="1" dirty="0" err="1"/>
              <a:t>Лекція</a:t>
            </a:r>
            <a:r>
              <a:rPr lang="ru-RU" b="1" dirty="0"/>
              <a:t> </a:t>
            </a:r>
            <a:r>
              <a:rPr lang="en-US" b="1" dirty="0"/>
              <a:t>5</a:t>
            </a:r>
            <a:r>
              <a:rPr lang="ru-RU" b="1" dirty="0"/>
              <a:t>. </a:t>
            </a:r>
            <a:r>
              <a:rPr lang="uk-UA" b="1" dirty="0"/>
              <a:t>Системи контролю версій</a:t>
            </a:r>
            <a:r>
              <a:rPr lang="en-US" b="1" dirty="0"/>
              <a:t>: </a:t>
            </a:r>
            <a:r>
              <a:rPr lang="uk-UA" b="1" dirty="0"/>
              <a:t>співпраця в команді</a:t>
            </a:r>
          </a:p>
        </p:txBody>
      </p:sp>
    </p:spTree>
    <p:extLst>
      <p:ext uri="{BB962C8B-B14F-4D97-AF65-F5344CB8AC3E}">
        <p14:creationId xmlns:p14="http://schemas.microsoft.com/office/powerpoint/2010/main" val="1156948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290E9F-15FC-E9F4-C6A5-49DB2B812F69}"/>
              </a:ext>
            </a:extLst>
          </p:cNvPr>
          <p:cNvSpPr>
            <a:spLocks noGrp="1"/>
          </p:cNvSpPr>
          <p:nvPr>
            <p:ph type="title"/>
          </p:nvPr>
        </p:nvSpPr>
        <p:spPr/>
        <p:txBody>
          <a:bodyPr/>
          <a:lstStyle/>
          <a:p>
            <a:r>
              <a:rPr lang="uk-UA" dirty="0"/>
              <a:t>Вступ</a:t>
            </a:r>
          </a:p>
        </p:txBody>
      </p:sp>
      <p:pic>
        <p:nvPicPr>
          <p:cNvPr id="6" name="Місце для вмісту 5" descr="Зображення, що містить особа, Кінцівка, суглоб, живіт&#10;&#10;Автоматично згенерований опис">
            <a:extLst>
              <a:ext uri="{FF2B5EF4-FFF2-40B4-BE49-F238E27FC236}">
                <a16:creationId xmlns:a16="http://schemas.microsoft.com/office/drawing/2014/main" id="{6CA8CE5D-8F2C-4A6E-ED14-071D5A7F5D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429421"/>
            <a:ext cx="5181600" cy="3448296"/>
          </a:xfrm>
        </p:spPr>
      </p:pic>
      <p:sp>
        <p:nvSpPr>
          <p:cNvPr id="4" name="Місце для тексту 3">
            <a:extLst>
              <a:ext uri="{FF2B5EF4-FFF2-40B4-BE49-F238E27FC236}">
                <a16:creationId xmlns:a16="http://schemas.microsoft.com/office/drawing/2014/main" id="{00C11F3B-4E4F-DDC9-51C1-A051482EB21C}"/>
              </a:ext>
            </a:extLst>
          </p:cNvPr>
          <p:cNvSpPr>
            <a:spLocks noGrp="1"/>
          </p:cNvSpPr>
          <p:nvPr>
            <p:ph type="body" sz="half" idx="2"/>
          </p:nvPr>
        </p:nvSpPr>
        <p:spPr/>
        <p:txBody>
          <a:bodyPr/>
          <a:lstStyle/>
          <a:p>
            <a:r>
              <a:rPr lang="uk-UA" dirty="0"/>
              <a:t>Вибір відповідної моделі гілкування у системах контролю версій є ключовим аспектом успішної організації робочого процесу в команді розробників. Кожна модель гілкування пропонує унікальний підхід до управління кодом, зосереджуючись на певних цілях та потребах проекту, таких як швидкість розвитку, стабільність, гнучкість або спрощення процесу розгортання. Розуміння переваг та обмежень кожної моделі дозволяє командам ефективно підібрати метод, який найкраще відповідає їхнім вимогам, забезпечуючи при цьому високу продуктивність розробки та якість програмного продукту.</a:t>
            </a:r>
          </a:p>
        </p:txBody>
      </p:sp>
    </p:spTree>
    <p:extLst>
      <p:ext uri="{BB962C8B-B14F-4D97-AF65-F5344CB8AC3E}">
        <p14:creationId xmlns:p14="http://schemas.microsoft.com/office/powerpoint/2010/main" val="195434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C7C742-E226-DCE7-93B8-530079D8D7D8}"/>
              </a:ext>
            </a:extLst>
          </p:cNvPr>
          <p:cNvSpPr>
            <a:spLocks noGrp="1"/>
          </p:cNvSpPr>
          <p:nvPr>
            <p:ph type="title"/>
          </p:nvPr>
        </p:nvSpPr>
        <p:spPr/>
        <p:txBody>
          <a:bodyPr/>
          <a:lstStyle/>
          <a:p>
            <a:r>
              <a:rPr lang="en-US" dirty="0"/>
              <a:t>Central Workflow</a:t>
            </a:r>
            <a:endParaRPr lang="uk-UA" dirty="0"/>
          </a:p>
        </p:txBody>
      </p:sp>
      <p:pic>
        <p:nvPicPr>
          <p:cNvPr id="6" name="Місце для вмісту 5">
            <a:extLst>
              <a:ext uri="{FF2B5EF4-FFF2-40B4-BE49-F238E27FC236}">
                <a16:creationId xmlns:a16="http://schemas.microsoft.com/office/drawing/2014/main" id="{A209B30A-B013-DBC2-CCC6-7DE212E62FDA}"/>
              </a:ext>
            </a:extLst>
          </p:cNvPr>
          <p:cNvPicPr>
            <a:picLocks noGrp="1" noChangeAspect="1"/>
          </p:cNvPicPr>
          <p:nvPr>
            <p:ph idx="1"/>
          </p:nvPr>
        </p:nvPicPr>
        <p:blipFill>
          <a:blip r:embed="rId2"/>
          <a:stretch>
            <a:fillRect/>
          </a:stretch>
        </p:blipFill>
        <p:spPr>
          <a:xfrm>
            <a:off x="6323013" y="1578211"/>
            <a:ext cx="5181600" cy="3150716"/>
          </a:xfrm>
        </p:spPr>
      </p:pic>
      <p:sp>
        <p:nvSpPr>
          <p:cNvPr id="4" name="Місце для тексту 3">
            <a:extLst>
              <a:ext uri="{FF2B5EF4-FFF2-40B4-BE49-F238E27FC236}">
                <a16:creationId xmlns:a16="http://schemas.microsoft.com/office/drawing/2014/main" id="{F72CD0CB-AD44-C3EA-634A-B3421F00AB61}"/>
              </a:ext>
            </a:extLst>
          </p:cNvPr>
          <p:cNvSpPr>
            <a:spLocks noGrp="1"/>
          </p:cNvSpPr>
          <p:nvPr>
            <p:ph type="body" sz="half" idx="2"/>
          </p:nvPr>
        </p:nvSpPr>
        <p:spPr/>
        <p:txBody>
          <a:bodyPr/>
          <a:lstStyle/>
          <a:p>
            <a:r>
              <a:rPr lang="uk-UA" dirty="0"/>
              <a:t>Модель </a:t>
            </a:r>
            <a:r>
              <a:rPr lang="en-US" dirty="0"/>
              <a:t>Central Workflow </a:t>
            </a:r>
            <a:r>
              <a:rPr lang="uk-UA" dirty="0"/>
              <a:t>використовує простий, але ефективний підхід до управління версіями у проектах програмного забезпечення, заснований на одній центральній гілці для всієї розробки. Цей метод спрощує інтеграцію та зменшує ризик розбіжностей у кодовій базі, дозволяючи командам легко синхронізувати роботу та забезпечувати високу прозорість процесу розробки. Успішне застосування </a:t>
            </a:r>
            <a:r>
              <a:rPr lang="en-US" dirty="0"/>
              <a:t>Central Workflow </a:t>
            </a:r>
            <a:r>
              <a:rPr lang="uk-UA" dirty="0"/>
              <a:t>залежить від дисциплінованої роботи команди та ефективності внутрішніх процесів, таких як код-</a:t>
            </a:r>
            <a:r>
              <a:rPr lang="uk-UA" dirty="0" err="1"/>
              <a:t>рев'ю</a:t>
            </a:r>
            <a:r>
              <a:rPr lang="uk-UA" dirty="0"/>
              <a:t> та тестування, що гарантує якість та стабільність продукту.</a:t>
            </a:r>
          </a:p>
        </p:txBody>
      </p:sp>
    </p:spTree>
    <p:extLst>
      <p:ext uri="{BB962C8B-B14F-4D97-AF65-F5344CB8AC3E}">
        <p14:creationId xmlns:p14="http://schemas.microsoft.com/office/powerpoint/2010/main" val="857221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7824E5-928A-4610-3EE5-5A9864B8BFA0}"/>
              </a:ext>
            </a:extLst>
          </p:cNvPr>
          <p:cNvSpPr>
            <a:spLocks noGrp="1"/>
          </p:cNvSpPr>
          <p:nvPr>
            <p:ph type="title"/>
          </p:nvPr>
        </p:nvSpPr>
        <p:spPr/>
        <p:txBody>
          <a:bodyPr/>
          <a:lstStyle/>
          <a:p>
            <a:r>
              <a:rPr lang="en-US" dirty="0"/>
              <a:t>Git-flow</a:t>
            </a:r>
            <a:endParaRPr lang="uk-UA" dirty="0"/>
          </a:p>
        </p:txBody>
      </p:sp>
      <p:pic>
        <p:nvPicPr>
          <p:cNvPr id="6" name="Місце для вмісту 5">
            <a:extLst>
              <a:ext uri="{FF2B5EF4-FFF2-40B4-BE49-F238E27FC236}">
                <a16:creationId xmlns:a16="http://schemas.microsoft.com/office/drawing/2014/main" id="{DE77DAD9-BFD3-9C10-3145-5EC09313FEEE}"/>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23013" y="1294670"/>
            <a:ext cx="5181600" cy="3717798"/>
          </a:xfrm>
        </p:spPr>
      </p:pic>
      <p:sp>
        <p:nvSpPr>
          <p:cNvPr id="4" name="Місце для тексту 3">
            <a:extLst>
              <a:ext uri="{FF2B5EF4-FFF2-40B4-BE49-F238E27FC236}">
                <a16:creationId xmlns:a16="http://schemas.microsoft.com/office/drawing/2014/main" id="{2E7804BF-3ECB-10AC-CCAF-575D9B26AA68}"/>
              </a:ext>
            </a:extLst>
          </p:cNvPr>
          <p:cNvSpPr>
            <a:spLocks noGrp="1"/>
          </p:cNvSpPr>
          <p:nvPr>
            <p:ph type="body" sz="half" idx="2"/>
          </p:nvPr>
        </p:nvSpPr>
        <p:spPr/>
        <p:txBody>
          <a:bodyPr/>
          <a:lstStyle/>
          <a:p>
            <a:r>
              <a:rPr lang="en-US" dirty="0"/>
              <a:t>Git-flow </a:t>
            </a:r>
            <a:r>
              <a:rPr lang="uk-UA" dirty="0"/>
              <a:t>пропонує структурований підхід до розробки програмного забезпечення, що дозволяє командам чітко розділяти роботу на різні етапи, від розробки нових функцій до швидкого виправлення помилок у продукції. Ця модель управління версіями забезпечує організованість, спрощує співпрацю в команді та підвищує ефективність роботи над великими проектами. Впровадження </a:t>
            </a:r>
            <a:r>
              <a:rPr lang="en-US" dirty="0"/>
              <a:t>Git-flow </a:t>
            </a:r>
            <a:r>
              <a:rPr lang="uk-UA" dirty="0"/>
              <a:t>може зажадати часу на адаптацію, але переваги в організації робочого процесу та якості кінцевого продукту часто перевищують ці початкові зусилля.</a:t>
            </a:r>
          </a:p>
        </p:txBody>
      </p:sp>
    </p:spTree>
    <p:extLst>
      <p:ext uri="{BB962C8B-B14F-4D97-AF65-F5344CB8AC3E}">
        <p14:creationId xmlns:p14="http://schemas.microsoft.com/office/powerpoint/2010/main" val="2622560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4E0031-55C4-07E2-3546-D6EA8F2134E9}"/>
              </a:ext>
            </a:extLst>
          </p:cNvPr>
          <p:cNvSpPr>
            <a:spLocks noGrp="1"/>
          </p:cNvSpPr>
          <p:nvPr>
            <p:ph type="title"/>
          </p:nvPr>
        </p:nvSpPr>
        <p:spPr/>
        <p:txBody>
          <a:bodyPr/>
          <a:lstStyle/>
          <a:p>
            <a:r>
              <a:rPr lang="en-US" dirty="0"/>
              <a:t>Trunk-based Development</a:t>
            </a:r>
            <a:endParaRPr lang="uk-UA" dirty="0"/>
          </a:p>
        </p:txBody>
      </p:sp>
      <p:sp>
        <p:nvSpPr>
          <p:cNvPr id="4" name="Місце для тексту 3">
            <a:extLst>
              <a:ext uri="{FF2B5EF4-FFF2-40B4-BE49-F238E27FC236}">
                <a16:creationId xmlns:a16="http://schemas.microsoft.com/office/drawing/2014/main" id="{91CA83AD-5853-388A-FB74-33CAD6B694DF}"/>
              </a:ext>
            </a:extLst>
          </p:cNvPr>
          <p:cNvSpPr>
            <a:spLocks noGrp="1"/>
          </p:cNvSpPr>
          <p:nvPr>
            <p:ph type="body" sz="half" idx="2"/>
          </p:nvPr>
        </p:nvSpPr>
        <p:spPr/>
        <p:txBody>
          <a:bodyPr>
            <a:normAutofit/>
          </a:bodyPr>
          <a:lstStyle/>
          <a:p>
            <a:r>
              <a:rPr lang="en-US" dirty="0"/>
              <a:t>Trunk-based Development </a:t>
            </a:r>
            <a:r>
              <a:rPr lang="uk-UA" dirty="0"/>
              <a:t>представляє собою потужний підхід до розробки програмного забезпечення, який може значно спростити процес інтеграції та випуску продукту, роблячи його більш ефективним і адаптивним до змін. Зосереджуючись на короткострокових циклах розробки та мінімізації життєвого циклу гілок, </a:t>
            </a:r>
            <a:r>
              <a:rPr lang="en-US" dirty="0"/>
              <a:t>Trunk-based Development </a:t>
            </a:r>
            <a:r>
              <a:rPr lang="uk-UA" dirty="0"/>
              <a:t>сприяє підвищенню співпраці та зниженню ризику помилок при злитті, що робить його ідеальним для команд, які прагнуть до швидкої доставки високоякісного програмного забезпечення.</a:t>
            </a:r>
          </a:p>
        </p:txBody>
      </p:sp>
      <p:pic>
        <p:nvPicPr>
          <p:cNvPr id="12" name="Місце для вмісту 11">
            <a:extLst>
              <a:ext uri="{FF2B5EF4-FFF2-40B4-BE49-F238E27FC236}">
                <a16:creationId xmlns:a16="http://schemas.microsoft.com/office/drawing/2014/main" id="{5EA7C4E9-ACC8-D79A-8C66-B2354C1DB34E}"/>
              </a:ext>
            </a:extLst>
          </p:cNvPr>
          <p:cNvPicPr>
            <a:picLocks noGrp="1" noChangeAspect="1"/>
          </p:cNvPicPr>
          <p:nvPr>
            <p:ph idx="1"/>
          </p:nvPr>
        </p:nvPicPr>
        <p:blipFill>
          <a:blip r:embed="rId2"/>
          <a:stretch>
            <a:fillRect/>
          </a:stretch>
        </p:blipFill>
        <p:spPr>
          <a:xfrm>
            <a:off x="6323013" y="2149926"/>
            <a:ext cx="5181600" cy="2007286"/>
          </a:xfrm>
        </p:spPr>
      </p:pic>
    </p:spTree>
    <p:extLst>
      <p:ext uri="{BB962C8B-B14F-4D97-AF65-F5344CB8AC3E}">
        <p14:creationId xmlns:p14="http://schemas.microsoft.com/office/powerpoint/2010/main" val="2839416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4B76A2-94B2-22F9-EE8C-69E91C6E87DB}"/>
              </a:ext>
            </a:extLst>
          </p:cNvPr>
          <p:cNvSpPr>
            <a:spLocks noGrp="1"/>
          </p:cNvSpPr>
          <p:nvPr>
            <p:ph type="title"/>
          </p:nvPr>
        </p:nvSpPr>
        <p:spPr/>
        <p:txBody>
          <a:bodyPr/>
          <a:lstStyle/>
          <a:p>
            <a:r>
              <a:rPr lang="en-US" dirty="0"/>
              <a:t>Feature Branch Workflow</a:t>
            </a:r>
            <a:endParaRPr lang="uk-UA" dirty="0"/>
          </a:p>
        </p:txBody>
      </p:sp>
      <p:pic>
        <p:nvPicPr>
          <p:cNvPr id="6" name="Місце для вмісту 5">
            <a:extLst>
              <a:ext uri="{FF2B5EF4-FFF2-40B4-BE49-F238E27FC236}">
                <a16:creationId xmlns:a16="http://schemas.microsoft.com/office/drawing/2014/main" id="{EF38D4DB-BCEB-132F-0F23-2B52B1978BC8}"/>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23013" y="2444337"/>
            <a:ext cx="5181600" cy="1418463"/>
          </a:xfrm>
        </p:spPr>
      </p:pic>
      <p:sp>
        <p:nvSpPr>
          <p:cNvPr id="4" name="Місце для тексту 3">
            <a:extLst>
              <a:ext uri="{FF2B5EF4-FFF2-40B4-BE49-F238E27FC236}">
                <a16:creationId xmlns:a16="http://schemas.microsoft.com/office/drawing/2014/main" id="{92B02848-2D74-44CE-8D2B-D549A3DF048C}"/>
              </a:ext>
            </a:extLst>
          </p:cNvPr>
          <p:cNvSpPr>
            <a:spLocks noGrp="1"/>
          </p:cNvSpPr>
          <p:nvPr>
            <p:ph type="body" sz="half" idx="2"/>
          </p:nvPr>
        </p:nvSpPr>
        <p:spPr/>
        <p:txBody>
          <a:bodyPr/>
          <a:lstStyle/>
          <a:p>
            <a:r>
              <a:rPr lang="en-US" dirty="0"/>
              <a:t>Feature Branch Workflow </a:t>
            </a:r>
            <a:r>
              <a:rPr lang="uk-UA" dirty="0"/>
              <a:t>є ключовою стратегією в управлінні версіями програмного забезпечення, яка дозволяє розробникам ефективно працювати над новими функціями та виправленнями у відокремлених гілках, забезпечуючи ізоляцію та безпеку кодової бази. Цей метод сприяє паралельній розробці, знижує ризики для стабільності проекту та підвищує продуктивність команди. Однак, для успішного застосування потрібна чітка стратегія управління гілками, регулярне спілкування між членами команди, та використання автоматизованих інструментів для тестування та інтеграції.</a:t>
            </a:r>
          </a:p>
        </p:txBody>
      </p:sp>
    </p:spTree>
    <p:extLst>
      <p:ext uri="{BB962C8B-B14F-4D97-AF65-F5344CB8AC3E}">
        <p14:creationId xmlns:p14="http://schemas.microsoft.com/office/powerpoint/2010/main" val="3019615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7833A5-1687-4E98-C160-5C6E85CC128D}"/>
              </a:ext>
            </a:extLst>
          </p:cNvPr>
          <p:cNvSpPr>
            <a:spLocks noGrp="1"/>
          </p:cNvSpPr>
          <p:nvPr>
            <p:ph type="title"/>
          </p:nvPr>
        </p:nvSpPr>
        <p:spPr/>
        <p:txBody>
          <a:bodyPr/>
          <a:lstStyle/>
          <a:p>
            <a:r>
              <a:rPr lang="en-US" dirty="0"/>
              <a:t>Forking Workflow</a:t>
            </a:r>
            <a:endParaRPr lang="uk-UA" dirty="0"/>
          </a:p>
        </p:txBody>
      </p:sp>
      <p:pic>
        <p:nvPicPr>
          <p:cNvPr id="7" name="Місце для вмісту 6" descr="Зображення, що містить текст, дизайн&#10;&#10;Автоматично згенерований опис">
            <a:extLst>
              <a:ext uri="{FF2B5EF4-FFF2-40B4-BE49-F238E27FC236}">
                <a16:creationId xmlns:a16="http://schemas.microsoft.com/office/drawing/2014/main" id="{1FA7B279-7A6D-5A6D-347D-7AC0917806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708040"/>
            <a:ext cx="5181600" cy="2891058"/>
          </a:xfrm>
        </p:spPr>
      </p:pic>
      <p:sp>
        <p:nvSpPr>
          <p:cNvPr id="4" name="Місце для тексту 3">
            <a:extLst>
              <a:ext uri="{FF2B5EF4-FFF2-40B4-BE49-F238E27FC236}">
                <a16:creationId xmlns:a16="http://schemas.microsoft.com/office/drawing/2014/main" id="{58239B11-EF7D-73DD-D992-6E78BA98A373}"/>
              </a:ext>
            </a:extLst>
          </p:cNvPr>
          <p:cNvSpPr>
            <a:spLocks noGrp="1"/>
          </p:cNvSpPr>
          <p:nvPr>
            <p:ph type="body" sz="half" idx="2"/>
          </p:nvPr>
        </p:nvSpPr>
        <p:spPr/>
        <p:txBody>
          <a:bodyPr/>
          <a:lstStyle/>
          <a:p>
            <a:r>
              <a:rPr lang="en-US" dirty="0"/>
              <a:t>Forking Workflow </a:t>
            </a:r>
            <a:r>
              <a:rPr lang="uk-UA" dirty="0"/>
              <a:t>відрізняється унікальною можливістю для кожного розробника мати власний репозиторій, сприяючи незалежній розробці та експериментам без впливу на основний код. Цей метод ідеально підходить для </a:t>
            </a:r>
            <a:r>
              <a:rPr lang="en-US" dirty="0"/>
              <a:t>open source </a:t>
            </a:r>
            <a:r>
              <a:rPr lang="uk-UA" dirty="0" err="1"/>
              <a:t>проєктів</a:t>
            </a:r>
            <a:r>
              <a:rPr lang="uk-UA" dirty="0"/>
              <a:t>, оскільки спрощує внесення змін від широкої спільноти через </a:t>
            </a:r>
            <a:r>
              <a:rPr lang="en-US" dirty="0"/>
              <a:t>pull requests, </a:t>
            </a:r>
            <a:r>
              <a:rPr lang="uk-UA" dirty="0"/>
              <a:t>одночасно підтримуючи високу якість коду завдяки обов'язковим кодовим переглядам.</a:t>
            </a:r>
          </a:p>
        </p:txBody>
      </p:sp>
    </p:spTree>
    <p:extLst>
      <p:ext uri="{BB962C8B-B14F-4D97-AF65-F5344CB8AC3E}">
        <p14:creationId xmlns:p14="http://schemas.microsoft.com/office/powerpoint/2010/main" val="3286421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237388-6978-5ED2-441A-17D049576678}"/>
              </a:ext>
            </a:extLst>
          </p:cNvPr>
          <p:cNvSpPr>
            <a:spLocks noGrp="1"/>
          </p:cNvSpPr>
          <p:nvPr>
            <p:ph type="title"/>
          </p:nvPr>
        </p:nvSpPr>
        <p:spPr/>
        <p:txBody>
          <a:bodyPr/>
          <a:lstStyle/>
          <a:p>
            <a:r>
              <a:rPr lang="uk-UA" dirty="0"/>
              <a:t>Підсумки</a:t>
            </a:r>
          </a:p>
        </p:txBody>
      </p:sp>
      <p:pic>
        <p:nvPicPr>
          <p:cNvPr id="10" name="Місце для вмісту 9" descr="Зображення, що містить візерунок, коло, Симетрія, чорно-білий&#10;&#10;Автоматично згенерований опис">
            <a:extLst>
              <a:ext uri="{FF2B5EF4-FFF2-40B4-BE49-F238E27FC236}">
                <a16:creationId xmlns:a16="http://schemas.microsoft.com/office/drawing/2014/main" id="{906F151B-9C06-B0BC-95A3-96F0A23EF52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23013" y="1694949"/>
            <a:ext cx="5181600" cy="2917240"/>
          </a:xfrm>
        </p:spPr>
      </p:pic>
      <p:sp>
        <p:nvSpPr>
          <p:cNvPr id="4" name="Місце для тексту 3">
            <a:extLst>
              <a:ext uri="{FF2B5EF4-FFF2-40B4-BE49-F238E27FC236}">
                <a16:creationId xmlns:a16="http://schemas.microsoft.com/office/drawing/2014/main" id="{BB75B652-F3D8-5BFE-BA2A-1162DC7E54BA}"/>
              </a:ext>
            </a:extLst>
          </p:cNvPr>
          <p:cNvSpPr>
            <a:spLocks noGrp="1"/>
          </p:cNvSpPr>
          <p:nvPr>
            <p:ph type="body" sz="half" idx="2"/>
          </p:nvPr>
        </p:nvSpPr>
        <p:spPr/>
        <p:txBody>
          <a:bodyPr>
            <a:normAutofit/>
          </a:bodyPr>
          <a:lstStyle/>
          <a:p>
            <a:r>
              <a:rPr lang="uk-UA" dirty="0"/>
              <a:t>Ефективна командна робота з системами контролю версій вимагає гармонійного поєднання технічної експертизи та міжособистісних взаємин. Вибір правильної моделі гілкування, як-от </a:t>
            </a:r>
            <a:r>
              <a:rPr lang="en-US" dirty="0"/>
              <a:t>Git-flow </a:t>
            </a:r>
            <a:r>
              <a:rPr lang="uk-UA" dirty="0"/>
              <a:t>чи </a:t>
            </a:r>
            <a:r>
              <a:rPr lang="en-US" dirty="0"/>
              <a:t>Trunk-based Development, </a:t>
            </a:r>
            <a:r>
              <a:rPr lang="uk-UA" dirty="0"/>
              <a:t>забезпечує організований розвиток проекту. Регулярна синхронізація гілок запобігає конфліктам, а активна комунікація та кодові огляди сприяють підвищенню якості коду та зміцненню командного духу. </a:t>
            </a:r>
            <a:r>
              <a:rPr lang="uk-UA"/>
              <a:t>Вирішення конфліктів вимагає уваги та співпраці, підкреслюючи значення взаємодопомоги та відкритості у команді.</a:t>
            </a:r>
            <a:endParaRPr lang="uk-UA" dirty="0"/>
          </a:p>
        </p:txBody>
      </p:sp>
    </p:spTree>
    <p:extLst>
      <p:ext uri="{BB962C8B-B14F-4D97-AF65-F5344CB8AC3E}">
        <p14:creationId xmlns:p14="http://schemas.microsoft.com/office/powerpoint/2010/main" val="1035946105"/>
      </p:ext>
    </p:extLst>
  </p:cSld>
  <p:clrMapOvr>
    <a:masterClrMapping/>
  </p:clrMapOvr>
</p:sld>
</file>

<file path=ppt/theme/theme1.xml><?xml version="1.0" encoding="utf-8"?>
<a:theme xmlns:a="http://schemas.openxmlformats.org/drawingml/2006/main" name="Віхоть">
  <a:themeElements>
    <a:clrScheme name="Оранжево-червона">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365</TotalTime>
  <Words>521</Words>
  <Application>Microsoft Office PowerPoint</Application>
  <PresentationFormat>Широкий екран</PresentationFormat>
  <Paragraphs>16</Paragraphs>
  <Slides>8</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8</vt:i4>
      </vt:variant>
    </vt:vector>
  </HeadingPairs>
  <TitlesOfParts>
    <vt:vector size="12" baseType="lpstr">
      <vt:lpstr>Arial</vt:lpstr>
      <vt:lpstr>Century Gothic</vt:lpstr>
      <vt:lpstr>Wingdings 3</vt:lpstr>
      <vt:lpstr>Віхоть</vt:lpstr>
      <vt:lpstr>Інструментальні засоби розробки програмних систем</vt:lpstr>
      <vt:lpstr>Вступ</vt:lpstr>
      <vt:lpstr>Central Workflow</vt:lpstr>
      <vt:lpstr>Git-flow</vt:lpstr>
      <vt:lpstr>Trunk-based Development</vt:lpstr>
      <vt:lpstr>Feature Branch Workflow</vt:lpstr>
      <vt:lpstr>Forking Workflow</vt:lpstr>
      <vt:lpstr>Підсумки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та технології проектування комп'ютерних ігор Game design &amp; development</dc:title>
  <dc:creator>Vladimir Vatskel</dc:creator>
  <cp:lastModifiedBy>Vladimir Vatskel</cp:lastModifiedBy>
  <cp:revision>1</cp:revision>
  <dcterms:created xsi:type="dcterms:W3CDTF">2023-09-04T16:40:03Z</dcterms:created>
  <dcterms:modified xsi:type="dcterms:W3CDTF">2024-03-04T15:25:31Z</dcterms:modified>
</cp:coreProperties>
</file>