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3" r:id="rId3"/>
    <p:sldId id="284" r:id="rId4"/>
    <p:sldId id="285" r:id="rId5"/>
    <p:sldId id="286" r:id="rId6"/>
    <p:sldId id="287" r:id="rId7"/>
    <p:sldId id="288" r:id="rId8"/>
    <p:sldId id="289" r:id="rId9"/>
    <p:sldId id="28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C0F77-0486-4365-88E7-961312CC7DD8}" v="1" dt="2024-02-25T21:29:50.407"/>
    <p1510:client id="{6FA89425-6394-41A6-BAFF-56CA10009E0A}" v="6" dt="2024-02-26T19:35:30.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Vatskel" userId="629dfafe3e358558" providerId="LiveId" clId="{55265512-C95D-4DD0-ACC6-B3E7687540F7}"/>
    <pc:docChg chg="undo custSel addSld delSld modSld">
      <pc:chgData name="Vladimir Vatskel" userId="629dfafe3e358558" providerId="LiveId" clId="{55265512-C95D-4DD0-ACC6-B3E7687540F7}" dt="2024-02-14T21:53:42.642" v="99" actId="20577"/>
      <pc:docMkLst>
        <pc:docMk/>
      </pc:docMkLst>
      <pc:sldChg chg="modSp mod">
        <pc:chgData name="Vladimir Vatskel" userId="629dfafe3e358558" providerId="LiveId" clId="{55265512-C95D-4DD0-ACC6-B3E7687540F7}" dt="2024-02-14T21:44:35.857" v="37" actId="20577"/>
        <pc:sldMkLst>
          <pc:docMk/>
          <pc:sldMk cId="1156948907" sldId="256"/>
        </pc:sldMkLst>
        <pc:spChg chg="mod">
          <ac:chgData name="Vladimir Vatskel" userId="629dfafe3e358558" providerId="LiveId" clId="{55265512-C95D-4DD0-ACC6-B3E7687540F7}" dt="2024-02-14T21:44:24.186" v="31" actId="790"/>
          <ac:spMkLst>
            <pc:docMk/>
            <pc:sldMk cId="1156948907" sldId="256"/>
            <ac:spMk id="2" creationId="{7C11E836-3832-B8F3-F376-A17B80E9CA7C}"/>
          </ac:spMkLst>
        </pc:spChg>
        <pc:spChg chg="mod">
          <ac:chgData name="Vladimir Vatskel" userId="629dfafe3e358558" providerId="LiveId" clId="{55265512-C95D-4DD0-ACC6-B3E7687540F7}" dt="2024-02-14T21:44:35.857" v="37" actId="20577"/>
          <ac:spMkLst>
            <pc:docMk/>
            <pc:sldMk cId="1156948907" sldId="256"/>
            <ac:spMk id="3" creationId="{61AF43C6-D912-ABC3-4CAF-631456FF7A35}"/>
          </ac:spMkLst>
        </pc:spChg>
      </pc:sldChg>
      <pc:sldChg chg="addSp delSp modSp mod">
        <pc:chgData name="Vladimir Vatskel" userId="629dfafe3e358558" providerId="LiveId" clId="{55265512-C95D-4DD0-ACC6-B3E7687540F7}" dt="2024-02-14T21:51:17.994" v="76" actId="27614"/>
        <pc:sldMkLst>
          <pc:docMk/>
          <pc:sldMk cId="3393729228" sldId="264"/>
        </pc:sldMkLst>
        <pc:spChg chg="mod">
          <ac:chgData name="Vladimir Vatskel" userId="629dfafe3e358558" providerId="LiveId" clId="{55265512-C95D-4DD0-ACC6-B3E7687540F7}" dt="2024-02-14T21:45:10.629" v="57" actId="20577"/>
          <ac:spMkLst>
            <pc:docMk/>
            <pc:sldMk cId="3393729228" sldId="264"/>
            <ac:spMk id="2" creationId="{E5D7175A-D827-67F4-D876-D33F0AB990CB}"/>
          </ac:spMkLst>
        </pc:spChg>
        <pc:spChg chg="mod">
          <ac:chgData name="Vladimir Vatskel" userId="629dfafe3e358558" providerId="LiveId" clId="{55265512-C95D-4DD0-ACC6-B3E7687540F7}" dt="2024-02-14T21:46:49.341" v="73" actId="20577"/>
          <ac:spMkLst>
            <pc:docMk/>
            <pc:sldMk cId="3393729228" sldId="264"/>
            <ac:spMk id="4" creationId="{2BE4E336-CDD9-7230-D301-46FCF5BC7E4B}"/>
          </ac:spMkLst>
        </pc:spChg>
        <pc:spChg chg="add del mod">
          <ac:chgData name="Vladimir Vatskel" userId="629dfafe3e358558" providerId="LiveId" clId="{55265512-C95D-4DD0-ACC6-B3E7687540F7}" dt="2024-02-14T21:51:15.995" v="75"/>
          <ac:spMkLst>
            <pc:docMk/>
            <pc:sldMk cId="3393729228" sldId="264"/>
            <ac:spMk id="5" creationId="{E7F005D1-91E1-45D6-B514-EC9A66C12157}"/>
          </ac:spMkLst>
        </pc:spChg>
        <pc:picChg chg="add mod">
          <ac:chgData name="Vladimir Vatskel" userId="629dfafe3e358558" providerId="LiveId" clId="{55265512-C95D-4DD0-ACC6-B3E7687540F7}" dt="2024-02-14T21:51:17.994" v="76" actId="27614"/>
          <ac:picMkLst>
            <pc:docMk/>
            <pc:sldMk cId="3393729228" sldId="264"/>
            <ac:picMk id="7" creationId="{C95985C9-B923-5997-31BA-4345BDB7BE07}"/>
          </ac:picMkLst>
        </pc:picChg>
        <pc:picChg chg="del">
          <ac:chgData name="Vladimir Vatskel" userId="629dfafe3e358558" providerId="LiveId" clId="{55265512-C95D-4DD0-ACC6-B3E7687540F7}" dt="2024-02-14T21:51:14.537" v="74" actId="478"/>
          <ac:picMkLst>
            <pc:docMk/>
            <pc:sldMk cId="3393729228" sldId="264"/>
            <ac:picMk id="8" creationId="{6AE59189-CE39-FBB9-BFB2-7F26278425B1}"/>
          </ac:picMkLst>
        </pc:picChg>
      </pc:sldChg>
      <pc:sldChg chg="del">
        <pc:chgData name="Vladimir Vatskel" userId="629dfafe3e358558" providerId="LiveId" clId="{55265512-C95D-4DD0-ACC6-B3E7687540F7}" dt="2024-02-14T21:45:01.342" v="38" actId="47"/>
        <pc:sldMkLst>
          <pc:docMk/>
          <pc:sldMk cId="1684392883" sldId="265"/>
        </pc:sldMkLst>
      </pc:sldChg>
      <pc:sldChg chg="del">
        <pc:chgData name="Vladimir Vatskel" userId="629dfafe3e358558" providerId="LiveId" clId="{55265512-C95D-4DD0-ACC6-B3E7687540F7}" dt="2024-02-14T21:45:01.342" v="38" actId="47"/>
        <pc:sldMkLst>
          <pc:docMk/>
          <pc:sldMk cId="3809924930" sldId="266"/>
        </pc:sldMkLst>
      </pc:sldChg>
      <pc:sldChg chg="del">
        <pc:chgData name="Vladimir Vatskel" userId="629dfafe3e358558" providerId="LiveId" clId="{55265512-C95D-4DD0-ACC6-B3E7687540F7}" dt="2024-02-14T21:45:01.342" v="38" actId="47"/>
        <pc:sldMkLst>
          <pc:docMk/>
          <pc:sldMk cId="133409172" sldId="267"/>
        </pc:sldMkLst>
      </pc:sldChg>
      <pc:sldChg chg="del">
        <pc:chgData name="Vladimir Vatskel" userId="629dfafe3e358558" providerId="LiveId" clId="{55265512-C95D-4DD0-ACC6-B3E7687540F7}" dt="2024-02-14T21:45:01.342" v="38" actId="47"/>
        <pc:sldMkLst>
          <pc:docMk/>
          <pc:sldMk cId="584272886" sldId="268"/>
        </pc:sldMkLst>
      </pc:sldChg>
      <pc:sldChg chg="del">
        <pc:chgData name="Vladimir Vatskel" userId="629dfafe3e358558" providerId="LiveId" clId="{55265512-C95D-4DD0-ACC6-B3E7687540F7}" dt="2024-02-14T21:45:01.342" v="38" actId="47"/>
        <pc:sldMkLst>
          <pc:docMk/>
          <pc:sldMk cId="952474941" sldId="269"/>
        </pc:sldMkLst>
      </pc:sldChg>
      <pc:sldChg chg="del">
        <pc:chgData name="Vladimir Vatskel" userId="629dfafe3e358558" providerId="LiveId" clId="{55265512-C95D-4DD0-ACC6-B3E7687540F7}" dt="2024-02-14T21:45:01.342" v="38" actId="47"/>
        <pc:sldMkLst>
          <pc:docMk/>
          <pc:sldMk cId="1880151884" sldId="270"/>
        </pc:sldMkLst>
      </pc:sldChg>
      <pc:sldChg chg="del">
        <pc:chgData name="Vladimir Vatskel" userId="629dfafe3e358558" providerId="LiveId" clId="{55265512-C95D-4DD0-ACC6-B3E7687540F7}" dt="2024-02-14T21:45:01.342" v="38" actId="47"/>
        <pc:sldMkLst>
          <pc:docMk/>
          <pc:sldMk cId="63742856" sldId="271"/>
        </pc:sldMkLst>
      </pc:sldChg>
      <pc:sldChg chg="del">
        <pc:chgData name="Vladimir Vatskel" userId="629dfafe3e358558" providerId="LiveId" clId="{55265512-C95D-4DD0-ACC6-B3E7687540F7}" dt="2024-02-14T21:45:01.342" v="38" actId="47"/>
        <pc:sldMkLst>
          <pc:docMk/>
          <pc:sldMk cId="3148174449" sldId="272"/>
        </pc:sldMkLst>
      </pc:sldChg>
      <pc:sldChg chg="del">
        <pc:chgData name="Vladimir Vatskel" userId="629dfafe3e358558" providerId="LiveId" clId="{55265512-C95D-4DD0-ACC6-B3E7687540F7}" dt="2024-02-14T21:45:01.342" v="38" actId="47"/>
        <pc:sldMkLst>
          <pc:docMk/>
          <pc:sldMk cId="1463328207" sldId="273"/>
        </pc:sldMkLst>
      </pc:sldChg>
      <pc:sldChg chg="del">
        <pc:chgData name="Vladimir Vatskel" userId="629dfafe3e358558" providerId="LiveId" clId="{55265512-C95D-4DD0-ACC6-B3E7687540F7}" dt="2024-02-14T21:45:01.342" v="38" actId="47"/>
        <pc:sldMkLst>
          <pc:docMk/>
          <pc:sldMk cId="4185445326" sldId="274"/>
        </pc:sldMkLst>
      </pc:sldChg>
      <pc:sldChg chg="del">
        <pc:chgData name="Vladimir Vatskel" userId="629dfafe3e358558" providerId="LiveId" clId="{55265512-C95D-4DD0-ACC6-B3E7687540F7}" dt="2024-02-14T21:45:01.342" v="38" actId="47"/>
        <pc:sldMkLst>
          <pc:docMk/>
          <pc:sldMk cId="3465430598" sldId="275"/>
        </pc:sldMkLst>
      </pc:sldChg>
      <pc:sldChg chg="del">
        <pc:chgData name="Vladimir Vatskel" userId="629dfafe3e358558" providerId="LiveId" clId="{55265512-C95D-4DD0-ACC6-B3E7687540F7}" dt="2024-02-14T21:45:01.342" v="38" actId="47"/>
        <pc:sldMkLst>
          <pc:docMk/>
          <pc:sldMk cId="1868295731" sldId="276"/>
        </pc:sldMkLst>
      </pc:sldChg>
      <pc:sldChg chg="del">
        <pc:chgData name="Vladimir Vatskel" userId="629dfafe3e358558" providerId="LiveId" clId="{55265512-C95D-4DD0-ACC6-B3E7687540F7}" dt="2024-02-14T21:45:01.342" v="38" actId="47"/>
        <pc:sldMkLst>
          <pc:docMk/>
          <pc:sldMk cId="4264367810" sldId="277"/>
        </pc:sldMkLst>
      </pc:sldChg>
      <pc:sldChg chg="del">
        <pc:chgData name="Vladimir Vatskel" userId="629dfafe3e358558" providerId="LiveId" clId="{55265512-C95D-4DD0-ACC6-B3E7687540F7}" dt="2024-02-14T21:45:01.342" v="38" actId="47"/>
        <pc:sldMkLst>
          <pc:docMk/>
          <pc:sldMk cId="674918782" sldId="278"/>
        </pc:sldMkLst>
      </pc:sldChg>
      <pc:sldChg chg="del">
        <pc:chgData name="Vladimir Vatskel" userId="629dfafe3e358558" providerId="LiveId" clId="{55265512-C95D-4DD0-ACC6-B3E7687540F7}" dt="2024-02-14T21:45:01.342" v="38" actId="47"/>
        <pc:sldMkLst>
          <pc:docMk/>
          <pc:sldMk cId="1958039943" sldId="279"/>
        </pc:sldMkLst>
      </pc:sldChg>
      <pc:sldChg chg="del">
        <pc:chgData name="Vladimir Vatskel" userId="629dfafe3e358558" providerId="LiveId" clId="{55265512-C95D-4DD0-ACC6-B3E7687540F7}" dt="2024-02-14T21:45:01.342" v="38" actId="47"/>
        <pc:sldMkLst>
          <pc:docMk/>
          <pc:sldMk cId="3968643434" sldId="280"/>
        </pc:sldMkLst>
      </pc:sldChg>
      <pc:sldChg chg="del">
        <pc:chgData name="Vladimir Vatskel" userId="629dfafe3e358558" providerId="LiveId" clId="{55265512-C95D-4DD0-ACC6-B3E7687540F7}" dt="2024-02-14T21:45:01.342" v="38" actId="47"/>
        <pc:sldMkLst>
          <pc:docMk/>
          <pc:sldMk cId="610327489" sldId="281"/>
        </pc:sldMkLst>
      </pc:sldChg>
      <pc:sldChg chg="addSp delSp modSp new mod">
        <pc:chgData name="Vladimir Vatskel" userId="629dfafe3e358558" providerId="LiveId" clId="{55265512-C95D-4DD0-ACC6-B3E7687540F7}" dt="2024-02-14T21:53:42.642" v="99" actId="20577"/>
        <pc:sldMkLst>
          <pc:docMk/>
          <pc:sldMk cId="1548321952" sldId="283"/>
        </pc:sldMkLst>
        <pc:spChg chg="del">
          <ac:chgData name="Vladimir Vatskel" userId="629dfafe3e358558" providerId="LiveId" clId="{55265512-C95D-4DD0-ACC6-B3E7687540F7}" dt="2024-02-14T21:52:51.672" v="78"/>
          <ac:spMkLst>
            <pc:docMk/>
            <pc:sldMk cId="1548321952" sldId="283"/>
            <ac:spMk id="3" creationId="{0079F045-FE11-AD00-52A3-58073704A38A}"/>
          </ac:spMkLst>
        </pc:spChg>
        <pc:spChg chg="mod">
          <ac:chgData name="Vladimir Vatskel" userId="629dfafe3e358558" providerId="LiveId" clId="{55265512-C95D-4DD0-ACC6-B3E7687540F7}" dt="2024-02-14T21:53:42.642" v="99" actId="20577"/>
          <ac:spMkLst>
            <pc:docMk/>
            <pc:sldMk cId="1548321952" sldId="283"/>
            <ac:spMk id="4" creationId="{FB8CCDAE-0E8A-BEE5-B868-380E393B8D12}"/>
          </ac:spMkLst>
        </pc:spChg>
        <pc:picChg chg="add mod">
          <ac:chgData name="Vladimir Vatskel" userId="629dfafe3e358558" providerId="LiveId" clId="{55265512-C95D-4DD0-ACC6-B3E7687540F7}" dt="2024-02-14T21:52:52.442" v="80" actId="962"/>
          <ac:picMkLst>
            <pc:docMk/>
            <pc:sldMk cId="1548321952" sldId="283"/>
            <ac:picMk id="6" creationId="{30F4E9FF-575E-0C26-6F92-5C937EF15DFB}"/>
          </ac:picMkLst>
        </pc:picChg>
      </pc:sldChg>
      <pc:sldChg chg="del">
        <pc:chgData name="Vladimir Vatskel" userId="629dfafe3e358558" providerId="LiveId" clId="{55265512-C95D-4DD0-ACC6-B3E7687540F7}" dt="2024-02-14T21:45:01.342" v="38" actId="47"/>
        <pc:sldMkLst>
          <pc:docMk/>
          <pc:sldMk cId="1640339033" sldId="283"/>
        </pc:sldMkLst>
      </pc:sldChg>
    </pc:docChg>
  </pc:docChgLst>
  <pc:docChgLst>
    <pc:chgData name="Vladimir Vatskel" userId="629dfafe3e358558" providerId="LiveId" clId="{3C3E86AD-D248-435F-BBE0-8445BC452CC3}"/>
    <pc:docChg chg="undo redo custSel addSld delSld modSld">
      <pc:chgData name="Vladimir Vatskel" userId="629dfafe3e358558" providerId="LiveId" clId="{3C3E86AD-D248-435F-BBE0-8445BC452CC3}" dt="2023-10-17T22:19:39.717" v="794" actId="20577"/>
      <pc:docMkLst>
        <pc:docMk/>
      </pc:docMkLst>
      <pc:sldChg chg="modSp mod">
        <pc:chgData name="Vladimir Vatskel" userId="629dfafe3e358558" providerId="LiveId" clId="{3C3E86AD-D248-435F-BBE0-8445BC452CC3}" dt="2023-10-17T20:20:29.695" v="55"/>
        <pc:sldMkLst>
          <pc:docMk/>
          <pc:sldMk cId="1156948907" sldId="256"/>
        </pc:sldMkLst>
        <pc:spChg chg="mod">
          <ac:chgData name="Vladimir Vatskel" userId="629dfafe3e358558" providerId="LiveId" clId="{3C3E86AD-D248-435F-BBE0-8445BC452CC3}" dt="2023-10-17T20:20:29.695" v="55"/>
          <ac:spMkLst>
            <pc:docMk/>
            <pc:sldMk cId="1156948907" sldId="256"/>
            <ac:spMk id="3" creationId="{61AF43C6-D912-ABC3-4CAF-631456FF7A35}"/>
          </ac:spMkLst>
        </pc:spChg>
      </pc:sldChg>
      <pc:sldChg chg="addSp delSp del mod">
        <pc:chgData name="Vladimir Vatskel" userId="629dfafe3e358558" providerId="LiveId" clId="{3C3E86AD-D248-435F-BBE0-8445BC452CC3}" dt="2023-10-17T20:36:17.550" v="154" actId="47"/>
        <pc:sldMkLst>
          <pc:docMk/>
          <pc:sldMk cId="3025983569" sldId="257"/>
        </pc:sldMkLst>
        <pc:spChg chg="add del">
          <ac:chgData name="Vladimir Vatskel" userId="629dfafe3e358558" providerId="LiveId" clId="{3C3E86AD-D248-435F-BBE0-8445BC452CC3}" dt="2023-10-17T20:20:56.928" v="57" actId="26606"/>
          <ac:spMkLst>
            <pc:docMk/>
            <pc:sldMk cId="3025983569" sldId="257"/>
            <ac:spMk id="3" creationId="{D0593AFE-D345-520E-46D3-F17EB06DAC63}"/>
          </ac:spMkLst>
        </pc:spChg>
        <pc:graphicFrameChg chg="add del">
          <ac:chgData name="Vladimir Vatskel" userId="629dfafe3e358558" providerId="LiveId" clId="{3C3E86AD-D248-435F-BBE0-8445BC452CC3}" dt="2023-10-17T20:20:56.928" v="57" actId="26606"/>
          <ac:graphicFrameMkLst>
            <pc:docMk/>
            <pc:sldMk cId="3025983569" sldId="257"/>
            <ac:graphicFrameMk id="5" creationId="{30150946-21CC-6E5F-D40E-A1BABC9D4EDC}"/>
          </ac:graphicFrameMkLst>
        </pc:graphicFrameChg>
      </pc:sldChg>
      <pc:sldChg chg="del">
        <pc:chgData name="Vladimir Vatskel" userId="629dfafe3e358558" providerId="LiveId" clId="{3C3E86AD-D248-435F-BBE0-8445BC452CC3}" dt="2023-10-17T20:36:17.550" v="154" actId="47"/>
        <pc:sldMkLst>
          <pc:docMk/>
          <pc:sldMk cId="2229595647" sldId="258"/>
        </pc:sldMkLst>
      </pc:sldChg>
      <pc:sldChg chg="del">
        <pc:chgData name="Vladimir Vatskel" userId="629dfafe3e358558" providerId="LiveId" clId="{3C3E86AD-D248-435F-BBE0-8445BC452CC3}" dt="2023-10-17T20:36:17.550" v="154" actId="47"/>
        <pc:sldMkLst>
          <pc:docMk/>
          <pc:sldMk cId="1171470251" sldId="259"/>
        </pc:sldMkLst>
      </pc:sldChg>
      <pc:sldChg chg="del">
        <pc:chgData name="Vladimir Vatskel" userId="629dfafe3e358558" providerId="LiveId" clId="{3C3E86AD-D248-435F-BBE0-8445BC452CC3}" dt="2023-10-17T20:36:17.550" v="154" actId="47"/>
        <pc:sldMkLst>
          <pc:docMk/>
          <pc:sldMk cId="1183688187" sldId="260"/>
        </pc:sldMkLst>
      </pc:sldChg>
      <pc:sldChg chg="del">
        <pc:chgData name="Vladimir Vatskel" userId="629dfafe3e358558" providerId="LiveId" clId="{3C3E86AD-D248-435F-BBE0-8445BC452CC3}" dt="2023-10-17T20:36:17.550" v="154" actId="47"/>
        <pc:sldMkLst>
          <pc:docMk/>
          <pc:sldMk cId="252740859" sldId="261"/>
        </pc:sldMkLst>
      </pc:sldChg>
      <pc:sldChg chg="del">
        <pc:chgData name="Vladimir Vatskel" userId="629dfafe3e358558" providerId="LiveId" clId="{3C3E86AD-D248-435F-BBE0-8445BC452CC3}" dt="2023-10-17T20:36:17.550" v="154" actId="47"/>
        <pc:sldMkLst>
          <pc:docMk/>
          <pc:sldMk cId="1682051636" sldId="262"/>
        </pc:sldMkLst>
      </pc:sldChg>
      <pc:sldChg chg="del">
        <pc:chgData name="Vladimir Vatskel" userId="629dfafe3e358558" providerId="LiveId" clId="{3C3E86AD-D248-435F-BBE0-8445BC452CC3}" dt="2023-10-17T20:36:17.550" v="154" actId="47"/>
        <pc:sldMkLst>
          <pc:docMk/>
          <pc:sldMk cId="3099901222" sldId="263"/>
        </pc:sldMkLst>
      </pc:sldChg>
      <pc:sldChg chg="addSp delSp modSp new mod">
        <pc:chgData name="Vladimir Vatskel" userId="629dfafe3e358558" providerId="LiveId" clId="{3C3E86AD-D248-435F-BBE0-8445BC452CC3}" dt="2023-10-17T20:26:50.070" v="72"/>
        <pc:sldMkLst>
          <pc:docMk/>
          <pc:sldMk cId="3393729228" sldId="264"/>
        </pc:sldMkLst>
        <pc:spChg chg="mod">
          <ac:chgData name="Vladimir Vatskel" userId="629dfafe3e358558" providerId="LiveId" clId="{3C3E86AD-D248-435F-BBE0-8445BC452CC3}" dt="2023-10-17T20:22:13.606" v="63"/>
          <ac:spMkLst>
            <pc:docMk/>
            <pc:sldMk cId="3393729228" sldId="264"/>
            <ac:spMk id="2" creationId="{E5D7175A-D827-67F4-D876-D33F0AB990CB}"/>
          </ac:spMkLst>
        </pc:spChg>
        <pc:spChg chg="add del">
          <ac:chgData name="Vladimir Vatskel" userId="629dfafe3e358558" providerId="LiveId" clId="{3C3E86AD-D248-435F-BBE0-8445BC452CC3}" dt="2023-10-17T20:26:50.070" v="72"/>
          <ac:spMkLst>
            <pc:docMk/>
            <pc:sldMk cId="3393729228" sldId="264"/>
            <ac:spMk id="3" creationId="{7A7A8460-4615-1178-A9F2-0F2F60A57CB8}"/>
          </ac:spMkLst>
        </pc:spChg>
        <pc:spChg chg="mod">
          <ac:chgData name="Vladimir Vatskel" userId="629dfafe3e358558" providerId="LiveId" clId="{3C3E86AD-D248-435F-BBE0-8445BC452CC3}" dt="2023-10-17T20:22:48.408" v="66"/>
          <ac:spMkLst>
            <pc:docMk/>
            <pc:sldMk cId="3393729228" sldId="264"/>
            <ac:spMk id="4" creationId="{2BE4E336-CDD9-7230-D301-46FCF5BC7E4B}"/>
          </ac:spMkLst>
        </pc:spChg>
        <pc:picChg chg="add del mod">
          <ac:chgData name="Vladimir Vatskel" userId="629dfafe3e358558" providerId="LiveId" clId="{3C3E86AD-D248-435F-BBE0-8445BC452CC3}" dt="2023-10-17T20:26:46.612" v="71"/>
          <ac:picMkLst>
            <pc:docMk/>
            <pc:sldMk cId="3393729228" sldId="264"/>
            <ac:picMk id="6" creationId="{C06255E0-BA4C-EB5B-A40B-AFE46BF4AD4D}"/>
          </ac:picMkLst>
        </pc:picChg>
        <pc:picChg chg="add mod">
          <ac:chgData name="Vladimir Vatskel" userId="629dfafe3e358558" providerId="LiveId" clId="{3C3E86AD-D248-435F-BBE0-8445BC452CC3}" dt="2023-10-17T20:26:50.070" v="72"/>
          <ac:picMkLst>
            <pc:docMk/>
            <pc:sldMk cId="3393729228" sldId="264"/>
            <ac:picMk id="8" creationId="{6AE59189-CE39-FBB9-BFB2-7F26278425B1}"/>
          </ac:picMkLst>
        </pc:picChg>
      </pc:sldChg>
      <pc:sldChg chg="addSp delSp modSp new mod setBg">
        <pc:chgData name="Vladimir Vatskel" userId="629dfafe3e358558" providerId="LiveId" clId="{3C3E86AD-D248-435F-BBE0-8445BC452CC3}" dt="2023-10-17T20:30:42.215" v="84" actId="26606"/>
        <pc:sldMkLst>
          <pc:docMk/>
          <pc:sldMk cId="1684392883" sldId="265"/>
        </pc:sldMkLst>
        <pc:spChg chg="mod">
          <ac:chgData name="Vladimir Vatskel" userId="629dfafe3e358558" providerId="LiveId" clId="{3C3E86AD-D248-435F-BBE0-8445BC452CC3}" dt="2023-10-17T20:30:42.215" v="84" actId="26606"/>
          <ac:spMkLst>
            <pc:docMk/>
            <pc:sldMk cId="1684392883" sldId="265"/>
            <ac:spMk id="2" creationId="{3203A8C2-9C8A-8372-05B9-D059E11D75F0}"/>
          </ac:spMkLst>
        </pc:spChg>
        <pc:spChg chg="del">
          <ac:chgData name="Vladimir Vatskel" userId="629dfafe3e358558" providerId="LiveId" clId="{3C3E86AD-D248-435F-BBE0-8445BC452CC3}" dt="2023-10-17T20:30:19.271" v="82"/>
          <ac:spMkLst>
            <pc:docMk/>
            <pc:sldMk cId="1684392883" sldId="265"/>
            <ac:spMk id="3" creationId="{F322C908-7E2B-99BB-560E-60D8F4DB89BA}"/>
          </ac:spMkLst>
        </pc:spChg>
        <pc:spChg chg="mod">
          <ac:chgData name="Vladimir Vatskel" userId="629dfafe3e358558" providerId="LiveId" clId="{3C3E86AD-D248-435F-BBE0-8445BC452CC3}" dt="2023-10-17T20:30:42.215" v="84" actId="26606"/>
          <ac:spMkLst>
            <pc:docMk/>
            <pc:sldMk cId="1684392883" sldId="265"/>
            <ac:spMk id="4" creationId="{9C05695D-79C8-EE15-20E1-0C4DA5572B17}"/>
          </ac:spMkLst>
        </pc:spChg>
        <pc:spChg chg="add del">
          <ac:chgData name="Vladimir Vatskel" userId="629dfafe3e358558" providerId="LiveId" clId="{3C3E86AD-D248-435F-BBE0-8445BC452CC3}" dt="2023-10-17T20:30:42.215" v="84" actId="26606"/>
          <ac:spMkLst>
            <pc:docMk/>
            <pc:sldMk cId="1684392883" sldId="265"/>
            <ac:spMk id="39" creationId="{FF1A843A-A6BC-4027-A46F-8EA29D26FEAA}"/>
          </ac:spMkLst>
        </pc:spChg>
        <pc:spChg chg="add del">
          <ac:chgData name="Vladimir Vatskel" userId="629dfafe3e358558" providerId="LiveId" clId="{3C3E86AD-D248-435F-BBE0-8445BC452CC3}" dt="2023-10-17T20:30:42.215" v="84" actId="26606"/>
          <ac:spMkLst>
            <pc:docMk/>
            <pc:sldMk cId="1684392883" sldId="265"/>
            <ac:spMk id="41" creationId="{12852FF2-F486-4EEC-8C4F-38380F3FBC05}"/>
          </ac:spMkLst>
        </pc:spChg>
        <pc:spChg chg="add del">
          <ac:chgData name="Vladimir Vatskel" userId="629dfafe3e358558" providerId="LiveId" clId="{3C3E86AD-D248-435F-BBE0-8445BC452CC3}" dt="2023-10-17T20:30:42.215" v="84" actId="26606"/>
          <ac:spMkLst>
            <pc:docMk/>
            <pc:sldMk cId="1684392883" sldId="265"/>
            <ac:spMk id="43" creationId="{DCC583FC-3774-47D1-9A8B-E0DBA89CBF6F}"/>
          </ac:spMkLst>
        </pc:spChg>
        <pc:spChg chg="add del">
          <ac:chgData name="Vladimir Vatskel" userId="629dfafe3e358558" providerId="LiveId" clId="{3C3E86AD-D248-435F-BBE0-8445BC452CC3}" dt="2023-10-17T20:30:42.215" v="84" actId="26606"/>
          <ac:spMkLst>
            <pc:docMk/>
            <pc:sldMk cId="1684392883" sldId="265"/>
            <ac:spMk id="73" creationId="{AECDF498-6F66-4565-9FB7-10767033377B}"/>
          </ac:spMkLst>
        </pc:spChg>
        <pc:spChg chg="add del">
          <ac:chgData name="Vladimir Vatskel" userId="629dfafe3e358558" providerId="LiveId" clId="{3C3E86AD-D248-435F-BBE0-8445BC452CC3}" dt="2023-10-17T20:30:42.215" v="84" actId="26606"/>
          <ac:spMkLst>
            <pc:docMk/>
            <pc:sldMk cId="1684392883" sldId="265"/>
            <ac:spMk id="75" creationId="{E0779346-49CA-41C2-BD0A-62F2E1903A7B}"/>
          </ac:spMkLst>
        </pc:spChg>
        <pc:grpChg chg="add del">
          <ac:chgData name="Vladimir Vatskel" userId="629dfafe3e358558" providerId="LiveId" clId="{3C3E86AD-D248-435F-BBE0-8445BC452CC3}" dt="2023-10-17T20:30:42.215" v="84" actId="26606"/>
          <ac:grpSpMkLst>
            <pc:docMk/>
            <pc:sldMk cId="1684392883" sldId="265"/>
            <ac:grpSpMk id="11" creationId="{027FE0C2-9C19-4FB7-81C0-06ECDD8C0511}"/>
          </ac:grpSpMkLst>
        </pc:grpChg>
        <pc:grpChg chg="add del">
          <ac:chgData name="Vladimir Vatskel" userId="629dfafe3e358558" providerId="LiveId" clId="{3C3E86AD-D248-435F-BBE0-8445BC452CC3}" dt="2023-10-17T20:30:42.215" v="84" actId="26606"/>
          <ac:grpSpMkLst>
            <pc:docMk/>
            <pc:sldMk cId="1684392883" sldId="265"/>
            <ac:grpSpMk id="25" creationId="{AC0D9DD5-F48B-4179-BF11-4D156DA02A0A}"/>
          </ac:grpSpMkLst>
        </pc:grpChg>
        <pc:grpChg chg="add del">
          <ac:chgData name="Vladimir Vatskel" userId="629dfafe3e358558" providerId="LiveId" clId="{3C3E86AD-D248-435F-BBE0-8445BC452CC3}" dt="2023-10-17T20:30:42.215" v="84" actId="26606"/>
          <ac:grpSpMkLst>
            <pc:docMk/>
            <pc:sldMk cId="1684392883" sldId="265"/>
            <ac:grpSpMk id="45" creationId="{E8DDDC38-A59D-4C57-BEAA-01E57BDEF44B}"/>
          </ac:grpSpMkLst>
        </pc:grpChg>
        <pc:grpChg chg="add del">
          <ac:chgData name="Vladimir Vatskel" userId="629dfafe3e358558" providerId="LiveId" clId="{3C3E86AD-D248-435F-BBE0-8445BC452CC3}" dt="2023-10-17T20:30:42.215" v="84" actId="26606"/>
          <ac:grpSpMkLst>
            <pc:docMk/>
            <pc:sldMk cId="1684392883" sldId="265"/>
            <ac:grpSpMk id="59" creationId="{44251A81-4530-41B5-B8FB-DC124AC02C24}"/>
          </ac:grpSpMkLst>
        </pc:grpChg>
        <pc:picChg chg="add mod">
          <ac:chgData name="Vladimir Vatskel" userId="629dfafe3e358558" providerId="LiveId" clId="{3C3E86AD-D248-435F-BBE0-8445BC452CC3}" dt="2023-10-17T20:30:42.215" v="84" actId="26606"/>
          <ac:picMkLst>
            <pc:docMk/>
            <pc:sldMk cId="1684392883" sldId="265"/>
            <ac:picMk id="6" creationId="{AE1A8865-0876-292C-CE37-26383FAE5B52}"/>
          </ac:picMkLst>
        </pc:picChg>
      </pc:sldChg>
      <pc:sldChg chg="addSp delSp modSp new mod">
        <pc:chgData name="Vladimir Vatskel" userId="629dfafe3e358558" providerId="LiveId" clId="{3C3E86AD-D248-435F-BBE0-8445BC452CC3}" dt="2023-10-17T20:51:19.353" v="336" actId="20577"/>
        <pc:sldMkLst>
          <pc:docMk/>
          <pc:sldMk cId="3809924930" sldId="266"/>
        </pc:sldMkLst>
        <pc:spChg chg="mod">
          <ac:chgData name="Vladimir Vatskel" userId="629dfafe3e358558" providerId="LiveId" clId="{3C3E86AD-D248-435F-BBE0-8445BC452CC3}" dt="2023-10-17T20:31:14.140" v="88"/>
          <ac:spMkLst>
            <pc:docMk/>
            <pc:sldMk cId="3809924930" sldId="266"/>
            <ac:spMk id="2" creationId="{B8B4C499-F13F-42F5-D297-79492D891378}"/>
          </ac:spMkLst>
        </pc:spChg>
        <pc:spChg chg="del">
          <ac:chgData name="Vladimir Vatskel" userId="629dfafe3e358558" providerId="LiveId" clId="{3C3E86AD-D248-435F-BBE0-8445BC452CC3}" dt="2023-10-17T20:35:43.414" v="153"/>
          <ac:spMkLst>
            <pc:docMk/>
            <pc:sldMk cId="3809924930" sldId="266"/>
            <ac:spMk id="3" creationId="{654BD055-F0D9-9653-A174-33A744D94151}"/>
          </ac:spMkLst>
        </pc:spChg>
        <pc:spChg chg="mod">
          <ac:chgData name="Vladimir Vatskel" userId="629dfafe3e358558" providerId="LiveId" clId="{3C3E86AD-D248-435F-BBE0-8445BC452CC3}" dt="2023-10-17T20:51:19.353" v="336" actId="20577"/>
          <ac:spMkLst>
            <pc:docMk/>
            <pc:sldMk cId="3809924930" sldId="266"/>
            <ac:spMk id="4" creationId="{7E9BF4D7-DE7C-5D8A-A4E7-EECE3360E4EB}"/>
          </ac:spMkLst>
        </pc:spChg>
        <pc:picChg chg="add mod">
          <ac:chgData name="Vladimir Vatskel" userId="629dfafe3e358558" providerId="LiveId" clId="{3C3E86AD-D248-435F-BBE0-8445BC452CC3}" dt="2023-10-17T20:35:43.414" v="153"/>
          <ac:picMkLst>
            <pc:docMk/>
            <pc:sldMk cId="3809924930" sldId="266"/>
            <ac:picMk id="6" creationId="{D234018E-52F6-1D70-5987-97B1A34E4E96}"/>
          </ac:picMkLst>
        </pc:picChg>
      </pc:sldChg>
      <pc:sldChg chg="addSp delSp modSp new mod">
        <pc:chgData name="Vladimir Vatskel" userId="629dfafe3e358558" providerId="LiveId" clId="{3C3E86AD-D248-435F-BBE0-8445BC452CC3}" dt="2023-10-17T20:51:15.293" v="335" actId="27636"/>
        <pc:sldMkLst>
          <pc:docMk/>
          <pc:sldMk cId="133409172" sldId="267"/>
        </pc:sldMkLst>
        <pc:spChg chg="mod">
          <ac:chgData name="Vladimir Vatskel" userId="629dfafe3e358558" providerId="LiveId" clId="{3C3E86AD-D248-435F-BBE0-8445BC452CC3}" dt="2023-10-17T20:37:02.300" v="158"/>
          <ac:spMkLst>
            <pc:docMk/>
            <pc:sldMk cId="133409172" sldId="267"/>
            <ac:spMk id="2" creationId="{5D0766BE-0022-B244-C39D-E36718910830}"/>
          </ac:spMkLst>
        </pc:spChg>
        <pc:spChg chg="del">
          <ac:chgData name="Vladimir Vatskel" userId="629dfafe3e358558" providerId="LiveId" clId="{3C3E86AD-D248-435F-BBE0-8445BC452CC3}" dt="2023-10-17T20:38:17.599" v="162"/>
          <ac:spMkLst>
            <pc:docMk/>
            <pc:sldMk cId="133409172" sldId="267"/>
            <ac:spMk id="3" creationId="{DCD65FF4-6353-E5AE-9B8E-6F121D7683CA}"/>
          </ac:spMkLst>
        </pc:spChg>
        <pc:spChg chg="mod">
          <ac:chgData name="Vladimir Vatskel" userId="629dfafe3e358558" providerId="LiveId" clId="{3C3E86AD-D248-435F-BBE0-8445BC452CC3}" dt="2023-10-17T20:51:15.293" v="335" actId="27636"/>
          <ac:spMkLst>
            <pc:docMk/>
            <pc:sldMk cId="133409172" sldId="267"/>
            <ac:spMk id="4" creationId="{5AA2D553-75F1-D51F-0CD9-7BB3471F1699}"/>
          </ac:spMkLst>
        </pc:spChg>
        <pc:picChg chg="add mod">
          <ac:chgData name="Vladimir Vatskel" userId="629dfafe3e358558" providerId="LiveId" clId="{3C3E86AD-D248-435F-BBE0-8445BC452CC3}" dt="2023-10-17T20:39:42.843" v="179" actId="1076"/>
          <ac:picMkLst>
            <pc:docMk/>
            <pc:sldMk cId="133409172" sldId="267"/>
            <ac:picMk id="6" creationId="{3D6BBFBB-9344-9DDD-F479-7DBF65A8CD9F}"/>
          </ac:picMkLst>
        </pc:picChg>
        <pc:picChg chg="add mod">
          <ac:chgData name="Vladimir Vatskel" userId="629dfafe3e358558" providerId="LiveId" clId="{3C3E86AD-D248-435F-BBE0-8445BC452CC3}" dt="2023-10-17T20:45:17.082" v="229" actId="1076"/>
          <ac:picMkLst>
            <pc:docMk/>
            <pc:sldMk cId="133409172" sldId="267"/>
            <ac:picMk id="8" creationId="{5FEEFAF7-337E-AE7E-FCF2-940F7A7AD5B2}"/>
          </ac:picMkLst>
        </pc:picChg>
        <pc:picChg chg="add mod">
          <ac:chgData name="Vladimir Vatskel" userId="629dfafe3e358558" providerId="LiveId" clId="{3C3E86AD-D248-435F-BBE0-8445BC452CC3}" dt="2023-10-17T20:45:20.894" v="230" actId="1076"/>
          <ac:picMkLst>
            <pc:docMk/>
            <pc:sldMk cId="133409172" sldId="267"/>
            <ac:picMk id="10" creationId="{20FB5AD2-1390-FD78-C35D-3E76CB167AB1}"/>
          </ac:picMkLst>
        </pc:picChg>
        <pc:picChg chg="add mod">
          <ac:chgData name="Vladimir Vatskel" userId="629dfafe3e358558" providerId="LiveId" clId="{3C3E86AD-D248-435F-BBE0-8445BC452CC3}" dt="2023-10-17T20:45:23.718" v="231" actId="1076"/>
          <ac:picMkLst>
            <pc:docMk/>
            <pc:sldMk cId="133409172" sldId="267"/>
            <ac:picMk id="12" creationId="{601E3D4F-059F-CD79-2547-3AC547DB9C7A}"/>
          </ac:picMkLst>
        </pc:picChg>
      </pc:sldChg>
      <pc:sldChg chg="addSp delSp modSp new mod">
        <pc:chgData name="Vladimir Vatskel" userId="629dfafe3e358558" providerId="LiveId" clId="{3C3E86AD-D248-435F-BBE0-8445BC452CC3}" dt="2023-10-17T20:51:33.121" v="338" actId="27636"/>
        <pc:sldMkLst>
          <pc:docMk/>
          <pc:sldMk cId="584272886" sldId="268"/>
        </pc:sldMkLst>
        <pc:spChg chg="mod">
          <ac:chgData name="Vladimir Vatskel" userId="629dfafe3e358558" providerId="LiveId" clId="{3C3E86AD-D248-435F-BBE0-8445BC452CC3}" dt="2023-10-17T20:46:20.248" v="240"/>
          <ac:spMkLst>
            <pc:docMk/>
            <pc:sldMk cId="584272886" sldId="268"/>
            <ac:spMk id="2" creationId="{35F9A288-3FF0-E325-C280-C360653D6B9E}"/>
          </ac:spMkLst>
        </pc:spChg>
        <pc:spChg chg="del">
          <ac:chgData name="Vladimir Vatskel" userId="629dfafe3e358558" providerId="LiveId" clId="{3C3E86AD-D248-435F-BBE0-8445BC452CC3}" dt="2023-10-17T20:48:48.890" v="278"/>
          <ac:spMkLst>
            <pc:docMk/>
            <pc:sldMk cId="584272886" sldId="268"/>
            <ac:spMk id="3" creationId="{07F2DC04-F66D-03DC-7205-E33C075CA412}"/>
          </ac:spMkLst>
        </pc:spChg>
        <pc:spChg chg="mod">
          <ac:chgData name="Vladimir Vatskel" userId="629dfafe3e358558" providerId="LiveId" clId="{3C3E86AD-D248-435F-BBE0-8445BC452CC3}" dt="2023-10-17T20:51:33.121" v="338" actId="27636"/>
          <ac:spMkLst>
            <pc:docMk/>
            <pc:sldMk cId="584272886" sldId="268"/>
            <ac:spMk id="4" creationId="{D3484D50-9F00-D9CA-7656-B5423326B35A}"/>
          </ac:spMkLst>
        </pc:spChg>
        <pc:picChg chg="add mod">
          <ac:chgData name="Vladimir Vatskel" userId="629dfafe3e358558" providerId="LiveId" clId="{3C3E86AD-D248-435F-BBE0-8445BC452CC3}" dt="2023-10-17T20:48:48.890" v="278"/>
          <ac:picMkLst>
            <pc:docMk/>
            <pc:sldMk cId="584272886" sldId="268"/>
            <ac:picMk id="6" creationId="{6D2DB6BF-1964-1984-4A7F-CD558FC30441}"/>
          </ac:picMkLst>
        </pc:picChg>
      </pc:sldChg>
      <pc:sldChg chg="addSp delSp modSp new mod">
        <pc:chgData name="Vladimir Vatskel" userId="629dfafe3e358558" providerId="LiveId" clId="{3C3E86AD-D248-435F-BBE0-8445BC452CC3}" dt="2023-10-17T20:53:53.556" v="339"/>
        <pc:sldMkLst>
          <pc:docMk/>
          <pc:sldMk cId="952474941" sldId="269"/>
        </pc:sldMkLst>
        <pc:spChg chg="mod">
          <ac:chgData name="Vladimir Vatskel" userId="629dfafe3e358558" providerId="LiveId" clId="{3C3E86AD-D248-435F-BBE0-8445BC452CC3}" dt="2023-10-17T20:49:47.896" v="282"/>
          <ac:spMkLst>
            <pc:docMk/>
            <pc:sldMk cId="952474941" sldId="269"/>
            <ac:spMk id="2" creationId="{4B4EE096-CA11-F29E-7C0D-10384E4B575A}"/>
          </ac:spMkLst>
        </pc:spChg>
        <pc:spChg chg="del">
          <ac:chgData name="Vladimir Vatskel" userId="629dfafe3e358558" providerId="LiveId" clId="{3C3E86AD-D248-435F-BBE0-8445BC452CC3}" dt="2023-10-17T20:53:53.556" v="339"/>
          <ac:spMkLst>
            <pc:docMk/>
            <pc:sldMk cId="952474941" sldId="269"/>
            <ac:spMk id="3" creationId="{F9D18D7E-DEFC-9730-2918-490E3C4BF90B}"/>
          </ac:spMkLst>
        </pc:spChg>
        <pc:spChg chg="mod">
          <ac:chgData name="Vladimir Vatskel" userId="629dfafe3e358558" providerId="LiveId" clId="{3C3E86AD-D248-435F-BBE0-8445BC452CC3}" dt="2023-10-17T20:51:09.496" v="333" actId="20577"/>
          <ac:spMkLst>
            <pc:docMk/>
            <pc:sldMk cId="952474941" sldId="269"/>
            <ac:spMk id="4" creationId="{3BE43898-6F0F-938F-FC7C-E0BE2CB4C909}"/>
          </ac:spMkLst>
        </pc:spChg>
        <pc:picChg chg="add mod">
          <ac:chgData name="Vladimir Vatskel" userId="629dfafe3e358558" providerId="LiveId" clId="{3C3E86AD-D248-435F-BBE0-8445BC452CC3}" dt="2023-10-17T20:53:53.556" v="339"/>
          <ac:picMkLst>
            <pc:docMk/>
            <pc:sldMk cId="952474941" sldId="269"/>
            <ac:picMk id="6" creationId="{09EEDAB2-8567-F951-65B8-70DD96AFD534}"/>
          </ac:picMkLst>
        </pc:picChg>
      </pc:sldChg>
      <pc:sldChg chg="addSp delSp modSp new mod">
        <pc:chgData name="Vladimir Vatskel" userId="629dfafe3e358558" providerId="LiveId" clId="{3C3E86AD-D248-435F-BBE0-8445BC452CC3}" dt="2023-10-17T21:03:42.185" v="446"/>
        <pc:sldMkLst>
          <pc:docMk/>
          <pc:sldMk cId="1880151884" sldId="270"/>
        </pc:sldMkLst>
        <pc:spChg chg="mod">
          <ac:chgData name="Vladimir Vatskel" userId="629dfafe3e358558" providerId="LiveId" clId="{3C3E86AD-D248-435F-BBE0-8445BC452CC3}" dt="2023-10-17T20:54:12.751" v="343"/>
          <ac:spMkLst>
            <pc:docMk/>
            <pc:sldMk cId="1880151884" sldId="270"/>
            <ac:spMk id="2" creationId="{FE5ECC23-A596-3125-7A7B-5F06954047CF}"/>
          </ac:spMkLst>
        </pc:spChg>
        <pc:spChg chg="del">
          <ac:chgData name="Vladimir Vatskel" userId="629dfafe3e358558" providerId="LiveId" clId="{3C3E86AD-D248-435F-BBE0-8445BC452CC3}" dt="2023-10-17T20:56:10.928" v="390"/>
          <ac:spMkLst>
            <pc:docMk/>
            <pc:sldMk cId="1880151884" sldId="270"/>
            <ac:spMk id="3" creationId="{5FC470AF-42D9-8F05-708B-CB34011DBEBC}"/>
          </ac:spMkLst>
        </pc:spChg>
        <pc:spChg chg="mod">
          <ac:chgData name="Vladimir Vatskel" userId="629dfafe3e358558" providerId="LiveId" clId="{3C3E86AD-D248-435F-BBE0-8445BC452CC3}" dt="2023-10-17T21:03:42.185" v="446"/>
          <ac:spMkLst>
            <pc:docMk/>
            <pc:sldMk cId="1880151884" sldId="270"/>
            <ac:spMk id="4" creationId="{BB746566-6DCC-D754-E7FB-5BE0B1B1840A}"/>
          </ac:spMkLst>
        </pc:spChg>
        <pc:picChg chg="add mod">
          <ac:chgData name="Vladimir Vatskel" userId="629dfafe3e358558" providerId="LiveId" clId="{3C3E86AD-D248-435F-BBE0-8445BC452CC3}" dt="2023-10-17T20:56:10.928" v="390"/>
          <ac:picMkLst>
            <pc:docMk/>
            <pc:sldMk cId="1880151884" sldId="270"/>
            <ac:picMk id="6" creationId="{74275B68-AF66-39B6-F917-4DF4E3B30A4C}"/>
          </ac:picMkLst>
        </pc:picChg>
      </pc:sldChg>
      <pc:sldChg chg="addSp delSp modSp new mod">
        <pc:chgData name="Vladimir Vatskel" userId="629dfafe3e358558" providerId="LiveId" clId="{3C3E86AD-D248-435F-BBE0-8445BC452CC3}" dt="2023-10-17T21:01:10.155" v="439"/>
        <pc:sldMkLst>
          <pc:docMk/>
          <pc:sldMk cId="63742856" sldId="271"/>
        </pc:sldMkLst>
        <pc:spChg chg="mod">
          <ac:chgData name="Vladimir Vatskel" userId="629dfafe3e358558" providerId="LiveId" clId="{3C3E86AD-D248-435F-BBE0-8445BC452CC3}" dt="2023-10-17T20:57:35.182" v="425"/>
          <ac:spMkLst>
            <pc:docMk/>
            <pc:sldMk cId="63742856" sldId="271"/>
            <ac:spMk id="2" creationId="{105F8551-D91B-6706-FE29-42F6C02CFD35}"/>
          </ac:spMkLst>
        </pc:spChg>
        <pc:spChg chg="del">
          <ac:chgData name="Vladimir Vatskel" userId="629dfafe3e358558" providerId="LiveId" clId="{3C3E86AD-D248-435F-BBE0-8445BC452CC3}" dt="2023-10-17T20:59:49.406" v="429"/>
          <ac:spMkLst>
            <pc:docMk/>
            <pc:sldMk cId="63742856" sldId="271"/>
            <ac:spMk id="3" creationId="{0D569CC9-CEA9-4362-4F7D-94E96F0ABA70}"/>
          </ac:spMkLst>
        </pc:spChg>
        <pc:spChg chg="mod">
          <ac:chgData name="Vladimir Vatskel" userId="629dfafe3e358558" providerId="LiveId" clId="{3C3E86AD-D248-435F-BBE0-8445BC452CC3}" dt="2023-10-17T21:01:10.155" v="439"/>
          <ac:spMkLst>
            <pc:docMk/>
            <pc:sldMk cId="63742856" sldId="271"/>
            <ac:spMk id="4" creationId="{22437207-C426-7431-276E-D2ABEF88A326}"/>
          </ac:spMkLst>
        </pc:spChg>
        <pc:picChg chg="add mod">
          <ac:chgData name="Vladimir Vatskel" userId="629dfafe3e358558" providerId="LiveId" clId="{3C3E86AD-D248-435F-BBE0-8445BC452CC3}" dt="2023-10-17T20:59:49.406" v="429"/>
          <ac:picMkLst>
            <pc:docMk/>
            <pc:sldMk cId="63742856" sldId="271"/>
            <ac:picMk id="6" creationId="{877ABC63-3B23-A4ED-FFE8-4493C304F2A3}"/>
          </ac:picMkLst>
        </pc:picChg>
      </pc:sldChg>
      <pc:sldChg chg="addSp delSp modSp new mod">
        <pc:chgData name="Vladimir Vatskel" userId="629dfafe3e358558" providerId="LiveId" clId="{3C3E86AD-D248-435F-BBE0-8445BC452CC3}" dt="2023-10-17T21:02:38.215" v="440"/>
        <pc:sldMkLst>
          <pc:docMk/>
          <pc:sldMk cId="3148174449" sldId="272"/>
        </pc:sldMkLst>
        <pc:spChg chg="mod">
          <ac:chgData name="Vladimir Vatskel" userId="629dfafe3e358558" providerId="LiveId" clId="{3C3E86AD-D248-435F-BBE0-8445BC452CC3}" dt="2023-10-17T21:00:18.528" v="433"/>
          <ac:spMkLst>
            <pc:docMk/>
            <pc:sldMk cId="3148174449" sldId="272"/>
            <ac:spMk id="2" creationId="{C2684E62-4CC5-CBA8-9F6F-D123578C476A}"/>
          </ac:spMkLst>
        </pc:spChg>
        <pc:spChg chg="del">
          <ac:chgData name="Vladimir Vatskel" userId="629dfafe3e358558" providerId="LiveId" clId="{3C3E86AD-D248-435F-BBE0-8445BC452CC3}" dt="2023-10-17T21:02:38.215" v="440"/>
          <ac:spMkLst>
            <pc:docMk/>
            <pc:sldMk cId="3148174449" sldId="272"/>
            <ac:spMk id="3" creationId="{905EBAAA-E812-9565-4EC0-CE3DC495EB17}"/>
          </ac:spMkLst>
        </pc:spChg>
        <pc:spChg chg="mod">
          <ac:chgData name="Vladimir Vatskel" userId="629dfafe3e358558" providerId="LiveId" clId="{3C3E86AD-D248-435F-BBE0-8445BC452CC3}" dt="2023-10-17T21:00:40.911" v="436"/>
          <ac:spMkLst>
            <pc:docMk/>
            <pc:sldMk cId="3148174449" sldId="272"/>
            <ac:spMk id="4" creationId="{4C495888-4D3B-778F-39DB-BDF039CA5529}"/>
          </ac:spMkLst>
        </pc:spChg>
        <pc:picChg chg="add mod">
          <ac:chgData name="Vladimir Vatskel" userId="629dfafe3e358558" providerId="LiveId" clId="{3C3E86AD-D248-435F-BBE0-8445BC452CC3}" dt="2023-10-17T21:02:38.215" v="440"/>
          <ac:picMkLst>
            <pc:docMk/>
            <pc:sldMk cId="3148174449" sldId="272"/>
            <ac:picMk id="6" creationId="{95D3FDA4-84C8-05D6-CF8D-74B1AFBE264A}"/>
          </ac:picMkLst>
        </pc:picChg>
      </pc:sldChg>
      <pc:sldChg chg="addSp delSp modSp new mod">
        <pc:chgData name="Vladimir Vatskel" userId="629dfafe3e358558" providerId="LiveId" clId="{3C3E86AD-D248-435F-BBE0-8445BC452CC3}" dt="2023-10-17T21:05:17.920" v="454"/>
        <pc:sldMkLst>
          <pc:docMk/>
          <pc:sldMk cId="1463328207" sldId="273"/>
        </pc:sldMkLst>
        <pc:spChg chg="mod">
          <ac:chgData name="Vladimir Vatskel" userId="629dfafe3e358558" providerId="LiveId" clId="{3C3E86AD-D248-435F-BBE0-8445BC452CC3}" dt="2023-10-17T21:04:03.649" v="450"/>
          <ac:spMkLst>
            <pc:docMk/>
            <pc:sldMk cId="1463328207" sldId="273"/>
            <ac:spMk id="2" creationId="{BDFB638F-C372-8880-52E2-DA7A7E8E1A1E}"/>
          </ac:spMkLst>
        </pc:spChg>
        <pc:spChg chg="del">
          <ac:chgData name="Vladimir Vatskel" userId="629dfafe3e358558" providerId="LiveId" clId="{3C3E86AD-D248-435F-BBE0-8445BC452CC3}" dt="2023-10-17T21:05:17.920" v="454"/>
          <ac:spMkLst>
            <pc:docMk/>
            <pc:sldMk cId="1463328207" sldId="273"/>
            <ac:spMk id="3" creationId="{135A680D-D0D4-2097-3854-EDD4536AEA85}"/>
          </ac:spMkLst>
        </pc:spChg>
        <pc:spChg chg="mod">
          <ac:chgData name="Vladimir Vatskel" userId="629dfafe3e358558" providerId="LiveId" clId="{3C3E86AD-D248-435F-BBE0-8445BC452CC3}" dt="2023-10-17T21:04:17.596" v="453"/>
          <ac:spMkLst>
            <pc:docMk/>
            <pc:sldMk cId="1463328207" sldId="273"/>
            <ac:spMk id="4" creationId="{85A576E9-0EB5-C0A9-1106-414F079374A7}"/>
          </ac:spMkLst>
        </pc:spChg>
        <pc:picChg chg="add mod">
          <ac:chgData name="Vladimir Vatskel" userId="629dfafe3e358558" providerId="LiveId" clId="{3C3E86AD-D248-435F-BBE0-8445BC452CC3}" dt="2023-10-17T21:05:17.920" v="454"/>
          <ac:picMkLst>
            <pc:docMk/>
            <pc:sldMk cId="1463328207" sldId="273"/>
            <ac:picMk id="6" creationId="{8DDBAF6D-0072-5C82-24B1-3A89DF140386}"/>
          </ac:picMkLst>
        </pc:picChg>
      </pc:sldChg>
      <pc:sldChg chg="addSp delSp modSp new mod">
        <pc:chgData name="Vladimir Vatskel" userId="629dfafe3e358558" providerId="LiveId" clId="{3C3E86AD-D248-435F-BBE0-8445BC452CC3}" dt="2023-10-17T21:06:59.841" v="462"/>
        <pc:sldMkLst>
          <pc:docMk/>
          <pc:sldMk cId="4185445326" sldId="274"/>
        </pc:sldMkLst>
        <pc:spChg chg="mod">
          <ac:chgData name="Vladimir Vatskel" userId="629dfafe3e358558" providerId="LiveId" clId="{3C3E86AD-D248-435F-BBE0-8445BC452CC3}" dt="2023-10-17T21:05:34.178" v="458"/>
          <ac:spMkLst>
            <pc:docMk/>
            <pc:sldMk cId="4185445326" sldId="274"/>
            <ac:spMk id="2" creationId="{74AA2E8D-ADE1-5353-A46D-2CF3513CE627}"/>
          </ac:spMkLst>
        </pc:spChg>
        <pc:spChg chg="del">
          <ac:chgData name="Vladimir Vatskel" userId="629dfafe3e358558" providerId="LiveId" clId="{3C3E86AD-D248-435F-BBE0-8445BC452CC3}" dt="2023-10-17T21:06:59.841" v="462"/>
          <ac:spMkLst>
            <pc:docMk/>
            <pc:sldMk cId="4185445326" sldId="274"/>
            <ac:spMk id="3" creationId="{BC5DB7F2-B1D0-A702-23FC-2F6D6D0D7C36}"/>
          </ac:spMkLst>
        </pc:spChg>
        <pc:spChg chg="mod">
          <ac:chgData name="Vladimir Vatskel" userId="629dfafe3e358558" providerId="LiveId" clId="{3C3E86AD-D248-435F-BBE0-8445BC452CC3}" dt="2023-10-17T21:06:11.822" v="461"/>
          <ac:spMkLst>
            <pc:docMk/>
            <pc:sldMk cId="4185445326" sldId="274"/>
            <ac:spMk id="4" creationId="{68E3021A-0CC6-A8DD-CAE3-3C08A0E71388}"/>
          </ac:spMkLst>
        </pc:spChg>
        <pc:picChg chg="add mod">
          <ac:chgData name="Vladimir Vatskel" userId="629dfafe3e358558" providerId="LiveId" clId="{3C3E86AD-D248-435F-BBE0-8445BC452CC3}" dt="2023-10-17T21:06:59.841" v="462"/>
          <ac:picMkLst>
            <pc:docMk/>
            <pc:sldMk cId="4185445326" sldId="274"/>
            <ac:picMk id="6" creationId="{696DB845-CC1E-CB74-B96D-A05776BC221B}"/>
          </ac:picMkLst>
        </pc:picChg>
      </pc:sldChg>
      <pc:sldChg chg="addSp delSp modSp new mod">
        <pc:chgData name="Vladimir Vatskel" userId="629dfafe3e358558" providerId="LiveId" clId="{3C3E86AD-D248-435F-BBE0-8445BC452CC3}" dt="2023-10-17T21:08:09.965" v="470"/>
        <pc:sldMkLst>
          <pc:docMk/>
          <pc:sldMk cId="3465430598" sldId="275"/>
        </pc:sldMkLst>
        <pc:spChg chg="mod">
          <ac:chgData name="Vladimir Vatskel" userId="629dfafe3e358558" providerId="LiveId" clId="{3C3E86AD-D248-435F-BBE0-8445BC452CC3}" dt="2023-10-17T21:07:13.463" v="466"/>
          <ac:spMkLst>
            <pc:docMk/>
            <pc:sldMk cId="3465430598" sldId="275"/>
            <ac:spMk id="2" creationId="{C0016D48-A256-B4BF-D4B7-0736623C348B}"/>
          </ac:spMkLst>
        </pc:spChg>
        <pc:spChg chg="del">
          <ac:chgData name="Vladimir Vatskel" userId="629dfafe3e358558" providerId="LiveId" clId="{3C3E86AD-D248-435F-BBE0-8445BC452CC3}" dt="2023-10-17T21:08:09.965" v="470"/>
          <ac:spMkLst>
            <pc:docMk/>
            <pc:sldMk cId="3465430598" sldId="275"/>
            <ac:spMk id="3" creationId="{E7E13EA3-C32F-EF21-80B8-C5AA51A3520E}"/>
          </ac:spMkLst>
        </pc:spChg>
        <pc:spChg chg="mod">
          <ac:chgData name="Vladimir Vatskel" userId="629dfafe3e358558" providerId="LiveId" clId="{3C3E86AD-D248-435F-BBE0-8445BC452CC3}" dt="2023-10-17T21:07:42.312" v="469"/>
          <ac:spMkLst>
            <pc:docMk/>
            <pc:sldMk cId="3465430598" sldId="275"/>
            <ac:spMk id="4" creationId="{95DA5E49-558C-BB7C-10C2-73DBB200A99D}"/>
          </ac:spMkLst>
        </pc:spChg>
        <pc:picChg chg="add mod">
          <ac:chgData name="Vladimir Vatskel" userId="629dfafe3e358558" providerId="LiveId" clId="{3C3E86AD-D248-435F-BBE0-8445BC452CC3}" dt="2023-10-17T21:08:09.965" v="470"/>
          <ac:picMkLst>
            <pc:docMk/>
            <pc:sldMk cId="3465430598" sldId="275"/>
            <ac:picMk id="6" creationId="{E848DCBA-424C-B1A9-42A8-5255B180DBE1}"/>
          </ac:picMkLst>
        </pc:picChg>
      </pc:sldChg>
      <pc:sldChg chg="addSp delSp modSp new mod">
        <pc:chgData name="Vladimir Vatskel" userId="629dfafe3e358558" providerId="LiveId" clId="{3C3E86AD-D248-435F-BBE0-8445BC452CC3}" dt="2023-10-17T21:10:43.447" v="505"/>
        <pc:sldMkLst>
          <pc:docMk/>
          <pc:sldMk cId="1868295731" sldId="276"/>
        </pc:sldMkLst>
        <pc:spChg chg="mod">
          <ac:chgData name="Vladimir Vatskel" userId="629dfafe3e358558" providerId="LiveId" clId="{3C3E86AD-D248-435F-BBE0-8445BC452CC3}" dt="2023-10-17T21:08:30.374" v="474"/>
          <ac:spMkLst>
            <pc:docMk/>
            <pc:sldMk cId="1868295731" sldId="276"/>
            <ac:spMk id="2" creationId="{713943E6-8972-0449-624F-2770AC9EA822}"/>
          </ac:spMkLst>
        </pc:spChg>
        <pc:spChg chg="del">
          <ac:chgData name="Vladimir Vatskel" userId="629dfafe3e358558" providerId="LiveId" clId="{3C3E86AD-D248-435F-BBE0-8445BC452CC3}" dt="2023-10-17T21:09:11.576" v="478"/>
          <ac:spMkLst>
            <pc:docMk/>
            <pc:sldMk cId="1868295731" sldId="276"/>
            <ac:spMk id="3" creationId="{F732F364-1AD5-F83D-EDDC-863B282B817F}"/>
          </ac:spMkLst>
        </pc:spChg>
        <pc:spChg chg="mod">
          <ac:chgData name="Vladimir Vatskel" userId="629dfafe3e358558" providerId="LiveId" clId="{3C3E86AD-D248-435F-BBE0-8445BC452CC3}" dt="2023-10-17T21:08:41.215" v="477"/>
          <ac:spMkLst>
            <pc:docMk/>
            <pc:sldMk cId="1868295731" sldId="276"/>
            <ac:spMk id="4" creationId="{4D06E61D-AE7F-2B4E-D05E-95E5722A3A37}"/>
          </ac:spMkLst>
        </pc:spChg>
        <pc:spChg chg="add del mod">
          <ac:chgData name="Vladimir Vatskel" userId="629dfafe3e358558" providerId="LiveId" clId="{3C3E86AD-D248-435F-BBE0-8445BC452CC3}" dt="2023-10-17T21:10:43.447" v="505"/>
          <ac:spMkLst>
            <pc:docMk/>
            <pc:sldMk cId="1868295731" sldId="276"/>
            <ac:spMk id="10" creationId="{95185E6D-91BD-8546-1669-A508053A9E71}"/>
          </ac:spMkLst>
        </pc:spChg>
        <pc:picChg chg="add del mod">
          <ac:chgData name="Vladimir Vatskel" userId="629dfafe3e358558" providerId="LiveId" clId="{3C3E86AD-D248-435F-BBE0-8445BC452CC3}" dt="2023-10-17T21:10:42.207" v="504" actId="478"/>
          <ac:picMkLst>
            <pc:docMk/>
            <pc:sldMk cId="1868295731" sldId="276"/>
            <ac:picMk id="6" creationId="{02E16B94-B44A-6427-5069-E3527D4168FA}"/>
          </ac:picMkLst>
        </pc:picChg>
        <pc:picChg chg="add del mod">
          <ac:chgData name="Vladimir Vatskel" userId="629dfafe3e358558" providerId="LiveId" clId="{3C3E86AD-D248-435F-BBE0-8445BC452CC3}" dt="2023-10-17T21:10:40.411" v="503"/>
          <ac:picMkLst>
            <pc:docMk/>
            <pc:sldMk cId="1868295731" sldId="276"/>
            <ac:picMk id="8" creationId="{A01A11A7-5AB0-E30C-0FD9-6945FEAEA508}"/>
          </ac:picMkLst>
        </pc:picChg>
        <pc:picChg chg="add mod">
          <ac:chgData name="Vladimir Vatskel" userId="629dfafe3e358558" providerId="LiveId" clId="{3C3E86AD-D248-435F-BBE0-8445BC452CC3}" dt="2023-10-17T21:10:43.447" v="505"/>
          <ac:picMkLst>
            <pc:docMk/>
            <pc:sldMk cId="1868295731" sldId="276"/>
            <ac:picMk id="12" creationId="{C581A0C7-864D-D4F4-A70B-48096D1DCF67}"/>
          </ac:picMkLst>
        </pc:picChg>
      </pc:sldChg>
      <pc:sldChg chg="addSp delSp modSp new mod">
        <pc:chgData name="Vladimir Vatskel" userId="629dfafe3e358558" providerId="LiveId" clId="{3C3E86AD-D248-435F-BBE0-8445BC452CC3}" dt="2023-10-17T21:13:54.770" v="506" actId="22"/>
        <pc:sldMkLst>
          <pc:docMk/>
          <pc:sldMk cId="4264367810" sldId="277"/>
        </pc:sldMkLst>
        <pc:spChg chg="mod">
          <ac:chgData name="Vladimir Vatskel" userId="629dfafe3e358558" providerId="LiveId" clId="{3C3E86AD-D248-435F-BBE0-8445BC452CC3}" dt="2023-10-17T21:09:29.076" v="482"/>
          <ac:spMkLst>
            <pc:docMk/>
            <pc:sldMk cId="4264367810" sldId="277"/>
            <ac:spMk id="2" creationId="{13E0F4DE-657D-BB50-3055-616D2B946BE8}"/>
          </ac:spMkLst>
        </pc:spChg>
        <pc:spChg chg="del">
          <ac:chgData name="Vladimir Vatskel" userId="629dfafe3e358558" providerId="LiveId" clId="{3C3E86AD-D248-435F-BBE0-8445BC452CC3}" dt="2023-10-17T21:13:54.770" v="506" actId="22"/>
          <ac:spMkLst>
            <pc:docMk/>
            <pc:sldMk cId="4264367810" sldId="277"/>
            <ac:spMk id="3" creationId="{C90D2F8A-4D12-98FA-C645-7F283C1DAEA9}"/>
          </ac:spMkLst>
        </pc:spChg>
        <pc:spChg chg="mod">
          <ac:chgData name="Vladimir Vatskel" userId="629dfafe3e358558" providerId="LiveId" clId="{3C3E86AD-D248-435F-BBE0-8445BC452CC3}" dt="2023-10-17T21:10:06.665" v="501"/>
          <ac:spMkLst>
            <pc:docMk/>
            <pc:sldMk cId="4264367810" sldId="277"/>
            <ac:spMk id="4" creationId="{EEED0EDD-5F8B-9442-944F-0B86807BA6EF}"/>
          </ac:spMkLst>
        </pc:spChg>
        <pc:picChg chg="add mod ord">
          <ac:chgData name="Vladimir Vatskel" userId="629dfafe3e358558" providerId="LiveId" clId="{3C3E86AD-D248-435F-BBE0-8445BC452CC3}" dt="2023-10-17T21:13:54.770" v="506" actId="22"/>
          <ac:picMkLst>
            <pc:docMk/>
            <pc:sldMk cId="4264367810" sldId="277"/>
            <ac:picMk id="6" creationId="{212451A9-9A56-12C5-A788-C71AAB1AE931}"/>
          </ac:picMkLst>
        </pc:picChg>
      </pc:sldChg>
      <pc:sldChg chg="addSp delSp modSp new mod">
        <pc:chgData name="Vladimir Vatskel" userId="629dfafe3e358558" providerId="LiveId" clId="{3C3E86AD-D248-435F-BBE0-8445BC452CC3}" dt="2023-10-17T21:18:02.770" v="553"/>
        <pc:sldMkLst>
          <pc:docMk/>
          <pc:sldMk cId="674918782" sldId="278"/>
        </pc:sldMkLst>
        <pc:spChg chg="mod">
          <ac:chgData name="Vladimir Vatskel" userId="629dfafe3e358558" providerId="LiveId" clId="{3C3E86AD-D248-435F-BBE0-8445BC452CC3}" dt="2023-10-17T21:14:26.302" v="510"/>
          <ac:spMkLst>
            <pc:docMk/>
            <pc:sldMk cId="674918782" sldId="278"/>
            <ac:spMk id="2" creationId="{74496082-11F6-FCD2-77A8-6B058D5330F7}"/>
          </ac:spMkLst>
        </pc:spChg>
        <pc:spChg chg="del">
          <ac:chgData name="Vladimir Vatskel" userId="629dfafe3e358558" providerId="LiveId" clId="{3C3E86AD-D248-435F-BBE0-8445BC452CC3}" dt="2023-10-17T21:18:02.770" v="553"/>
          <ac:spMkLst>
            <pc:docMk/>
            <pc:sldMk cId="674918782" sldId="278"/>
            <ac:spMk id="3" creationId="{65A00724-5643-822C-AC3D-780AC1FF5DC0}"/>
          </ac:spMkLst>
        </pc:spChg>
        <pc:spChg chg="mod">
          <ac:chgData name="Vladimir Vatskel" userId="629dfafe3e358558" providerId="LiveId" clId="{3C3E86AD-D248-435F-BBE0-8445BC452CC3}" dt="2023-10-17T21:15:39.967" v="552" actId="20577"/>
          <ac:spMkLst>
            <pc:docMk/>
            <pc:sldMk cId="674918782" sldId="278"/>
            <ac:spMk id="4" creationId="{DB0E7418-00DD-EB1C-60C7-5EADEA0B2976}"/>
          </ac:spMkLst>
        </pc:spChg>
        <pc:picChg chg="add mod">
          <ac:chgData name="Vladimir Vatskel" userId="629dfafe3e358558" providerId="LiveId" clId="{3C3E86AD-D248-435F-BBE0-8445BC452CC3}" dt="2023-10-17T21:18:02.770" v="553"/>
          <ac:picMkLst>
            <pc:docMk/>
            <pc:sldMk cId="674918782" sldId="278"/>
            <ac:picMk id="6" creationId="{565E15F8-77EF-5904-E07E-68104B53CD70}"/>
          </ac:picMkLst>
        </pc:picChg>
      </pc:sldChg>
      <pc:sldChg chg="addSp delSp modSp new mod">
        <pc:chgData name="Vladimir Vatskel" userId="629dfafe3e358558" providerId="LiveId" clId="{3C3E86AD-D248-435F-BBE0-8445BC452CC3}" dt="2023-10-17T21:19:53.639" v="594"/>
        <pc:sldMkLst>
          <pc:docMk/>
          <pc:sldMk cId="1958039943" sldId="279"/>
        </pc:sldMkLst>
        <pc:spChg chg="mod">
          <ac:chgData name="Vladimir Vatskel" userId="629dfafe3e358558" providerId="LiveId" clId="{3C3E86AD-D248-435F-BBE0-8445BC452CC3}" dt="2023-10-17T21:18:16.986" v="557"/>
          <ac:spMkLst>
            <pc:docMk/>
            <pc:sldMk cId="1958039943" sldId="279"/>
            <ac:spMk id="2" creationId="{FF8D2583-DF14-209C-D6A3-59059E3B3742}"/>
          </ac:spMkLst>
        </pc:spChg>
        <pc:spChg chg="del">
          <ac:chgData name="Vladimir Vatskel" userId="629dfafe3e358558" providerId="LiveId" clId="{3C3E86AD-D248-435F-BBE0-8445BC452CC3}" dt="2023-10-17T21:19:53.639" v="594"/>
          <ac:spMkLst>
            <pc:docMk/>
            <pc:sldMk cId="1958039943" sldId="279"/>
            <ac:spMk id="3" creationId="{0B59CFE7-F153-FA70-CB85-FCF4E7343FF9}"/>
          </ac:spMkLst>
        </pc:spChg>
        <pc:spChg chg="mod">
          <ac:chgData name="Vladimir Vatskel" userId="629dfafe3e358558" providerId="LiveId" clId="{3C3E86AD-D248-435F-BBE0-8445BC452CC3}" dt="2023-10-17T21:19:21.812" v="593" actId="20577"/>
          <ac:spMkLst>
            <pc:docMk/>
            <pc:sldMk cId="1958039943" sldId="279"/>
            <ac:spMk id="4" creationId="{4B745B8B-913C-9603-8360-57EAD07BAD70}"/>
          </ac:spMkLst>
        </pc:spChg>
        <pc:picChg chg="add mod">
          <ac:chgData name="Vladimir Vatskel" userId="629dfafe3e358558" providerId="LiveId" clId="{3C3E86AD-D248-435F-BBE0-8445BC452CC3}" dt="2023-10-17T21:19:53.639" v="594"/>
          <ac:picMkLst>
            <pc:docMk/>
            <pc:sldMk cId="1958039943" sldId="279"/>
            <ac:picMk id="6" creationId="{F1E7283B-8B85-C16D-88F7-40CECB41C1CA}"/>
          </ac:picMkLst>
        </pc:picChg>
      </pc:sldChg>
      <pc:sldChg chg="addSp delSp modSp new mod">
        <pc:chgData name="Vladimir Vatskel" userId="629dfafe3e358558" providerId="LiveId" clId="{3C3E86AD-D248-435F-BBE0-8445BC452CC3}" dt="2023-10-17T21:24:05.122" v="621" actId="22"/>
        <pc:sldMkLst>
          <pc:docMk/>
          <pc:sldMk cId="3968643434" sldId="280"/>
        </pc:sldMkLst>
        <pc:spChg chg="mod">
          <ac:chgData name="Vladimir Vatskel" userId="629dfafe3e358558" providerId="LiveId" clId="{3C3E86AD-D248-435F-BBE0-8445BC452CC3}" dt="2023-10-17T21:20:51.474" v="598"/>
          <ac:spMkLst>
            <pc:docMk/>
            <pc:sldMk cId="3968643434" sldId="280"/>
            <ac:spMk id="2" creationId="{5353C844-9357-7B20-7189-3B0703D798D4}"/>
          </ac:spMkLst>
        </pc:spChg>
        <pc:spChg chg="add del">
          <ac:chgData name="Vladimir Vatskel" userId="629dfafe3e358558" providerId="LiveId" clId="{3C3E86AD-D248-435F-BBE0-8445BC452CC3}" dt="2023-10-17T21:24:05.122" v="621" actId="22"/>
          <ac:spMkLst>
            <pc:docMk/>
            <pc:sldMk cId="3968643434" sldId="280"/>
            <ac:spMk id="3" creationId="{9A07B55E-1A16-BC25-066C-D10FD39D5B11}"/>
          </ac:spMkLst>
        </pc:spChg>
        <pc:spChg chg="mod">
          <ac:chgData name="Vladimir Vatskel" userId="629dfafe3e358558" providerId="LiveId" clId="{3C3E86AD-D248-435F-BBE0-8445BC452CC3}" dt="2023-10-17T21:21:26.279" v="618"/>
          <ac:spMkLst>
            <pc:docMk/>
            <pc:sldMk cId="3968643434" sldId="280"/>
            <ac:spMk id="4" creationId="{5B11D877-C3D7-388B-7D17-7FF1A0060E3A}"/>
          </ac:spMkLst>
        </pc:spChg>
        <pc:picChg chg="add del mod">
          <ac:chgData name="Vladimir Vatskel" userId="629dfafe3e358558" providerId="LiveId" clId="{3C3E86AD-D248-435F-BBE0-8445BC452CC3}" dt="2023-10-17T21:23:22.947" v="620"/>
          <ac:picMkLst>
            <pc:docMk/>
            <pc:sldMk cId="3968643434" sldId="280"/>
            <ac:picMk id="6" creationId="{1A0E9A2F-96F5-95C5-75F8-8C5ADFC5A9C2}"/>
          </ac:picMkLst>
        </pc:picChg>
        <pc:picChg chg="add mod ord">
          <ac:chgData name="Vladimir Vatskel" userId="629dfafe3e358558" providerId="LiveId" clId="{3C3E86AD-D248-435F-BBE0-8445BC452CC3}" dt="2023-10-17T21:24:05.122" v="621" actId="22"/>
          <ac:picMkLst>
            <pc:docMk/>
            <pc:sldMk cId="3968643434" sldId="280"/>
            <ac:picMk id="8" creationId="{C21A26FB-3754-5F2E-EB11-1D46634EE80A}"/>
          </ac:picMkLst>
        </pc:picChg>
      </pc:sldChg>
      <pc:sldChg chg="addSp delSp modSp new mod">
        <pc:chgData name="Vladimir Vatskel" userId="629dfafe3e358558" providerId="LiveId" clId="{3C3E86AD-D248-435F-BBE0-8445BC452CC3}" dt="2023-10-17T21:26:48.002" v="664" actId="22"/>
        <pc:sldMkLst>
          <pc:docMk/>
          <pc:sldMk cId="610327489" sldId="281"/>
        </pc:sldMkLst>
        <pc:spChg chg="mod">
          <ac:chgData name="Vladimir Vatskel" userId="629dfafe3e358558" providerId="LiveId" clId="{3C3E86AD-D248-435F-BBE0-8445BC452CC3}" dt="2023-10-17T21:24:30.685" v="625"/>
          <ac:spMkLst>
            <pc:docMk/>
            <pc:sldMk cId="610327489" sldId="281"/>
            <ac:spMk id="2" creationId="{2144E486-F7D4-BCF6-6AEB-BA23151EF013}"/>
          </ac:spMkLst>
        </pc:spChg>
        <pc:spChg chg="add del">
          <ac:chgData name="Vladimir Vatskel" userId="629dfafe3e358558" providerId="LiveId" clId="{3C3E86AD-D248-435F-BBE0-8445BC452CC3}" dt="2023-10-17T21:26:48.002" v="664" actId="22"/>
          <ac:spMkLst>
            <pc:docMk/>
            <pc:sldMk cId="610327489" sldId="281"/>
            <ac:spMk id="3" creationId="{6CAE501F-BCAF-7FBD-F9C0-A0551B42686A}"/>
          </ac:spMkLst>
        </pc:spChg>
        <pc:spChg chg="mod">
          <ac:chgData name="Vladimir Vatskel" userId="629dfafe3e358558" providerId="LiveId" clId="{3C3E86AD-D248-435F-BBE0-8445BC452CC3}" dt="2023-10-17T21:25:15.053" v="659" actId="6549"/>
          <ac:spMkLst>
            <pc:docMk/>
            <pc:sldMk cId="610327489" sldId="281"/>
            <ac:spMk id="4" creationId="{63DEF9E7-54D8-6592-6E16-106CFD5B5065}"/>
          </ac:spMkLst>
        </pc:spChg>
        <pc:picChg chg="add del mod ord">
          <ac:chgData name="Vladimir Vatskel" userId="629dfafe3e358558" providerId="LiveId" clId="{3C3E86AD-D248-435F-BBE0-8445BC452CC3}" dt="2023-10-17T21:26:42.856" v="661" actId="22"/>
          <ac:picMkLst>
            <pc:docMk/>
            <pc:sldMk cId="610327489" sldId="281"/>
            <ac:picMk id="6" creationId="{89E21CCE-D427-D081-51A6-D78674E3A16A}"/>
          </ac:picMkLst>
        </pc:picChg>
        <pc:picChg chg="add del mod ord">
          <ac:chgData name="Vladimir Vatskel" userId="629dfafe3e358558" providerId="LiveId" clId="{3C3E86AD-D248-435F-BBE0-8445BC452CC3}" dt="2023-10-17T21:26:44.610" v="663" actId="22"/>
          <ac:picMkLst>
            <pc:docMk/>
            <pc:sldMk cId="610327489" sldId="281"/>
            <ac:picMk id="8" creationId="{667F5700-EE2F-EE53-DFDE-46BD8459F9B8}"/>
          </ac:picMkLst>
        </pc:picChg>
        <pc:picChg chg="add mod ord">
          <ac:chgData name="Vladimir Vatskel" userId="629dfafe3e358558" providerId="LiveId" clId="{3C3E86AD-D248-435F-BBE0-8445BC452CC3}" dt="2023-10-17T21:26:48.002" v="664" actId="22"/>
          <ac:picMkLst>
            <pc:docMk/>
            <pc:sldMk cId="610327489" sldId="281"/>
            <ac:picMk id="10" creationId="{52E280EB-2566-3F21-6FF3-BB0ABA9C0690}"/>
          </ac:picMkLst>
        </pc:picChg>
      </pc:sldChg>
      <pc:sldChg chg="addSp delSp modSp new mod">
        <pc:chgData name="Vladimir Vatskel" userId="629dfafe3e358558" providerId="LiveId" clId="{3C3E86AD-D248-435F-BBE0-8445BC452CC3}" dt="2023-10-17T21:30:18.794" v="676"/>
        <pc:sldMkLst>
          <pc:docMk/>
          <pc:sldMk cId="1035946105" sldId="282"/>
        </pc:sldMkLst>
        <pc:spChg chg="mod">
          <ac:chgData name="Vladimir Vatskel" userId="629dfafe3e358558" providerId="LiveId" clId="{3C3E86AD-D248-435F-BBE0-8445BC452CC3}" dt="2023-10-17T21:27:29.903" v="668"/>
          <ac:spMkLst>
            <pc:docMk/>
            <pc:sldMk cId="1035946105" sldId="282"/>
            <ac:spMk id="2" creationId="{7F237388-6978-5ED2-441A-17D049576678}"/>
          </ac:spMkLst>
        </pc:spChg>
        <pc:spChg chg="add del">
          <ac:chgData name="Vladimir Vatskel" userId="629dfafe3e358558" providerId="LiveId" clId="{3C3E86AD-D248-435F-BBE0-8445BC452CC3}" dt="2023-10-17T21:30:18.794" v="676"/>
          <ac:spMkLst>
            <pc:docMk/>
            <pc:sldMk cId="1035946105" sldId="282"/>
            <ac:spMk id="3" creationId="{8A6BEE1D-8E8A-17A4-505A-ECD38213B69C}"/>
          </ac:spMkLst>
        </pc:spChg>
        <pc:spChg chg="mod">
          <ac:chgData name="Vladimir Vatskel" userId="629dfafe3e358558" providerId="LiveId" clId="{3C3E86AD-D248-435F-BBE0-8445BC452CC3}" dt="2023-10-17T21:27:38.541" v="671"/>
          <ac:spMkLst>
            <pc:docMk/>
            <pc:sldMk cId="1035946105" sldId="282"/>
            <ac:spMk id="4" creationId="{BB75B652-F3D8-5BFE-BA2A-1162DC7E54BA}"/>
          </ac:spMkLst>
        </pc:spChg>
        <pc:picChg chg="add del mod">
          <ac:chgData name="Vladimir Vatskel" userId="629dfafe3e358558" providerId="LiveId" clId="{3C3E86AD-D248-435F-BBE0-8445BC452CC3}" dt="2023-10-17T21:29:35.516" v="673"/>
          <ac:picMkLst>
            <pc:docMk/>
            <pc:sldMk cId="1035946105" sldId="282"/>
            <ac:picMk id="6" creationId="{9BD440AD-6609-8291-DC00-9D6C49E0D29F}"/>
          </ac:picMkLst>
        </pc:picChg>
        <pc:picChg chg="add del mod">
          <ac:chgData name="Vladimir Vatskel" userId="629dfafe3e358558" providerId="LiveId" clId="{3C3E86AD-D248-435F-BBE0-8445BC452CC3}" dt="2023-10-17T21:30:18.157" v="675"/>
          <ac:picMkLst>
            <pc:docMk/>
            <pc:sldMk cId="1035946105" sldId="282"/>
            <ac:picMk id="8" creationId="{A5ECCDD4-C639-9107-DF43-CAC45FCDA84F}"/>
          </ac:picMkLst>
        </pc:picChg>
        <pc:picChg chg="add mod">
          <ac:chgData name="Vladimir Vatskel" userId="629dfafe3e358558" providerId="LiveId" clId="{3C3E86AD-D248-435F-BBE0-8445BC452CC3}" dt="2023-10-17T21:30:18.794" v="676"/>
          <ac:picMkLst>
            <pc:docMk/>
            <pc:sldMk cId="1035946105" sldId="282"/>
            <ac:picMk id="10" creationId="{906F151B-9C06-B0BC-95A3-96F0A23EF52D}"/>
          </ac:picMkLst>
        </pc:picChg>
      </pc:sldChg>
      <pc:sldChg chg="addSp delSp modSp new mod">
        <pc:chgData name="Vladimir Vatskel" userId="629dfafe3e358558" providerId="LiveId" clId="{3C3E86AD-D248-435F-BBE0-8445BC452CC3}" dt="2023-10-17T22:19:39.717" v="794" actId="20577"/>
        <pc:sldMkLst>
          <pc:docMk/>
          <pc:sldMk cId="1640339033" sldId="283"/>
        </pc:sldMkLst>
        <pc:spChg chg="mod">
          <ac:chgData name="Vladimir Vatskel" userId="629dfafe3e358558" providerId="LiveId" clId="{3C3E86AD-D248-435F-BBE0-8445BC452CC3}" dt="2023-10-17T22:02:51.497" v="680"/>
          <ac:spMkLst>
            <pc:docMk/>
            <pc:sldMk cId="1640339033" sldId="283"/>
            <ac:spMk id="2" creationId="{A2DFB3F6-0682-9E54-BBB1-086F7E8F2BAD}"/>
          </ac:spMkLst>
        </pc:spChg>
        <pc:spChg chg="del">
          <ac:chgData name="Vladimir Vatskel" userId="629dfafe3e358558" providerId="LiveId" clId="{3C3E86AD-D248-435F-BBE0-8445BC452CC3}" dt="2023-10-17T22:05:08.447" v="718"/>
          <ac:spMkLst>
            <pc:docMk/>
            <pc:sldMk cId="1640339033" sldId="283"/>
            <ac:spMk id="3" creationId="{A1010C96-1051-A4BC-98C6-77F03FFCB086}"/>
          </ac:spMkLst>
        </pc:spChg>
        <pc:spChg chg="mod">
          <ac:chgData name="Vladimir Vatskel" userId="629dfafe3e358558" providerId="LiveId" clId="{3C3E86AD-D248-435F-BBE0-8445BC452CC3}" dt="2023-10-17T22:19:39.717" v="794" actId="20577"/>
          <ac:spMkLst>
            <pc:docMk/>
            <pc:sldMk cId="1640339033" sldId="283"/>
            <ac:spMk id="4" creationId="{C0C39BA6-8716-A791-882A-4C64B45A8942}"/>
          </ac:spMkLst>
        </pc:spChg>
        <pc:picChg chg="add mod">
          <ac:chgData name="Vladimir Vatskel" userId="629dfafe3e358558" providerId="LiveId" clId="{3C3E86AD-D248-435F-BBE0-8445BC452CC3}" dt="2023-10-17T22:05:08.447" v="718"/>
          <ac:picMkLst>
            <pc:docMk/>
            <pc:sldMk cId="1640339033" sldId="283"/>
            <ac:picMk id="6" creationId="{DCAFB035-BCE8-2A83-07AC-6A3AF5B79825}"/>
          </ac:picMkLst>
        </pc:picChg>
      </pc:sldChg>
    </pc:docChg>
  </pc:docChgLst>
  <pc:docChgLst>
    <pc:chgData name="Vladimir Vatskel" userId="629dfafe3e358558" providerId="LiveId" clId="{6FA89425-6394-41A6-BAFF-56CA10009E0A}"/>
    <pc:docChg chg="undo redo custSel addSld delSld modSld">
      <pc:chgData name="Vladimir Vatskel" userId="629dfafe3e358558" providerId="LiveId" clId="{6FA89425-6394-41A6-BAFF-56CA10009E0A}" dt="2024-02-26T19:38:42.875" v="76" actId="27636"/>
      <pc:docMkLst>
        <pc:docMk/>
      </pc:docMkLst>
      <pc:sldChg chg="modSp mod">
        <pc:chgData name="Vladimir Vatskel" userId="629dfafe3e358558" providerId="LiveId" clId="{6FA89425-6394-41A6-BAFF-56CA10009E0A}" dt="2024-02-26T19:38:42.875" v="76" actId="27636"/>
        <pc:sldMkLst>
          <pc:docMk/>
          <pc:sldMk cId="1035946105" sldId="282"/>
        </pc:sldMkLst>
        <pc:spChg chg="mod">
          <ac:chgData name="Vladimir Vatskel" userId="629dfafe3e358558" providerId="LiveId" clId="{6FA89425-6394-41A6-BAFF-56CA10009E0A}" dt="2024-02-26T19:38:42.875" v="76" actId="27636"/>
          <ac:spMkLst>
            <pc:docMk/>
            <pc:sldMk cId="1035946105" sldId="282"/>
            <ac:spMk id="4" creationId="{BB75B652-F3D8-5BFE-BA2A-1162DC7E54BA}"/>
          </ac:spMkLst>
        </pc:spChg>
      </pc:sldChg>
      <pc:sldChg chg="addSp delSp modSp new add del mod">
        <pc:chgData name="Vladimir Vatskel" userId="629dfafe3e358558" providerId="LiveId" clId="{6FA89425-6394-41A6-BAFF-56CA10009E0A}" dt="2024-02-26T18:26:08.523" v="12"/>
        <pc:sldMkLst>
          <pc:docMk/>
          <pc:sldMk cId="336982125" sldId="284"/>
        </pc:sldMkLst>
        <pc:spChg chg="mod">
          <ac:chgData name="Vladimir Vatskel" userId="629dfafe3e358558" providerId="LiveId" clId="{6FA89425-6394-41A6-BAFF-56CA10009E0A}" dt="2024-02-26T18:23:59.505" v="9"/>
          <ac:spMkLst>
            <pc:docMk/>
            <pc:sldMk cId="336982125" sldId="284"/>
            <ac:spMk id="2" creationId="{3778C474-0BDF-FF73-25A6-51033B4BC2AA}"/>
          </ac:spMkLst>
        </pc:spChg>
        <pc:spChg chg="del">
          <ac:chgData name="Vladimir Vatskel" userId="629dfafe3e358558" providerId="LiveId" clId="{6FA89425-6394-41A6-BAFF-56CA10009E0A}" dt="2024-02-26T18:25:55.178" v="10"/>
          <ac:spMkLst>
            <pc:docMk/>
            <pc:sldMk cId="336982125" sldId="284"/>
            <ac:spMk id="3" creationId="{E88DDC41-79C5-6DE2-0309-F5FF0B946699}"/>
          </ac:spMkLst>
        </pc:spChg>
        <pc:spChg chg="mod">
          <ac:chgData name="Vladimir Vatskel" userId="629dfafe3e358558" providerId="LiveId" clId="{6FA89425-6394-41A6-BAFF-56CA10009E0A}" dt="2024-02-26T18:26:08.523" v="12"/>
          <ac:spMkLst>
            <pc:docMk/>
            <pc:sldMk cId="336982125" sldId="284"/>
            <ac:spMk id="4" creationId="{149E7B62-D120-C714-36E5-21BE66E0B54C}"/>
          </ac:spMkLst>
        </pc:spChg>
        <pc:picChg chg="add del">
          <ac:chgData name="Vladimir Vatskel" userId="629dfafe3e358558" providerId="LiveId" clId="{6FA89425-6394-41A6-BAFF-56CA10009E0A}" dt="2024-02-26T18:23:54.519" v="4" actId="22"/>
          <ac:picMkLst>
            <pc:docMk/>
            <pc:sldMk cId="336982125" sldId="284"/>
            <ac:picMk id="6" creationId="{989A5593-D0C6-0386-BCE5-80ED4F52167E}"/>
          </ac:picMkLst>
        </pc:picChg>
        <pc:picChg chg="add mod">
          <ac:chgData name="Vladimir Vatskel" userId="629dfafe3e358558" providerId="LiveId" clId="{6FA89425-6394-41A6-BAFF-56CA10009E0A}" dt="2024-02-26T18:25:56.681" v="11" actId="27614"/>
          <ac:picMkLst>
            <pc:docMk/>
            <pc:sldMk cId="336982125" sldId="284"/>
            <ac:picMk id="8" creationId="{74374CE3-8323-D4EA-4250-8AD82B6C2984}"/>
          </ac:picMkLst>
        </pc:picChg>
      </pc:sldChg>
      <pc:sldChg chg="addSp delSp modSp new mod">
        <pc:chgData name="Vladimir Vatskel" userId="629dfafe3e358558" providerId="LiveId" clId="{6FA89425-6394-41A6-BAFF-56CA10009E0A}" dt="2024-02-26T18:28:57.320" v="28" actId="6549"/>
        <pc:sldMkLst>
          <pc:docMk/>
          <pc:sldMk cId="2437159828" sldId="285"/>
        </pc:sldMkLst>
        <pc:spChg chg="mod">
          <ac:chgData name="Vladimir Vatskel" userId="629dfafe3e358558" providerId="LiveId" clId="{6FA89425-6394-41A6-BAFF-56CA10009E0A}" dt="2024-02-26T18:28:57.320" v="28" actId="6549"/>
          <ac:spMkLst>
            <pc:docMk/>
            <pc:sldMk cId="2437159828" sldId="285"/>
            <ac:spMk id="2" creationId="{E391DA4E-4DBD-05DA-C271-847ED779B22E}"/>
          </ac:spMkLst>
        </pc:spChg>
        <pc:spChg chg="del">
          <ac:chgData name="Vladimir Vatskel" userId="629dfafe3e358558" providerId="LiveId" clId="{6FA89425-6394-41A6-BAFF-56CA10009E0A}" dt="2024-02-26T18:27:59.420" v="17"/>
          <ac:spMkLst>
            <pc:docMk/>
            <pc:sldMk cId="2437159828" sldId="285"/>
            <ac:spMk id="3" creationId="{3B076B21-9425-75A1-CCA1-89CDA36E9BA3}"/>
          </ac:spMkLst>
        </pc:spChg>
        <pc:spChg chg="mod">
          <ac:chgData name="Vladimir Vatskel" userId="629dfafe3e358558" providerId="LiveId" clId="{6FA89425-6394-41A6-BAFF-56CA10009E0A}" dt="2024-02-26T18:28:10.039" v="19"/>
          <ac:spMkLst>
            <pc:docMk/>
            <pc:sldMk cId="2437159828" sldId="285"/>
            <ac:spMk id="4" creationId="{55A48D22-CDAC-E32C-236A-EB5905F978B1}"/>
          </ac:spMkLst>
        </pc:spChg>
        <pc:spChg chg="add del mod">
          <ac:chgData name="Vladimir Vatskel" userId="629dfafe3e358558" providerId="LiveId" clId="{6FA89425-6394-41A6-BAFF-56CA10009E0A}" dt="2024-02-26T18:28:40.215" v="21"/>
          <ac:spMkLst>
            <pc:docMk/>
            <pc:sldMk cId="2437159828" sldId="285"/>
            <ac:spMk id="8" creationId="{3DE81AEF-E643-A07B-6A3F-16EEEB800B94}"/>
          </ac:spMkLst>
        </pc:spChg>
        <pc:picChg chg="add del mod">
          <ac:chgData name="Vladimir Vatskel" userId="629dfafe3e358558" providerId="LiveId" clId="{6FA89425-6394-41A6-BAFF-56CA10009E0A}" dt="2024-02-26T18:28:39.343" v="20" actId="478"/>
          <ac:picMkLst>
            <pc:docMk/>
            <pc:sldMk cId="2437159828" sldId="285"/>
            <ac:picMk id="6" creationId="{F0FA6AD6-4DEB-C809-2A81-0D806443739E}"/>
          </ac:picMkLst>
        </pc:picChg>
        <pc:picChg chg="add mod">
          <ac:chgData name="Vladimir Vatskel" userId="629dfafe3e358558" providerId="LiveId" clId="{6FA89425-6394-41A6-BAFF-56CA10009E0A}" dt="2024-02-26T18:28:41.593" v="22" actId="27614"/>
          <ac:picMkLst>
            <pc:docMk/>
            <pc:sldMk cId="2437159828" sldId="285"/>
            <ac:picMk id="10" creationId="{B0F62F5E-DFB1-CAC0-1BA9-D69C7CB7B7E7}"/>
          </ac:picMkLst>
        </pc:picChg>
      </pc:sldChg>
      <pc:sldChg chg="addSp delSp modSp new mod">
        <pc:chgData name="Vladimir Vatskel" userId="629dfafe3e358558" providerId="LiveId" clId="{6FA89425-6394-41A6-BAFF-56CA10009E0A}" dt="2024-02-26T18:31:42.531" v="49" actId="27614"/>
        <pc:sldMkLst>
          <pc:docMk/>
          <pc:sldMk cId="776234861" sldId="286"/>
        </pc:sldMkLst>
        <pc:spChg chg="mod">
          <ac:chgData name="Vladimir Vatskel" userId="629dfafe3e358558" providerId="LiveId" clId="{6FA89425-6394-41A6-BAFF-56CA10009E0A}" dt="2024-02-26T18:28:53.476" v="27" actId="6549"/>
          <ac:spMkLst>
            <pc:docMk/>
            <pc:sldMk cId="776234861" sldId="286"/>
            <ac:spMk id="2" creationId="{981D7A34-DEFE-BFF2-8ACE-6AD4372E3E5F}"/>
          </ac:spMkLst>
        </pc:spChg>
        <pc:spChg chg="del">
          <ac:chgData name="Vladimir Vatskel" userId="629dfafe3e358558" providerId="LiveId" clId="{6FA89425-6394-41A6-BAFF-56CA10009E0A}" dt="2024-02-26T18:31:41.731" v="48"/>
          <ac:spMkLst>
            <pc:docMk/>
            <pc:sldMk cId="776234861" sldId="286"/>
            <ac:spMk id="3" creationId="{DC241C0F-C8EA-A77C-29BC-9509476FF8FE}"/>
          </ac:spMkLst>
        </pc:spChg>
        <pc:spChg chg="mod">
          <ac:chgData name="Vladimir Vatskel" userId="629dfafe3e358558" providerId="LiveId" clId="{6FA89425-6394-41A6-BAFF-56CA10009E0A}" dt="2024-02-26T18:30:38.909" v="47" actId="6549"/>
          <ac:spMkLst>
            <pc:docMk/>
            <pc:sldMk cId="776234861" sldId="286"/>
            <ac:spMk id="4" creationId="{9E820110-2BD7-C6AA-B7A1-EFAB8C7F15BB}"/>
          </ac:spMkLst>
        </pc:spChg>
        <pc:picChg chg="add mod">
          <ac:chgData name="Vladimir Vatskel" userId="629dfafe3e358558" providerId="LiveId" clId="{6FA89425-6394-41A6-BAFF-56CA10009E0A}" dt="2024-02-26T18:31:42.531" v="49" actId="27614"/>
          <ac:picMkLst>
            <pc:docMk/>
            <pc:sldMk cId="776234861" sldId="286"/>
            <ac:picMk id="6" creationId="{890C7A93-3616-3404-B221-3DB8E87B4D68}"/>
          </ac:picMkLst>
        </pc:picChg>
      </pc:sldChg>
      <pc:sldChg chg="addSp delSp modSp new mod">
        <pc:chgData name="Vladimir Vatskel" userId="629dfafe3e358558" providerId="LiveId" clId="{6FA89425-6394-41A6-BAFF-56CA10009E0A}" dt="2024-02-26T19:05:14.512" v="55" actId="22"/>
        <pc:sldMkLst>
          <pc:docMk/>
          <pc:sldMk cId="33591028" sldId="287"/>
        </pc:sldMkLst>
        <pc:spChg chg="mod">
          <ac:chgData name="Vladimir Vatskel" userId="629dfafe3e358558" providerId="LiveId" clId="{6FA89425-6394-41A6-BAFF-56CA10009E0A}" dt="2024-02-26T18:31:55.536" v="53"/>
          <ac:spMkLst>
            <pc:docMk/>
            <pc:sldMk cId="33591028" sldId="287"/>
            <ac:spMk id="2" creationId="{7C3A6F0C-52E2-0C47-7BB2-60EE96FA3221}"/>
          </ac:spMkLst>
        </pc:spChg>
        <pc:spChg chg="del">
          <ac:chgData name="Vladimir Vatskel" userId="629dfafe3e358558" providerId="LiveId" clId="{6FA89425-6394-41A6-BAFF-56CA10009E0A}" dt="2024-02-26T19:05:14.512" v="55" actId="22"/>
          <ac:spMkLst>
            <pc:docMk/>
            <pc:sldMk cId="33591028" sldId="287"/>
            <ac:spMk id="3" creationId="{150290AD-0DD1-504D-B931-EDCECA46144B}"/>
          </ac:spMkLst>
        </pc:spChg>
        <pc:spChg chg="mod">
          <ac:chgData name="Vladimir Vatskel" userId="629dfafe3e358558" providerId="LiveId" clId="{6FA89425-6394-41A6-BAFF-56CA10009E0A}" dt="2024-02-26T18:33:40.316" v="54"/>
          <ac:spMkLst>
            <pc:docMk/>
            <pc:sldMk cId="33591028" sldId="287"/>
            <ac:spMk id="4" creationId="{873A9CF0-E51B-00F2-41EF-D1803FF044BC}"/>
          </ac:spMkLst>
        </pc:spChg>
        <pc:picChg chg="add mod ord">
          <ac:chgData name="Vladimir Vatskel" userId="629dfafe3e358558" providerId="LiveId" clId="{6FA89425-6394-41A6-BAFF-56CA10009E0A}" dt="2024-02-26T19:05:14.512" v="55" actId="22"/>
          <ac:picMkLst>
            <pc:docMk/>
            <pc:sldMk cId="33591028" sldId="287"/>
            <ac:picMk id="6" creationId="{1BA95C6A-B43A-426A-D84E-2C3A731B516A}"/>
          </ac:picMkLst>
        </pc:picChg>
      </pc:sldChg>
      <pc:sldChg chg="addSp delSp modSp new mod">
        <pc:chgData name="Vladimir Vatskel" userId="629dfafe3e358558" providerId="LiveId" clId="{6FA89425-6394-41A6-BAFF-56CA10009E0A}" dt="2024-02-26T19:33:56.183" v="63" actId="962"/>
        <pc:sldMkLst>
          <pc:docMk/>
          <pc:sldMk cId="4179127578" sldId="288"/>
        </pc:sldMkLst>
        <pc:spChg chg="mod">
          <ac:chgData name="Vladimir Vatskel" userId="629dfafe3e358558" providerId="LiveId" clId="{6FA89425-6394-41A6-BAFF-56CA10009E0A}" dt="2024-02-26T19:29:25.305" v="59"/>
          <ac:spMkLst>
            <pc:docMk/>
            <pc:sldMk cId="4179127578" sldId="288"/>
            <ac:spMk id="2" creationId="{ABAAA1E9-524D-2A73-0B09-3F8AB2C301B5}"/>
          </ac:spMkLst>
        </pc:spChg>
        <pc:spChg chg="del">
          <ac:chgData name="Vladimir Vatskel" userId="629dfafe3e358558" providerId="LiveId" clId="{6FA89425-6394-41A6-BAFF-56CA10009E0A}" dt="2024-02-26T19:33:55.478" v="61"/>
          <ac:spMkLst>
            <pc:docMk/>
            <pc:sldMk cId="4179127578" sldId="288"/>
            <ac:spMk id="3" creationId="{3F9D3F6D-EE5A-2D02-7DA5-D236109190D7}"/>
          </ac:spMkLst>
        </pc:spChg>
        <pc:spChg chg="mod">
          <ac:chgData name="Vladimir Vatskel" userId="629dfafe3e358558" providerId="LiveId" clId="{6FA89425-6394-41A6-BAFF-56CA10009E0A}" dt="2024-02-26T19:31:30.072" v="60"/>
          <ac:spMkLst>
            <pc:docMk/>
            <pc:sldMk cId="4179127578" sldId="288"/>
            <ac:spMk id="4" creationId="{91181660-A0E8-40CE-72D9-C890B67A7764}"/>
          </ac:spMkLst>
        </pc:spChg>
        <pc:picChg chg="add mod">
          <ac:chgData name="Vladimir Vatskel" userId="629dfafe3e358558" providerId="LiveId" clId="{6FA89425-6394-41A6-BAFF-56CA10009E0A}" dt="2024-02-26T19:33:56.183" v="63" actId="962"/>
          <ac:picMkLst>
            <pc:docMk/>
            <pc:sldMk cId="4179127578" sldId="288"/>
            <ac:picMk id="6" creationId="{542708F8-3486-7E24-EE81-594126B3F5DB}"/>
          </ac:picMkLst>
        </pc:picChg>
      </pc:sldChg>
      <pc:sldChg chg="addSp delSp modSp new mod">
        <pc:chgData name="Vladimir Vatskel" userId="629dfafe3e358558" providerId="LiveId" clId="{6FA89425-6394-41A6-BAFF-56CA10009E0A}" dt="2024-02-26T19:35:51.172" v="74" actId="20577"/>
        <pc:sldMkLst>
          <pc:docMk/>
          <pc:sldMk cId="3661329064" sldId="289"/>
        </pc:sldMkLst>
        <pc:spChg chg="mod">
          <ac:chgData name="Vladimir Vatskel" userId="629dfafe3e358558" providerId="LiveId" clId="{6FA89425-6394-41A6-BAFF-56CA10009E0A}" dt="2024-02-26T19:34:19.945" v="69" actId="27636"/>
          <ac:spMkLst>
            <pc:docMk/>
            <pc:sldMk cId="3661329064" sldId="289"/>
            <ac:spMk id="2" creationId="{AC46F61A-A61F-A808-D13B-DF9DA7BFE321}"/>
          </ac:spMkLst>
        </pc:spChg>
        <pc:spChg chg="del">
          <ac:chgData name="Vladimir Vatskel" userId="629dfafe3e358558" providerId="LiveId" clId="{6FA89425-6394-41A6-BAFF-56CA10009E0A}" dt="2024-02-26T19:35:30.740" v="70"/>
          <ac:spMkLst>
            <pc:docMk/>
            <pc:sldMk cId="3661329064" sldId="289"/>
            <ac:spMk id="3" creationId="{1B2C8C19-7549-23FB-CF74-D4BFF10AFCD2}"/>
          </ac:spMkLst>
        </pc:spChg>
        <pc:spChg chg="mod">
          <ac:chgData name="Vladimir Vatskel" userId="629dfafe3e358558" providerId="LiveId" clId="{6FA89425-6394-41A6-BAFF-56CA10009E0A}" dt="2024-02-26T19:35:51.172" v="74" actId="20577"/>
          <ac:spMkLst>
            <pc:docMk/>
            <pc:sldMk cId="3661329064" sldId="289"/>
            <ac:spMk id="4" creationId="{AFFA33B3-C60A-0C97-B1C8-B594E3AB64EB}"/>
          </ac:spMkLst>
        </pc:spChg>
        <pc:picChg chg="add mod">
          <ac:chgData name="Vladimir Vatskel" userId="629dfafe3e358558" providerId="LiveId" clId="{6FA89425-6394-41A6-BAFF-56CA10009E0A}" dt="2024-02-26T19:35:32.543" v="71" actId="27614"/>
          <ac:picMkLst>
            <pc:docMk/>
            <pc:sldMk cId="3661329064" sldId="289"/>
            <ac:picMk id="6" creationId="{52FA1E10-A67A-7F63-FD6A-CD6C12BD041A}"/>
          </ac:picMkLst>
        </pc:picChg>
      </pc:sldChg>
    </pc:docChg>
  </pc:docChgLst>
  <pc:docChgLst>
    <pc:chgData name="Vladimir Vatskel" userId="629dfafe3e358558" providerId="LiveId" clId="{5917E82C-C410-457A-8DBE-5D7DD19A12FA}"/>
    <pc:docChg chg="undo custSel addSld modSld">
      <pc:chgData name="Vladimir Vatskel" userId="629dfafe3e358558" providerId="LiveId" clId="{5917E82C-C410-457A-8DBE-5D7DD19A12FA}" dt="2024-02-14T22:24:12.336" v="88"/>
      <pc:docMkLst>
        <pc:docMk/>
      </pc:docMkLst>
      <pc:sldChg chg="addSp delSp modSp mod">
        <pc:chgData name="Vladimir Vatskel" userId="629dfafe3e358558" providerId="LiveId" clId="{5917E82C-C410-457A-8DBE-5D7DD19A12FA}" dt="2024-02-14T22:02:49.750" v="46" actId="962"/>
        <pc:sldMkLst>
          <pc:docMk/>
          <pc:sldMk cId="3393729228" sldId="264"/>
        </pc:sldMkLst>
        <pc:spChg chg="add del mod">
          <ac:chgData name="Vladimir Vatskel" userId="629dfafe3e358558" providerId="LiveId" clId="{5917E82C-C410-457A-8DBE-5D7DD19A12FA}" dt="2024-02-14T22:02:48.819" v="44"/>
          <ac:spMkLst>
            <pc:docMk/>
            <pc:sldMk cId="3393729228" sldId="264"/>
            <ac:spMk id="5" creationId="{E11CBEDB-D32A-5B90-5BE3-DBC61C743717}"/>
          </ac:spMkLst>
        </pc:spChg>
        <pc:picChg chg="del">
          <ac:chgData name="Vladimir Vatskel" userId="629dfafe3e358558" providerId="LiveId" clId="{5917E82C-C410-457A-8DBE-5D7DD19A12FA}" dt="2024-02-14T22:02:30.726" v="41" actId="21"/>
          <ac:picMkLst>
            <pc:docMk/>
            <pc:sldMk cId="3393729228" sldId="264"/>
            <ac:picMk id="7" creationId="{C95985C9-B923-5997-31BA-4345BDB7BE07}"/>
          </ac:picMkLst>
        </pc:picChg>
        <pc:picChg chg="add mod">
          <ac:chgData name="Vladimir Vatskel" userId="629dfafe3e358558" providerId="LiveId" clId="{5917E82C-C410-457A-8DBE-5D7DD19A12FA}" dt="2024-02-14T22:02:49.750" v="46" actId="962"/>
          <ac:picMkLst>
            <pc:docMk/>
            <pc:sldMk cId="3393729228" sldId="264"/>
            <ac:picMk id="8" creationId="{D5ECD119-D0EA-40A1-924E-45F212BBDDD5}"/>
          </ac:picMkLst>
        </pc:picChg>
      </pc:sldChg>
      <pc:sldChg chg="modSp mod">
        <pc:chgData name="Vladimir Vatskel" userId="629dfafe3e358558" providerId="LiveId" clId="{5917E82C-C410-457A-8DBE-5D7DD19A12FA}" dt="2024-02-14T22:24:12.336" v="88"/>
        <pc:sldMkLst>
          <pc:docMk/>
          <pc:sldMk cId="1035946105" sldId="282"/>
        </pc:sldMkLst>
        <pc:spChg chg="mod">
          <ac:chgData name="Vladimir Vatskel" userId="629dfafe3e358558" providerId="LiveId" clId="{5917E82C-C410-457A-8DBE-5D7DD19A12FA}" dt="2024-02-14T22:24:12.336" v="88"/>
          <ac:spMkLst>
            <pc:docMk/>
            <pc:sldMk cId="1035946105" sldId="282"/>
            <ac:spMk id="4" creationId="{BB75B652-F3D8-5BFE-BA2A-1162DC7E54BA}"/>
          </ac:spMkLst>
        </pc:spChg>
      </pc:sldChg>
      <pc:sldChg chg="modSp mod">
        <pc:chgData name="Vladimir Vatskel" userId="629dfafe3e358558" providerId="LiveId" clId="{5917E82C-C410-457A-8DBE-5D7DD19A12FA}" dt="2024-02-14T21:56:06.054" v="3"/>
        <pc:sldMkLst>
          <pc:docMk/>
          <pc:sldMk cId="1548321952" sldId="283"/>
        </pc:sldMkLst>
        <pc:spChg chg="mod">
          <ac:chgData name="Vladimir Vatskel" userId="629dfafe3e358558" providerId="LiveId" clId="{5917E82C-C410-457A-8DBE-5D7DD19A12FA}" dt="2024-02-14T21:56:06.054" v="3"/>
          <ac:spMkLst>
            <pc:docMk/>
            <pc:sldMk cId="1548321952" sldId="283"/>
            <ac:spMk id="2" creationId="{2AB81FC7-C0F5-BEB2-B7C4-61FBCCB9C332}"/>
          </ac:spMkLst>
        </pc:spChg>
      </pc:sldChg>
      <pc:sldChg chg="addSp delSp modSp new mod">
        <pc:chgData name="Vladimir Vatskel" userId="629dfafe3e358558" providerId="LiveId" clId="{5917E82C-C410-457A-8DBE-5D7DD19A12FA}" dt="2024-02-14T21:57:38.582" v="18"/>
        <pc:sldMkLst>
          <pc:docMk/>
          <pc:sldMk cId="616260692" sldId="284"/>
        </pc:sldMkLst>
        <pc:spChg chg="mod">
          <ac:chgData name="Vladimir Vatskel" userId="629dfafe3e358558" providerId="LiveId" clId="{5917E82C-C410-457A-8DBE-5D7DD19A12FA}" dt="2024-02-14T21:56:23.057" v="6"/>
          <ac:spMkLst>
            <pc:docMk/>
            <pc:sldMk cId="616260692" sldId="284"/>
            <ac:spMk id="2" creationId="{5AF49EE7-36DA-87D1-9345-8D3B760CF4CA}"/>
          </ac:spMkLst>
        </pc:spChg>
        <pc:spChg chg="del">
          <ac:chgData name="Vladimir Vatskel" userId="629dfafe3e358558" providerId="LiveId" clId="{5917E82C-C410-457A-8DBE-5D7DD19A12FA}" dt="2024-02-14T21:57:38.582" v="18"/>
          <ac:spMkLst>
            <pc:docMk/>
            <pc:sldMk cId="616260692" sldId="284"/>
            <ac:spMk id="3" creationId="{0C76D6EC-D7A8-C80D-C937-1094C99D9427}"/>
          </ac:spMkLst>
        </pc:spChg>
        <pc:spChg chg="mod">
          <ac:chgData name="Vladimir Vatskel" userId="629dfafe3e358558" providerId="LiveId" clId="{5917E82C-C410-457A-8DBE-5D7DD19A12FA}" dt="2024-02-14T21:56:53.326" v="17" actId="20577"/>
          <ac:spMkLst>
            <pc:docMk/>
            <pc:sldMk cId="616260692" sldId="284"/>
            <ac:spMk id="4" creationId="{E8AFD204-133B-53DA-2B40-7C5AC1391C06}"/>
          </ac:spMkLst>
        </pc:spChg>
        <pc:picChg chg="add mod">
          <ac:chgData name="Vladimir Vatskel" userId="629dfafe3e358558" providerId="LiveId" clId="{5917E82C-C410-457A-8DBE-5D7DD19A12FA}" dt="2024-02-14T21:57:38.582" v="18"/>
          <ac:picMkLst>
            <pc:docMk/>
            <pc:sldMk cId="616260692" sldId="284"/>
            <ac:picMk id="6" creationId="{F66DFB04-C048-2C41-0CD8-16F2F2994B40}"/>
          </ac:picMkLst>
        </pc:picChg>
      </pc:sldChg>
      <pc:sldChg chg="addSp delSp modSp new mod">
        <pc:chgData name="Vladimir Vatskel" userId="629dfafe3e358558" providerId="LiveId" clId="{5917E82C-C410-457A-8DBE-5D7DD19A12FA}" dt="2024-02-14T22:00:29.323" v="35" actId="20577"/>
        <pc:sldMkLst>
          <pc:docMk/>
          <pc:sldMk cId="3965135922" sldId="285"/>
        </pc:sldMkLst>
        <pc:spChg chg="mod">
          <ac:chgData name="Vladimir Vatskel" userId="629dfafe3e358558" providerId="LiveId" clId="{5917E82C-C410-457A-8DBE-5D7DD19A12FA}" dt="2024-02-14T21:57:58.930" v="22"/>
          <ac:spMkLst>
            <pc:docMk/>
            <pc:sldMk cId="3965135922" sldId="285"/>
            <ac:spMk id="2" creationId="{CE0EACF2-103E-EAAA-C93F-8F8F358A7A05}"/>
          </ac:spMkLst>
        </pc:spChg>
        <pc:spChg chg="del">
          <ac:chgData name="Vladimir Vatskel" userId="629dfafe3e358558" providerId="LiveId" clId="{5917E82C-C410-457A-8DBE-5D7DD19A12FA}" dt="2024-02-14T22:00:11.670" v="23"/>
          <ac:spMkLst>
            <pc:docMk/>
            <pc:sldMk cId="3965135922" sldId="285"/>
            <ac:spMk id="3" creationId="{DC832401-64F3-A2E5-04E1-A7170B471769}"/>
          </ac:spMkLst>
        </pc:spChg>
        <pc:spChg chg="mod">
          <ac:chgData name="Vladimir Vatskel" userId="629dfafe3e358558" providerId="LiveId" clId="{5917E82C-C410-457A-8DBE-5D7DD19A12FA}" dt="2024-02-14T22:00:29.323" v="35" actId="20577"/>
          <ac:spMkLst>
            <pc:docMk/>
            <pc:sldMk cId="3965135922" sldId="285"/>
            <ac:spMk id="4" creationId="{98F6743D-AA73-28B9-6D2E-6218A11B2566}"/>
          </ac:spMkLst>
        </pc:spChg>
        <pc:picChg chg="add mod">
          <ac:chgData name="Vladimir Vatskel" userId="629dfafe3e358558" providerId="LiveId" clId="{5917E82C-C410-457A-8DBE-5D7DD19A12FA}" dt="2024-02-14T22:00:12.553" v="25" actId="962"/>
          <ac:picMkLst>
            <pc:docMk/>
            <pc:sldMk cId="3965135922" sldId="285"/>
            <ac:picMk id="6" creationId="{51CCBCA8-08A4-0C7F-40B7-6014DC763478}"/>
          </ac:picMkLst>
        </pc:picChg>
      </pc:sldChg>
      <pc:sldChg chg="addSp delSp modSp new mod">
        <pc:chgData name="Vladimir Vatskel" userId="629dfafe3e358558" providerId="LiveId" clId="{5917E82C-C410-457A-8DBE-5D7DD19A12FA}" dt="2024-02-14T22:03:49.220" v="64" actId="962"/>
        <pc:sldMkLst>
          <pc:docMk/>
          <pc:sldMk cId="1319612263" sldId="286"/>
        </pc:sldMkLst>
        <pc:spChg chg="mod">
          <ac:chgData name="Vladimir Vatskel" userId="629dfafe3e358558" providerId="LiveId" clId="{5917E82C-C410-457A-8DBE-5D7DD19A12FA}" dt="2024-02-14T22:02:23.080" v="40" actId="790"/>
          <ac:spMkLst>
            <pc:docMk/>
            <pc:sldMk cId="1319612263" sldId="286"/>
            <ac:spMk id="2" creationId="{12FEAABA-A6E5-C82A-0C81-E97F0EFD7FCD}"/>
          </ac:spMkLst>
        </pc:spChg>
        <pc:spChg chg="del">
          <ac:chgData name="Vladimir Vatskel" userId="629dfafe3e358558" providerId="LiveId" clId="{5917E82C-C410-457A-8DBE-5D7DD19A12FA}" dt="2024-02-14T22:03:48.514" v="62"/>
          <ac:spMkLst>
            <pc:docMk/>
            <pc:sldMk cId="1319612263" sldId="286"/>
            <ac:spMk id="3" creationId="{16B58814-7A25-F5E5-2A9C-3A0D8CCB5F95}"/>
          </ac:spMkLst>
        </pc:spChg>
        <pc:spChg chg="mod">
          <ac:chgData name="Vladimir Vatskel" userId="629dfafe3e358558" providerId="LiveId" clId="{5917E82C-C410-457A-8DBE-5D7DD19A12FA}" dt="2024-02-14T22:03:14.390" v="61" actId="20577"/>
          <ac:spMkLst>
            <pc:docMk/>
            <pc:sldMk cId="1319612263" sldId="286"/>
            <ac:spMk id="4" creationId="{1E0EDA6B-524E-21CA-24B5-E4646AAC47CE}"/>
          </ac:spMkLst>
        </pc:spChg>
        <pc:picChg chg="add mod">
          <ac:chgData name="Vladimir Vatskel" userId="629dfafe3e358558" providerId="LiveId" clId="{5917E82C-C410-457A-8DBE-5D7DD19A12FA}" dt="2024-02-14T22:03:49.220" v="64" actId="962"/>
          <ac:picMkLst>
            <pc:docMk/>
            <pc:sldMk cId="1319612263" sldId="286"/>
            <ac:picMk id="6" creationId="{668A00BC-3ED0-21F4-EE0D-E4B3473B9A49}"/>
          </ac:picMkLst>
        </pc:picChg>
      </pc:sldChg>
      <pc:sldChg chg="addSp delSp modSp new mod">
        <pc:chgData name="Vladimir Vatskel" userId="629dfafe3e358558" providerId="LiveId" clId="{5917E82C-C410-457A-8DBE-5D7DD19A12FA}" dt="2024-02-14T22:05:40.458" v="69" actId="27636"/>
        <pc:sldMkLst>
          <pc:docMk/>
          <pc:sldMk cId="1418126138" sldId="287"/>
        </pc:sldMkLst>
        <pc:spChg chg="mod">
          <ac:chgData name="Vladimir Vatskel" userId="629dfafe3e358558" providerId="LiveId" clId="{5917E82C-C410-457A-8DBE-5D7DD19A12FA}" dt="2024-02-14T22:04:02.634" v="67"/>
          <ac:spMkLst>
            <pc:docMk/>
            <pc:sldMk cId="1418126138" sldId="287"/>
            <ac:spMk id="2" creationId="{A73EEA42-6B81-24B6-4A15-ECE64302BE12}"/>
          </ac:spMkLst>
        </pc:spChg>
        <pc:spChg chg="del">
          <ac:chgData name="Vladimir Vatskel" userId="629dfafe3e358558" providerId="LiveId" clId="{5917E82C-C410-457A-8DBE-5D7DD19A12FA}" dt="2024-02-14T22:02:42.788" v="43"/>
          <ac:spMkLst>
            <pc:docMk/>
            <pc:sldMk cId="1418126138" sldId="287"/>
            <ac:spMk id="3" creationId="{A8750120-6977-907D-FBA6-DA039E86F20A}"/>
          </ac:spMkLst>
        </pc:spChg>
        <pc:spChg chg="mod">
          <ac:chgData name="Vladimir Vatskel" userId="629dfafe3e358558" providerId="LiveId" clId="{5917E82C-C410-457A-8DBE-5D7DD19A12FA}" dt="2024-02-14T22:05:40.458" v="69" actId="27636"/>
          <ac:spMkLst>
            <pc:docMk/>
            <pc:sldMk cId="1418126138" sldId="287"/>
            <ac:spMk id="4" creationId="{4CF0898F-92FF-4831-209D-F406B4C9BF2E}"/>
          </ac:spMkLst>
        </pc:spChg>
        <pc:picChg chg="add mod">
          <ac:chgData name="Vladimir Vatskel" userId="629dfafe3e358558" providerId="LiveId" clId="{5917E82C-C410-457A-8DBE-5D7DD19A12FA}" dt="2024-02-14T22:02:42.788" v="43"/>
          <ac:picMkLst>
            <pc:docMk/>
            <pc:sldMk cId="1418126138" sldId="287"/>
            <ac:picMk id="7" creationId="{C95985C9-B923-5997-31BA-4345BDB7BE07}"/>
          </ac:picMkLst>
        </pc:picChg>
      </pc:sldChg>
      <pc:sldChg chg="addSp delSp modSp new mod">
        <pc:chgData name="Vladimir Vatskel" userId="629dfafe3e358558" providerId="LiveId" clId="{5917E82C-C410-457A-8DBE-5D7DD19A12FA}" dt="2024-02-14T22:09:29.712" v="83" actId="27614"/>
        <pc:sldMkLst>
          <pc:docMk/>
          <pc:sldMk cId="2952891093" sldId="288"/>
        </pc:sldMkLst>
        <pc:spChg chg="mod">
          <ac:chgData name="Vladimir Vatskel" userId="629dfafe3e358558" providerId="LiveId" clId="{5917E82C-C410-457A-8DBE-5D7DD19A12FA}" dt="2024-02-14T22:06:11.706" v="73"/>
          <ac:spMkLst>
            <pc:docMk/>
            <pc:sldMk cId="2952891093" sldId="288"/>
            <ac:spMk id="2" creationId="{694B1325-CD4D-ED2B-FC25-5EAE8D742DDF}"/>
          </ac:spMkLst>
        </pc:spChg>
        <pc:spChg chg="del">
          <ac:chgData name="Vladimir Vatskel" userId="629dfafe3e358558" providerId="LiveId" clId="{5917E82C-C410-457A-8DBE-5D7DD19A12FA}" dt="2024-02-14T22:09:28.208" v="82"/>
          <ac:spMkLst>
            <pc:docMk/>
            <pc:sldMk cId="2952891093" sldId="288"/>
            <ac:spMk id="3" creationId="{8B43771D-1A90-6D0E-407E-E4FF3BB755ED}"/>
          </ac:spMkLst>
        </pc:spChg>
        <pc:spChg chg="mod">
          <ac:chgData name="Vladimir Vatskel" userId="629dfafe3e358558" providerId="LiveId" clId="{5917E82C-C410-457A-8DBE-5D7DD19A12FA}" dt="2024-02-14T22:07:12.248" v="81" actId="27636"/>
          <ac:spMkLst>
            <pc:docMk/>
            <pc:sldMk cId="2952891093" sldId="288"/>
            <ac:spMk id="4" creationId="{DC589AFE-90E0-6ED8-3BD4-1660C46A7C41}"/>
          </ac:spMkLst>
        </pc:spChg>
        <pc:picChg chg="add mod">
          <ac:chgData name="Vladimir Vatskel" userId="629dfafe3e358558" providerId="LiveId" clId="{5917E82C-C410-457A-8DBE-5D7DD19A12FA}" dt="2024-02-14T22:09:29.712" v="83" actId="27614"/>
          <ac:picMkLst>
            <pc:docMk/>
            <pc:sldMk cId="2952891093" sldId="288"/>
            <ac:picMk id="6" creationId="{71A57093-59C7-ABE8-8384-2E2E0DC81AB2}"/>
          </ac:picMkLst>
        </pc:picChg>
      </pc:sldChg>
      <pc:sldChg chg="addSp delSp modSp new mod">
        <pc:chgData name="Vladimir Vatskel" userId="629dfafe3e358558" providerId="LiveId" clId="{5917E82C-C410-457A-8DBE-5D7DD19A12FA}" dt="2024-02-14T22:11:59.067" v="87"/>
        <pc:sldMkLst>
          <pc:docMk/>
          <pc:sldMk cId="3351165426" sldId="289"/>
        </pc:sldMkLst>
        <pc:spChg chg="mod">
          <ac:chgData name="Vladimir Vatskel" userId="629dfafe3e358558" providerId="LiveId" clId="{5917E82C-C410-457A-8DBE-5D7DD19A12FA}" dt="2024-02-14T22:10:31.283" v="84" actId="790"/>
          <ac:spMkLst>
            <pc:docMk/>
            <pc:sldMk cId="3351165426" sldId="289"/>
            <ac:spMk id="2" creationId="{637A0247-D65C-8F6B-173D-D0183ACCC8B0}"/>
          </ac:spMkLst>
        </pc:spChg>
        <pc:spChg chg="del">
          <ac:chgData name="Vladimir Vatskel" userId="629dfafe3e358558" providerId="LiveId" clId="{5917E82C-C410-457A-8DBE-5D7DD19A12FA}" dt="2024-02-14T22:11:49.461" v="85"/>
          <ac:spMkLst>
            <pc:docMk/>
            <pc:sldMk cId="3351165426" sldId="289"/>
            <ac:spMk id="3" creationId="{F4C04F29-B618-0450-044B-2E6131681A40}"/>
          </ac:spMkLst>
        </pc:spChg>
        <pc:spChg chg="mod">
          <ac:chgData name="Vladimir Vatskel" userId="629dfafe3e358558" providerId="LiveId" clId="{5917E82C-C410-457A-8DBE-5D7DD19A12FA}" dt="2024-02-14T22:11:59.067" v="87"/>
          <ac:spMkLst>
            <pc:docMk/>
            <pc:sldMk cId="3351165426" sldId="289"/>
            <ac:spMk id="4" creationId="{3794F4CD-CFD3-DEEE-1493-09DFEFF267C7}"/>
          </ac:spMkLst>
        </pc:spChg>
        <pc:picChg chg="add mod">
          <ac:chgData name="Vladimir Vatskel" userId="629dfafe3e358558" providerId="LiveId" clId="{5917E82C-C410-457A-8DBE-5D7DD19A12FA}" dt="2024-02-14T22:11:50.576" v="86" actId="27614"/>
          <ac:picMkLst>
            <pc:docMk/>
            <pc:sldMk cId="3351165426" sldId="289"/>
            <ac:picMk id="6" creationId="{65E475BF-3A4B-3D9D-C260-E8F882D17131}"/>
          </ac:picMkLst>
        </pc:picChg>
      </pc:sldChg>
    </pc:docChg>
  </pc:docChgLst>
  <pc:docChgLst>
    <pc:chgData name="Vladimir Vatskel" userId="629dfafe3e358558" providerId="LiveId" clId="{3607FB22-3954-4225-8D29-68E592493AC7}"/>
    <pc:docChg chg="undo custSel addSld delSld modSld">
      <pc:chgData name="Vladimir Vatskel" userId="629dfafe3e358558" providerId="LiveId" clId="{3607FB22-3954-4225-8D29-68E592493AC7}" dt="2024-02-21T21:19:03.707" v="76" actId="27636"/>
      <pc:docMkLst>
        <pc:docMk/>
      </pc:docMkLst>
      <pc:sldChg chg="modSp mod">
        <pc:chgData name="Vladimir Vatskel" userId="629dfafe3e358558" providerId="LiveId" clId="{3607FB22-3954-4225-8D29-68E592493AC7}" dt="2024-02-21T21:19:03.707" v="76" actId="27636"/>
        <pc:sldMkLst>
          <pc:docMk/>
          <pc:sldMk cId="1035946105" sldId="282"/>
        </pc:sldMkLst>
        <pc:spChg chg="mod">
          <ac:chgData name="Vladimir Vatskel" userId="629dfafe3e358558" providerId="LiveId" clId="{3607FB22-3954-4225-8D29-68E592493AC7}" dt="2024-02-21T21:19:03.707" v="76" actId="27636"/>
          <ac:spMkLst>
            <pc:docMk/>
            <pc:sldMk cId="1035946105" sldId="282"/>
            <ac:spMk id="4" creationId="{BB75B652-F3D8-5BFE-BA2A-1162DC7E54BA}"/>
          </ac:spMkLst>
        </pc:spChg>
      </pc:sldChg>
      <pc:sldChg chg="new del">
        <pc:chgData name="Vladimir Vatskel" userId="629dfafe3e358558" providerId="LiveId" clId="{3607FB22-3954-4225-8D29-68E592493AC7}" dt="2024-02-21T20:56:56.237" v="1" actId="680"/>
        <pc:sldMkLst>
          <pc:docMk/>
          <pc:sldMk cId="1481902476" sldId="283"/>
        </pc:sldMkLst>
      </pc:sldChg>
      <pc:sldChg chg="addSp delSp modSp new mod">
        <pc:chgData name="Vladimir Vatskel" userId="629dfafe3e358558" providerId="LiveId" clId="{3607FB22-3954-4225-8D29-68E592493AC7}" dt="2024-02-21T21:01:54.690" v="18" actId="27614"/>
        <pc:sldMkLst>
          <pc:docMk/>
          <pc:sldMk cId="2277172431" sldId="283"/>
        </pc:sldMkLst>
        <pc:spChg chg="mod">
          <ac:chgData name="Vladimir Vatskel" userId="629dfafe3e358558" providerId="LiveId" clId="{3607FB22-3954-4225-8D29-68E592493AC7}" dt="2024-02-21T20:57:56.441" v="10"/>
          <ac:spMkLst>
            <pc:docMk/>
            <pc:sldMk cId="2277172431" sldId="283"/>
            <ac:spMk id="2" creationId="{4590A87B-821E-4DF7-61CB-883E16B19F89}"/>
          </ac:spMkLst>
        </pc:spChg>
        <pc:spChg chg="del">
          <ac:chgData name="Vladimir Vatskel" userId="629dfafe3e358558" providerId="LiveId" clId="{3607FB22-3954-4225-8D29-68E592493AC7}" dt="2024-02-21T21:01:52.662" v="17"/>
          <ac:spMkLst>
            <pc:docMk/>
            <pc:sldMk cId="2277172431" sldId="283"/>
            <ac:spMk id="3" creationId="{44FBB6D4-6F0B-E0A7-74DF-E097FC8DD9DD}"/>
          </ac:spMkLst>
        </pc:spChg>
        <pc:spChg chg="mod">
          <ac:chgData name="Vladimir Vatskel" userId="629dfafe3e358558" providerId="LiveId" clId="{3607FB22-3954-4225-8D29-68E592493AC7}" dt="2024-02-21T21:00:45.939" v="16" actId="27636"/>
          <ac:spMkLst>
            <pc:docMk/>
            <pc:sldMk cId="2277172431" sldId="283"/>
            <ac:spMk id="4" creationId="{E80026F1-D33D-B4DD-5674-3DE4917B6021}"/>
          </ac:spMkLst>
        </pc:spChg>
        <pc:picChg chg="add mod">
          <ac:chgData name="Vladimir Vatskel" userId="629dfafe3e358558" providerId="LiveId" clId="{3607FB22-3954-4225-8D29-68E592493AC7}" dt="2024-02-21T21:01:54.690" v="18" actId="27614"/>
          <ac:picMkLst>
            <pc:docMk/>
            <pc:sldMk cId="2277172431" sldId="283"/>
            <ac:picMk id="8" creationId="{3DC96517-4192-BF80-213B-18C62C2D0267}"/>
          </ac:picMkLst>
        </pc:picChg>
      </pc:sldChg>
      <pc:sldChg chg="addSp delSp modSp new mod">
        <pc:chgData name="Vladimir Vatskel" userId="629dfafe3e358558" providerId="LiveId" clId="{3607FB22-3954-4225-8D29-68E592493AC7}" dt="2024-02-21T21:04:27.550" v="26" actId="27614"/>
        <pc:sldMkLst>
          <pc:docMk/>
          <pc:sldMk cId="937449475" sldId="284"/>
        </pc:sldMkLst>
        <pc:spChg chg="mod">
          <ac:chgData name="Vladimir Vatskel" userId="629dfafe3e358558" providerId="LiveId" clId="{3607FB22-3954-4225-8D29-68E592493AC7}" dt="2024-02-21T21:00:32.849" v="14"/>
          <ac:spMkLst>
            <pc:docMk/>
            <pc:sldMk cId="937449475" sldId="284"/>
            <ac:spMk id="2" creationId="{18CF434E-345F-EFFE-3778-ED5F5856CE8D}"/>
          </ac:spMkLst>
        </pc:spChg>
        <pc:spChg chg="del">
          <ac:chgData name="Vladimir Vatskel" userId="629dfafe3e358558" providerId="LiveId" clId="{3607FB22-3954-4225-8D29-68E592493AC7}" dt="2024-02-21T21:04:26.274" v="25"/>
          <ac:spMkLst>
            <pc:docMk/>
            <pc:sldMk cId="937449475" sldId="284"/>
            <ac:spMk id="3" creationId="{3D2CA4BE-99CC-E932-3B64-97015C33FE7A}"/>
          </ac:spMkLst>
        </pc:spChg>
        <pc:spChg chg="mod">
          <ac:chgData name="Vladimir Vatskel" userId="629dfafe3e358558" providerId="LiveId" clId="{3607FB22-3954-4225-8D29-68E592493AC7}" dt="2024-02-21T21:02:16.342" v="20" actId="27636"/>
          <ac:spMkLst>
            <pc:docMk/>
            <pc:sldMk cId="937449475" sldId="284"/>
            <ac:spMk id="4" creationId="{E834AC8B-772B-1C67-2518-9BB1AB677054}"/>
          </ac:spMkLst>
        </pc:spChg>
        <pc:picChg chg="add mod">
          <ac:chgData name="Vladimir Vatskel" userId="629dfafe3e358558" providerId="LiveId" clId="{3607FB22-3954-4225-8D29-68E592493AC7}" dt="2024-02-21T21:04:27.550" v="26" actId="27614"/>
          <ac:picMkLst>
            <pc:docMk/>
            <pc:sldMk cId="937449475" sldId="284"/>
            <ac:picMk id="6" creationId="{52091BC9-9387-0806-EDF5-33FD05921883}"/>
          </ac:picMkLst>
        </pc:picChg>
      </pc:sldChg>
      <pc:sldChg chg="addSp delSp modSp new mod">
        <pc:chgData name="Vladimir Vatskel" userId="629dfafe3e358558" providerId="LiveId" clId="{3607FB22-3954-4225-8D29-68E592493AC7}" dt="2024-02-21T21:10:31.313" v="55" actId="27614"/>
        <pc:sldMkLst>
          <pc:docMk/>
          <pc:sldMk cId="3430669661" sldId="285"/>
        </pc:sldMkLst>
        <pc:spChg chg="mod">
          <ac:chgData name="Vladimir Vatskel" userId="629dfafe3e358558" providerId="LiveId" clId="{3607FB22-3954-4225-8D29-68E592493AC7}" dt="2024-02-21T21:03:01.478" v="24"/>
          <ac:spMkLst>
            <pc:docMk/>
            <pc:sldMk cId="3430669661" sldId="285"/>
            <ac:spMk id="2" creationId="{4A220056-6ECD-42F2-2E36-92A8840A334E}"/>
          </ac:spMkLst>
        </pc:spChg>
        <pc:spChg chg="add del">
          <ac:chgData name="Vladimir Vatskel" userId="629dfafe3e358558" providerId="LiveId" clId="{3607FB22-3954-4225-8D29-68E592493AC7}" dt="2024-02-21T21:06:39.913" v="45"/>
          <ac:spMkLst>
            <pc:docMk/>
            <pc:sldMk cId="3430669661" sldId="285"/>
            <ac:spMk id="3" creationId="{84121493-BF53-CC8A-D827-DACAAFD9AA54}"/>
          </ac:spMkLst>
        </pc:spChg>
        <pc:spChg chg="mod">
          <ac:chgData name="Vladimir Vatskel" userId="629dfafe3e358558" providerId="LiveId" clId="{3607FB22-3954-4225-8D29-68E592493AC7}" dt="2024-02-21T21:04:34.371" v="27"/>
          <ac:spMkLst>
            <pc:docMk/>
            <pc:sldMk cId="3430669661" sldId="285"/>
            <ac:spMk id="4" creationId="{B141B4A9-88DD-5A24-1230-03BC4B168480}"/>
          </ac:spMkLst>
        </pc:spChg>
        <pc:spChg chg="add del mod">
          <ac:chgData name="Vladimir Vatskel" userId="629dfafe3e358558" providerId="LiveId" clId="{3607FB22-3954-4225-8D29-68E592493AC7}" dt="2024-02-21T21:10:29.851" v="54"/>
          <ac:spMkLst>
            <pc:docMk/>
            <pc:sldMk cId="3430669661" sldId="285"/>
            <ac:spMk id="12" creationId="{233519DA-276B-E0B5-1934-598D7CB677C6}"/>
          </ac:spMkLst>
        </pc:spChg>
        <pc:picChg chg="add mod">
          <ac:chgData name="Vladimir Vatskel" userId="629dfafe3e358558" providerId="LiveId" clId="{3607FB22-3954-4225-8D29-68E592493AC7}" dt="2024-02-21T21:05:33.290" v="32"/>
          <ac:picMkLst>
            <pc:docMk/>
            <pc:sldMk cId="3430669661" sldId="285"/>
            <ac:picMk id="6" creationId="{6CE11CD1-9C21-110E-9A7C-96ED6095752F}"/>
          </ac:picMkLst>
        </pc:picChg>
        <pc:picChg chg="add mod">
          <ac:chgData name="Vladimir Vatskel" userId="629dfafe3e358558" providerId="LiveId" clId="{3607FB22-3954-4225-8D29-68E592493AC7}" dt="2024-02-21T21:06:06.458" v="44"/>
          <ac:picMkLst>
            <pc:docMk/>
            <pc:sldMk cId="3430669661" sldId="285"/>
            <ac:picMk id="8" creationId="{98F33F94-7475-3A86-2F5B-288C319806FC}"/>
          </ac:picMkLst>
        </pc:picChg>
        <pc:picChg chg="add del mod">
          <ac:chgData name="Vladimir Vatskel" userId="629dfafe3e358558" providerId="LiveId" clId="{3607FB22-3954-4225-8D29-68E592493AC7}" dt="2024-02-21T21:10:20.765" v="52" actId="21"/>
          <ac:picMkLst>
            <pc:docMk/>
            <pc:sldMk cId="3430669661" sldId="285"/>
            <ac:picMk id="10" creationId="{5A780B3F-80B7-258E-5DDD-C051E1E964FF}"/>
          </ac:picMkLst>
        </pc:picChg>
        <pc:picChg chg="add mod">
          <ac:chgData name="Vladimir Vatskel" userId="629dfafe3e358558" providerId="LiveId" clId="{3607FB22-3954-4225-8D29-68E592493AC7}" dt="2024-02-21T21:10:31.313" v="55" actId="27614"/>
          <ac:picMkLst>
            <pc:docMk/>
            <pc:sldMk cId="3430669661" sldId="285"/>
            <ac:picMk id="14" creationId="{B1B4F2A9-347B-7945-E2D5-90D71ACBC3D6}"/>
          </ac:picMkLst>
        </pc:picChg>
      </pc:sldChg>
      <pc:sldChg chg="addSp delSp modSp new mod">
        <pc:chgData name="Vladimir Vatskel" userId="629dfafe3e358558" providerId="LiveId" clId="{3607FB22-3954-4225-8D29-68E592493AC7}" dt="2024-02-21T21:12:01.232" v="61" actId="27636"/>
        <pc:sldMkLst>
          <pc:docMk/>
          <pc:sldMk cId="2785684920" sldId="286"/>
        </pc:sldMkLst>
        <pc:spChg chg="mod">
          <ac:chgData name="Vladimir Vatskel" userId="629dfafe3e358558" providerId="LiveId" clId="{3607FB22-3954-4225-8D29-68E592493AC7}" dt="2024-02-21T21:06:54.530" v="51"/>
          <ac:spMkLst>
            <pc:docMk/>
            <pc:sldMk cId="2785684920" sldId="286"/>
            <ac:spMk id="2" creationId="{F41CD1E1-9FD8-DC34-67DC-4FE2AB3BA42A}"/>
          </ac:spMkLst>
        </pc:spChg>
        <pc:spChg chg="del">
          <ac:chgData name="Vladimir Vatskel" userId="629dfafe3e358558" providerId="LiveId" clId="{3607FB22-3954-4225-8D29-68E592493AC7}" dt="2024-02-21T21:10:22.792" v="53"/>
          <ac:spMkLst>
            <pc:docMk/>
            <pc:sldMk cId="2785684920" sldId="286"/>
            <ac:spMk id="3" creationId="{F913581A-7A08-7D08-A68D-7215E2C31BE9}"/>
          </ac:spMkLst>
        </pc:spChg>
        <pc:spChg chg="mod">
          <ac:chgData name="Vladimir Vatskel" userId="629dfafe3e358558" providerId="LiveId" clId="{3607FB22-3954-4225-8D29-68E592493AC7}" dt="2024-02-21T21:12:01.232" v="61" actId="27636"/>
          <ac:spMkLst>
            <pc:docMk/>
            <pc:sldMk cId="2785684920" sldId="286"/>
            <ac:spMk id="4" creationId="{F6C1E7E5-522F-8782-D933-0D9175D5B3B7}"/>
          </ac:spMkLst>
        </pc:spChg>
        <pc:spChg chg="add del mod">
          <ac:chgData name="Vladimir Vatskel" userId="629dfafe3e358558" providerId="LiveId" clId="{3607FB22-3954-4225-8D29-68E592493AC7}" dt="2024-02-21T21:11:51.599" v="57"/>
          <ac:spMkLst>
            <pc:docMk/>
            <pc:sldMk cId="2785684920" sldId="286"/>
            <ac:spMk id="6" creationId="{AF6A508D-F2F5-5E04-E78B-F469DD5BEA9B}"/>
          </ac:spMkLst>
        </pc:spChg>
        <pc:picChg chg="add mod">
          <ac:chgData name="Vladimir Vatskel" userId="629dfafe3e358558" providerId="LiveId" clId="{3607FB22-3954-4225-8D29-68E592493AC7}" dt="2024-02-21T21:11:55.878" v="58" actId="27614"/>
          <ac:picMkLst>
            <pc:docMk/>
            <pc:sldMk cId="2785684920" sldId="286"/>
            <ac:picMk id="8" creationId="{63B1A74D-A2B7-B9EC-B9C6-47BE9DCA5E50}"/>
          </ac:picMkLst>
        </pc:picChg>
        <pc:picChg chg="add del mod">
          <ac:chgData name="Vladimir Vatskel" userId="629dfafe3e358558" providerId="LiveId" clId="{3607FB22-3954-4225-8D29-68E592493AC7}" dt="2024-02-21T21:11:50.131" v="56" actId="478"/>
          <ac:picMkLst>
            <pc:docMk/>
            <pc:sldMk cId="2785684920" sldId="286"/>
            <ac:picMk id="10" creationId="{5A780B3F-80B7-258E-5DDD-C051E1E964FF}"/>
          </ac:picMkLst>
        </pc:picChg>
      </pc:sldChg>
      <pc:sldChg chg="addSp delSp modSp new mod">
        <pc:chgData name="Vladimir Vatskel" userId="629dfafe3e358558" providerId="LiveId" clId="{3607FB22-3954-4225-8D29-68E592493AC7}" dt="2024-02-21T21:16:16.692" v="72" actId="27636"/>
        <pc:sldMkLst>
          <pc:docMk/>
          <pc:sldMk cId="2475003962" sldId="287"/>
        </pc:sldMkLst>
        <pc:spChg chg="mod">
          <ac:chgData name="Vladimir Vatskel" userId="629dfafe3e358558" providerId="LiveId" clId="{3607FB22-3954-4225-8D29-68E592493AC7}" dt="2024-02-21T21:12:18.089" v="65"/>
          <ac:spMkLst>
            <pc:docMk/>
            <pc:sldMk cId="2475003962" sldId="287"/>
            <ac:spMk id="2" creationId="{602297E0-00DC-49E9-11F4-81FCD735160F}"/>
          </ac:spMkLst>
        </pc:spChg>
        <pc:spChg chg="del">
          <ac:chgData name="Vladimir Vatskel" userId="629dfafe3e358558" providerId="LiveId" clId="{3607FB22-3954-4225-8D29-68E592493AC7}" dt="2024-02-21T21:13:40.548" v="66"/>
          <ac:spMkLst>
            <pc:docMk/>
            <pc:sldMk cId="2475003962" sldId="287"/>
            <ac:spMk id="3" creationId="{7185520F-C02C-E965-8394-C4F4FCE55673}"/>
          </ac:spMkLst>
        </pc:spChg>
        <pc:spChg chg="mod">
          <ac:chgData name="Vladimir Vatskel" userId="629dfafe3e358558" providerId="LiveId" clId="{3607FB22-3954-4225-8D29-68E592493AC7}" dt="2024-02-21T21:16:16.692" v="72" actId="27636"/>
          <ac:spMkLst>
            <pc:docMk/>
            <pc:sldMk cId="2475003962" sldId="287"/>
            <ac:spMk id="4" creationId="{C9C991D7-C013-2105-F099-D26F5FE42436}"/>
          </ac:spMkLst>
        </pc:spChg>
        <pc:spChg chg="add del mod">
          <ac:chgData name="Vladimir Vatskel" userId="629dfafe3e358558" providerId="LiveId" clId="{3607FB22-3954-4225-8D29-68E592493AC7}" dt="2024-02-21T21:15:10.232" v="69"/>
          <ac:spMkLst>
            <pc:docMk/>
            <pc:sldMk cId="2475003962" sldId="287"/>
            <ac:spMk id="8" creationId="{D3279FF8-5E9C-C628-53E2-5EFBA85E8A9A}"/>
          </ac:spMkLst>
        </pc:spChg>
        <pc:picChg chg="add del mod">
          <ac:chgData name="Vladimir Vatskel" userId="629dfafe3e358558" providerId="LiveId" clId="{3607FB22-3954-4225-8D29-68E592493AC7}" dt="2024-02-21T21:15:09.199" v="68" actId="478"/>
          <ac:picMkLst>
            <pc:docMk/>
            <pc:sldMk cId="2475003962" sldId="287"/>
            <ac:picMk id="6" creationId="{50BB3443-99A1-B3C1-3DA9-3246B942F0A0}"/>
          </ac:picMkLst>
        </pc:picChg>
        <pc:picChg chg="add mod">
          <ac:chgData name="Vladimir Vatskel" userId="629dfafe3e358558" providerId="LiveId" clId="{3607FB22-3954-4225-8D29-68E592493AC7}" dt="2024-02-21T21:15:11.082" v="70" actId="27614"/>
          <ac:picMkLst>
            <pc:docMk/>
            <pc:sldMk cId="2475003962" sldId="287"/>
            <ac:picMk id="10" creationId="{F5586D82-DB31-1491-30D4-B003B7BC90C8}"/>
          </ac:picMkLst>
        </pc:picChg>
      </pc:sldChg>
    </pc:docChg>
  </pc:docChgLst>
  <pc:docChgLst>
    <pc:chgData name="Vladimir Vatskel" userId="629dfafe3e358558" providerId="LiveId" clId="{6D3D9938-2C2B-4765-98B4-5159C0968B87}"/>
    <pc:docChg chg="undo custSel addSld delSld modSld">
      <pc:chgData name="Vladimir Vatskel" userId="629dfafe3e358558" providerId="LiveId" clId="{6D3D9938-2C2B-4765-98B4-5159C0968B87}" dt="2024-02-18T22:19:36.412" v="139" actId="20577"/>
      <pc:docMkLst>
        <pc:docMk/>
      </pc:docMkLst>
      <pc:sldChg chg="modSp mod">
        <pc:chgData name="Vladimir Vatskel" userId="629dfafe3e358558" providerId="LiveId" clId="{6D3D9938-2C2B-4765-98B4-5159C0968B87}" dt="2024-02-18T21:58:13.816" v="4"/>
        <pc:sldMkLst>
          <pc:docMk/>
          <pc:sldMk cId="1156948907" sldId="256"/>
        </pc:sldMkLst>
        <pc:spChg chg="mod">
          <ac:chgData name="Vladimir Vatskel" userId="629dfafe3e358558" providerId="LiveId" clId="{6D3D9938-2C2B-4765-98B4-5159C0968B87}" dt="2024-02-18T21:58:13.816" v="4"/>
          <ac:spMkLst>
            <pc:docMk/>
            <pc:sldMk cId="1156948907" sldId="256"/>
            <ac:spMk id="3" creationId="{61AF43C6-D912-ABC3-4CAF-631456FF7A35}"/>
          </ac:spMkLst>
        </pc:spChg>
      </pc:sldChg>
      <pc:sldChg chg="addSp delSp modSp mod">
        <pc:chgData name="Vladimir Vatskel" userId="629dfafe3e358558" providerId="LiveId" clId="{6D3D9938-2C2B-4765-98B4-5159C0968B87}" dt="2024-02-18T22:02:56.377" v="33" actId="962"/>
        <pc:sldMkLst>
          <pc:docMk/>
          <pc:sldMk cId="3393729228" sldId="264"/>
        </pc:sldMkLst>
        <pc:spChg chg="mod">
          <ac:chgData name="Vladimir Vatskel" userId="629dfafe3e358558" providerId="LiveId" clId="{6D3D9938-2C2B-4765-98B4-5159C0968B87}" dt="2024-02-18T22:01:01.134" v="15" actId="20577"/>
          <ac:spMkLst>
            <pc:docMk/>
            <pc:sldMk cId="3393729228" sldId="264"/>
            <ac:spMk id="2" creationId="{E5D7175A-D827-67F4-D876-D33F0AB990CB}"/>
          </ac:spMkLst>
        </pc:spChg>
        <pc:spChg chg="mod">
          <ac:chgData name="Vladimir Vatskel" userId="629dfafe3e358558" providerId="LiveId" clId="{6D3D9938-2C2B-4765-98B4-5159C0968B87}" dt="2024-02-18T22:01:33.851" v="25" actId="20577"/>
          <ac:spMkLst>
            <pc:docMk/>
            <pc:sldMk cId="3393729228" sldId="264"/>
            <ac:spMk id="4" creationId="{2BE4E336-CDD9-7230-D301-46FCF5BC7E4B}"/>
          </ac:spMkLst>
        </pc:spChg>
        <pc:spChg chg="add del mod">
          <ac:chgData name="Vladimir Vatskel" userId="629dfafe3e358558" providerId="LiveId" clId="{6D3D9938-2C2B-4765-98B4-5159C0968B87}" dt="2024-02-18T22:02:07.520" v="27"/>
          <ac:spMkLst>
            <pc:docMk/>
            <pc:sldMk cId="3393729228" sldId="264"/>
            <ac:spMk id="5" creationId="{60A42F07-DB10-6A61-C4E1-A94FAC576222}"/>
          </ac:spMkLst>
        </pc:spChg>
        <pc:spChg chg="add del mod">
          <ac:chgData name="Vladimir Vatskel" userId="629dfafe3e358558" providerId="LiveId" clId="{6D3D9938-2C2B-4765-98B4-5159C0968B87}" dt="2024-02-18T22:02:55.686" v="31"/>
          <ac:spMkLst>
            <pc:docMk/>
            <pc:sldMk cId="3393729228" sldId="264"/>
            <ac:spMk id="12" creationId="{BB9325DF-3E47-6E52-947B-FC1FA73DD13A}"/>
          </ac:spMkLst>
        </pc:spChg>
        <pc:picChg chg="add del mod">
          <ac:chgData name="Vladimir Vatskel" userId="629dfafe3e358558" providerId="LiveId" clId="{6D3D9938-2C2B-4765-98B4-5159C0968B87}" dt="2024-02-18T22:02:54.737" v="30" actId="478"/>
          <ac:picMkLst>
            <pc:docMk/>
            <pc:sldMk cId="3393729228" sldId="264"/>
            <ac:picMk id="7" creationId="{C4C9FD3B-E7FC-DB76-4B91-6D6C2F1137AC}"/>
          </ac:picMkLst>
        </pc:picChg>
        <pc:picChg chg="del">
          <ac:chgData name="Vladimir Vatskel" userId="629dfafe3e358558" providerId="LiveId" clId="{6D3D9938-2C2B-4765-98B4-5159C0968B87}" dt="2024-02-18T22:02:06.129" v="26" actId="478"/>
          <ac:picMkLst>
            <pc:docMk/>
            <pc:sldMk cId="3393729228" sldId="264"/>
            <ac:picMk id="8" creationId="{D5ECD119-D0EA-40A1-924E-45F212BBDDD5}"/>
          </ac:picMkLst>
        </pc:picChg>
        <pc:picChg chg="add mod">
          <ac:chgData name="Vladimir Vatskel" userId="629dfafe3e358558" providerId="LiveId" clId="{6D3D9938-2C2B-4765-98B4-5159C0968B87}" dt="2024-02-18T22:02:52.745" v="29"/>
          <ac:picMkLst>
            <pc:docMk/>
            <pc:sldMk cId="3393729228" sldId="264"/>
            <ac:picMk id="10" creationId="{DD392275-9219-69DC-1D92-0B30894B958F}"/>
          </ac:picMkLst>
        </pc:picChg>
        <pc:picChg chg="add mod">
          <ac:chgData name="Vladimir Vatskel" userId="629dfafe3e358558" providerId="LiveId" clId="{6D3D9938-2C2B-4765-98B4-5159C0968B87}" dt="2024-02-18T22:02:56.377" v="33" actId="962"/>
          <ac:picMkLst>
            <pc:docMk/>
            <pc:sldMk cId="3393729228" sldId="264"/>
            <ac:picMk id="14" creationId="{44EFB313-B803-2103-3C19-8659EE3F54E2}"/>
          </ac:picMkLst>
        </pc:picChg>
      </pc:sldChg>
      <pc:sldChg chg="modSp mod">
        <pc:chgData name="Vladimir Vatskel" userId="629dfafe3e358558" providerId="LiveId" clId="{6D3D9938-2C2B-4765-98B4-5159C0968B87}" dt="2024-02-18T22:19:36.412" v="139" actId="20577"/>
        <pc:sldMkLst>
          <pc:docMk/>
          <pc:sldMk cId="1035946105" sldId="282"/>
        </pc:sldMkLst>
        <pc:spChg chg="mod">
          <ac:chgData name="Vladimir Vatskel" userId="629dfafe3e358558" providerId="LiveId" clId="{6D3D9938-2C2B-4765-98B4-5159C0968B87}" dt="2024-02-18T22:19:36.412" v="139" actId="20577"/>
          <ac:spMkLst>
            <pc:docMk/>
            <pc:sldMk cId="1035946105" sldId="282"/>
            <ac:spMk id="4" creationId="{BB75B652-F3D8-5BFE-BA2A-1162DC7E54BA}"/>
          </ac:spMkLst>
        </pc:spChg>
      </pc:sldChg>
      <pc:sldChg chg="del">
        <pc:chgData name="Vladimir Vatskel" userId="629dfafe3e358558" providerId="LiveId" clId="{6D3D9938-2C2B-4765-98B4-5159C0968B87}" dt="2024-02-18T21:58:19.766" v="5" actId="47"/>
        <pc:sldMkLst>
          <pc:docMk/>
          <pc:sldMk cId="1548321952" sldId="283"/>
        </pc:sldMkLst>
      </pc:sldChg>
      <pc:sldChg chg="addSp delSp modSp new mod">
        <pc:chgData name="Vladimir Vatskel" userId="629dfafe3e358558" providerId="LiveId" clId="{6D3D9938-2C2B-4765-98B4-5159C0968B87}" dt="2024-02-18T22:11:47.095" v="62" actId="27614"/>
        <pc:sldMkLst>
          <pc:docMk/>
          <pc:sldMk cId="3622976547" sldId="283"/>
        </pc:sldMkLst>
        <pc:spChg chg="mod">
          <ac:chgData name="Vladimir Vatskel" userId="629dfafe3e358558" providerId="LiveId" clId="{6D3D9938-2C2B-4765-98B4-5159C0968B87}" dt="2024-02-18T22:03:14.969" v="37"/>
          <ac:spMkLst>
            <pc:docMk/>
            <pc:sldMk cId="3622976547" sldId="283"/>
            <ac:spMk id="2" creationId="{E279F2E5-CEDD-DA68-7ECD-9396C209520E}"/>
          </ac:spMkLst>
        </pc:spChg>
        <pc:spChg chg="del">
          <ac:chgData name="Vladimir Vatskel" userId="629dfafe3e358558" providerId="LiveId" clId="{6D3D9938-2C2B-4765-98B4-5159C0968B87}" dt="2024-02-18T22:11:46.043" v="61"/>
          <ac:spMkLst>
            <pc:docMk/>
            <pc:sldMk cId="3622976547" sldId="283"/>
            <ac:spMk id="3" creationId="{9BFE6DB2-590C-DED6-C0AE-13C15623A4C6}"/>
          </ac:spMkLst>
        </pc:spChg>
        <pc:spChg chg="mod">
          <ac:chgData name="Vladimir Vatskel" userId="629dfafe3e358558" providerId="LiveId" clId="{6D3D9938-2C2B-4765-98B4-5159C0968B87}" dt="2024-02-18T22:04:06.824" v="44" actId="20577"/>
          <ac:spMkLst>
            <pc:docMk/>
            <pc:sldMk cId="3622976547" sldId="283"/>
            <ac:spMk id="4" creationId="{0C8986C4-1506-5298-CC72-3404F30A3B84}"/>
          </ac:spMkLst>
        </pc:spChg>
        <pc:picChg chg="add mod">
          <ac:chgData name="Vladimir Vatskel" userId="629dfafe3e358558" providerId="LiveId" clId="{6D3D9938-2C2B-4765-98B4-5159C0968B87}" dt="2024-02-18T22:11:47.095" v="62" actId="27614"/>
          <ac:picMkLst>
            <pc:docMk/>
            <pc:sldMk cId="3622976547" sldId="283"/>
            <ac:picMk id="6" creationId="{D0B5C689-E5C4-26DE-85C2-315958F9B4FB}"/>
          </ac:picMkLst>
        </pc:picChg>
      </pc:sldChg>
      <pc:sldChg chg="del">
        <pc:chgData name="Vladimir Vatskel" userId="629dfafe3e358558" providerId="LiveId" clId="{6D3D9938-2C2B-4765-98B4-5159C0968B87}" dt="2024-02-18T21:58:19.766" v="5" actId="47"/>
        <pc:sldMkLst>
          <pc:docMk/>
          <pc:sldMk cId="616260692" sldId="284"/>
        </pc:sldMkLst>
      </pc:sldChg>
      <pc:sldChg chg="addSp delSp modSp new mod">
        <pc:chgData name="Vladimir Vatskel" userId="629dfafe3e358558" providerId="LiveId" clId="{6D3D9938-2C2B-4765-98B4-5159C0968B87}" dt="2024-02-18T22:07:29.975" v="53" actId="962"/>
        <pc:sldMkLst>
          <pc:docMk/>
          <pc:sldMk cId="3461394565" sldId="284"/>
        </pc:sldMkLst>
        <pc:spChg chg="mod">
          <ac:chgData name="Vladimir Vatskel" userId="629dfafe3e358558" providerId="LiveId" clId="{6D3D9938-2C2B-4765-98B4-5159C0968B87}" dt="2024-02-18T22:05:36.013" v="48"/>
          <ac:spMkLst>
            <pc:docMk/>
            <pc:sldMk cId="3461394565" sldId="284"/>
            <ac:spMk id="2" creationId="{1282A3F1-7811-1B11-8BFF-F9C8A34F2F0C}"/>
          </ac:spMkLst>
        </pc:spChg>
        <pc:spChg chg="del">
          <ac:chgData name="Vladimir Vatskel" userId="629dfafe3e358558" providerId="LiveId" clId="{6D3D9938-2C2B-4765-98B4-5159C0968B87}" dt="2024-02-18T22:07:29.098" v="51"/>
          <ac:spMkLst>
            <pc:docMk/>
            <pc:sldMk cId="3461394565" sldId="284"/>
            <ac:spMk id="3" creationId="{8CC8FA4B-276F-8159-45D3-2B6C48317D50}"/>
          </ac:spMkLst>
        </pc:spChg>
        <pc:spChg chg="mod">
          <ac:chgData name="Vladimir Vatskel" userId="629dfafe3e358558" providerId="LiveId" clId="{6D3D9938-2C2B-4765-98B4-5159C0968B87}" dt="2024-02-18T22:06:35.949" v="50" actId="27636"/>
          <ac:spMkLst>
            <pc:docMk/>
            <pc:sldMk cId="3461394565" sldId="284"/>
            <ac:spMk id="4" creationId="{B7E869D1-5249-DD14-7036-4AFE9B0B881F}"/>
          </ac:spMkLst>
        </pc:spChg>
        <pc:picChg chg="add mod">
          <ac:chgData name="Vladimir Vatskel" userId="629dfafe3e358558" providerId="LiveId" clId="{6D3D9938-2C2B-4765-98B4-5159C0968B87}" dt="2024-02-18T22:07:29.975" v="53" actId="962"/>
          <ac:picMkLst>
            <pc:docMk/>
            <pc:sldMk cId="3461394565" sldId="284"/>
            <ac:picMk id="6" creationId="{149E30A1-C735-07D3-11C4-500D4F604DA9}"/>
          </ac:picMkLst>
        </pc:picChg>
      </pc:sldChg>
      <pc:sldChg chg="addSp delSp modSp new mod">
        <pc:chgData name="Vladimir Vatskel" userId="629dfafe3e358558" providerId="LiveId" clId="{6D3D9938-2C2B-4765-98B4-5159C0968B87}" dt="2024-02-18T22:15:29.379" v="119" actId="962"/>
        <pc:sldMkLst>
          <pc:docMk/>
          <pc:sldMk cId="3755268063" sldId="285"/>
        </pc:sldMkLst>
        <pc:spChg chg="mod">
          <ac:chgData name="Vladimir Vatskel" userId="629dfafe3e358558" providerId="LiveId" clId="{6D3D9938-2C2B-4765-98B4-5159C0968B87}" dt="2024-02-18T22:07:41.863" v="57"/>
          <ac:spMkLst>
            <pc:docMk/>
            <pc:sldMk cId="3755268063" sldId="285"/>
            <ac:spMk id="2" creationId="{27DF5695-5B91-4E35-1980-DF9CFA9C06CD}"/>
          </ac:spMkLst>
        </pc:spChg>
        <pc:spChg chg="add del">
          <ac:chgData name="Vladimir Vatskel" userId="629dfafe3e358558" providerId="LiveId" clId="{6D3D9938-2C2B-4765-98B4-5159C0968B87}" dt="2024-02-18T22:15:28.495" v="117"/>
          <ac:spMkLst>
            <pc:docMk/>
            <pc:sldMk cId="3755268063" sldId="285"/>
            <ac:spMk id="3" creationId="{02245B2D-6F62-5C17-3683-45B7F4FE56D1}"/>
          </ac:spMkLst>
        </pc:spChg>
        <pc:spChg chg="mod">
          <ac:chgData name="Vladimir Vatskel" userId="629dfafe3e358558" providerId="LiveId" clId="{6D3D9938-2C2B-4765-98B4-5159C0968B87}" dt="2024-02-18T22:13:18.100" v="107" actId="113"/>
          <ac:spMkLst>
            <pc:docMk/>
            <pc:sldMk cId="3755268063" sldId="285"/>
            <ac:spMk id="4" creationId="{4A7A3515-C160-5DD9-6CB0-F52B6115E746}"/>
          </ac:spMkLst>
        </pc:spChg>
        <pc:picChg chg="add mod">
          <ac:chgData name="Vladimir Vatskel" userId="629dfafe3e358558" providerId="LiveId" clId="{6D3D9938-2C2B-4765-98B4-5159C0968B87}" dt="2024-02-18T22:14:50.821" v="116"/>
          <ac:picMkLst>
            <pc:docMk/>
            <pc:sldMk cId="3755268063" sldId="285"/>
            <ac:picMk id="6" creationId="{39A48F44-69B7-69DE-E473-A7615A2EDCCB}"/>
          </ac:picMkLst>
        </pc:picChg>
        <pc:picChg chg="add mod">
          <ac:chgData name="Vladimir Vatskel" userId="629dfafe3e358558" providerId="LiveId" clId="{6D3D9938-2C2B-4765-98B4-5159C0968B87}" dt="2024-02-18T22:15:29.379" v="119" actId="962"/>
          <ac:picMkLst>
            <pc:docMk/>
            <pc:sldMk cId="3755268063" sldId="285"/>
            <ac:picMk id="8" creationId="{D2E3709E-D3B4-AD2E-6D75-4C09DA2224EA}"/>
          </ac:picMkLst>
        </pc:picChg>
      </pc:sldChg>
      <pc:sldChg chg="del">
        <pc:chgData name="Vladimir Vatskel" userId="629dfafe3e358558" providerId="LiveId" clId="{6D3D9938-2C2B-4765-98B4-5159C0968B87}" dt="2024-02-18T21:58:19.766" v="5" actId="47"/>
        <pc:sldMkLst>
          <pc:docMk/>
          <pc:sldMk cId="3965135922" sldId="285"/>
        </pc:sldMkLst>
      </pc:sldChg>
      <pc:sldChg chg="del">
        <pc:chgData name="Vladimir Vatskel" userId="629dfafe3e358558" providerId="LiveId" clId="{6D3D9938-2C2B-4765-98B4-5159C0968B87}" dt="2024-02-18T21:58:19.766" v="5" actId="47"/>
        <pc:sldMkLst>
          <pc:docMk/>
          <pc:sldMk cId="1319612263" sldId="286"/>
        </pc:sldMkLst>
      </pc:sldChg>
      <pc:sldChg chg="addSp delSp modSp new mod">
        <pc:chgData name="Vladimir Vatskel" userId="629dfafe3e358558" providerId="LiveId" clId="{6D3D9938-2C2B-4765-98B4-5159C0968B87}" dt="2024-02-18T22:16:01.976" v="129" actId="962"/>
        <pc:sldMkLst>
          <pc:docMk/>
          <pc:sldMk cId="2795619152" sldId="286"/>
        </pc:sldMkLst>
        <pc:spChg chg="mod">
          <ac:chgData name="Vladimir Vatskel" userId="629dfafe3e358558" providerId="LiveId" clId="{6D3D9938-2C2B-4765-98B4-5159C0968B87}" dt="2024-02-18T22:13:55.978" v="111"/>
          <ac:spMkLst>
            <pc:docMk/>
            <pc:sldMk cId="2795619152" sldId="286"/>
            <ac:spMk id="2" creationId="{2FC79B6F-764C-3AB6-343F-E37441A5F7BE}"/>
          </ac:spMkLst>
        </pc:spChg>
        <pc:spChg chg="del">
          <ac:chgData name="Vladimir Vatskel" userId="629dfafe3e358558" providerId="LiveId" clId="{6D3D9938-2C2B-4765-98B4-5159C0968B87}" dt="2024-02-18T22:16:01.184" v="127"/>
          <ac:spMkLst>
            <pc:docMk/>
            <pc:sldMk cId="2795619152" sldId="286"/>
            <ac:spMk id="3" creationId="{F174A908-9759-1BE8-7ACB-1C5762E475B5}"/>
          </ac:spMkLst>
        </pc:spChg>
        <pc:spChg chg="mod">
          <ac:chgData name="Vladimir Vatskel" userId="629dfafe3e358558" providerId="LiveId" clId="{6D3D9938-2C2B-4765-98B4-5159C0968B87}" dt="2024-02-18T22:15:41.212" v="126" actId="20577"/>
          <ac:spMkLst>
            <pc:docMk/>
            <pc:sldMk cId="2795619152" sldId="286"/>
            <ac:spMk id="4" creationId="{D17F105A-DEB9-2817-CF45-3C887C8AFD0B}"/>
          </ac:spMkLst>
        </pc:spChg>
        <pc:picChg chg="add mod">
          <ac:chgData name="Vladimir Vatskel" userId="629dfafe3e358558" providerId="LiveId" clId="{6D3D9938-2C2B-4765-98B4-5159C0968B87}" dt="2024-02-18T22:16:01.976" v="129" actId="962"/>
          <ac:picMkLst>
            <pc:docMk/>
            <pc:sldMk cId="2795619152" sldId="286"/>
            <ac:picMk id="6" creationId="{8029554F-F1E3-5B48-E683-1FD542EC508F}"/>
          </ac:picMkLst>
        </pc:picChg>
      </pc:sldChg>
      <pc:sldChg chg="del">
        <pc:chgData name="Vladimir Vatskel" userId="629dfafe3e358558" providerId="LiveId" clId="{6D3D9938-2C2B-4765-98B4-5159C0968B87}" dt="2024-02-18T21:58:19.766" v="5" actId="47"/>
        <pc:sldMkLst>
          <pc:docMk/>
          <pc:sldMk cId="1418126138" sldId="287"/>
        </pc:sldMkLst>
      </pc:sldChg>
      <pc:sldChg chg="del">
        <pc:chgData name="Vladimir Vatskel" userId="629dfafe3e358558" providerId="LiveId" clId="{6D3D9938-2C2B-4765-98B4-5159C0968B87}" dt="2024-02-18T21:58:19.766" v="5" actId="47"/>
        <pc:sldMkLst>
          <pc:docMk/>
          <pc:sldMk cId="2952891093" sldId="288"/>
        </pc:sldMkLst>
      </pc:sldChg>
      <pc:sldChg chg="del">
        <pc:chgData name="Vladimir Vatskel" userId="629dfafe3e358558" providerId="LiveId" clId="{6D3D9938-2C2B-4765-98B4-5159C0968B87}" dt="2024-02-18T21:58:19.766" v="5" actId="47"/>
        <pc:sldMkLst>
          <pc:docMk/>
          <pc:sldMk cId="3351165426" sldId="289"/>
        </pc:sldMkLst>
      </pc:sldChg>
    </pc:docChg>
  </pc:docChgLst>
  <pc:docChgLst>
    <pc:chgData name="Vladimir Vatskel" userId="629dfafe3e358558" providerId="LiveId" clId="{5C6C0F77-0486-4365-88E7-961312CC7DD8}"/>
    <pc:docChg chg="custSel addSld delSld modSld">
      <pc:chgData name="Vladimir Vatskel" userId="629dfafe3e358558" providerId="LiveId" clId="{5C6C0F77-0486-4365-88E7-961312CC7DD8}" dt="2024-02-25T21:30:11.141" v="14"/>
      <pc:docMkLst>
        <pc:docMk/>
      </pc:docMkLst>
      <pc:sldChg chg="modSp mod">
        <pc:chgData name="Vladimir Vatskel" userId="629dfafe3e358558" providerId="LiveId" clId="{5C6C0F77-0486-4365-88E7-961312CC7DD8}" dt="2024-02-25T21:28:55.033" v="2"/>
        <pc:sldMkLst>
          <pc:docMk/>
          <pc:sldMk cId="1156948907" sldId="256"/>
        </pc:sldMkLst>
        <pc:spChg chg="mod">
          <ac:chgData name="Vladimir Vatskel" userId="629dfafe3e358558" providerId="LiveId" clId="{5C6C0F77-0486-4365-88E7-961312CC7DD8}" dt="2024-02-25T21:28:55.033" v="2"/>
          <ac:spMkLst>
            <pc:docMk/>
            <pc:sldMk cId="1156948907" sldId="256"/>
            <ac:spMk id="3" creationId="{61AF43C6-D912-ABC3-4CAF-631456FF7A35}"/>
          </ac:spMkLst>
        </pc:spChg>
      </pc:sldChg>
      <pc:sldChg chg="modSp mod">
        <pc:chgData name="Vladimir Vatskel" userId="629dfafe3e358558" providerId="LiveId" clId="{5C6C0F77-0486-4365-88E7-961312CC7DD8}" dt="2024-02-25T21:29:02.518" v="5" actId="27636"/>
        <pc:sldMkLst>
          <pc:docMk/>
          <pc:sldMk cId="1035946105" sldId="282"/>
        </pc:sldMkLst>
        <pc:spChg chg="mod">
          <ac:chgData name="Vladimir Vatskel" userId="629dfafe3e358558" providerId="LiveId" clId="{5C6C0F77-0486-4365-88E7-961312CC7DD8}" dt="2024-02-25T21:29:02.518" v="5" actId="27636"/>
          <ac:spMkLst>
            <pc:docMk/>
            <pc:sldMk cId="1035946105" sldId="282"/>
            <ac:spMk id="4" creationId="{BB75B652-F3D8-5BFE-BA2A-1162DC7E54BA}"/>
          </ac:spMkLst>
        </pc:spChg>
      </pc:sldChg>
      <pc:sldChg chg="addSp delSp modSp new mod">
        <pc:chgData name="Vladimir Vatskel" userId="629dfafe3e358558" providerId="LiveId" clId="{5C6C0F77-0486-4365-88E7-961312CC7DD8}" dt="2024-02-25T21:30:11.141" v="14"/>
        <pc:sldMkLst>
          <pc:docMk/>
          <pc:sldMk cId="1485312630" sldId="283"/>
        </pc:sldMkLst>
        <pc:spChg chg="mod">
          <ac:chgData name="Vladimir Vatskel" userId="629dfafe3e358558" providerId="LiveId" clId="{5C6C0F77-0486-4365-88E7-961312CC7DD8}" dt="2024-02-25T21:30:03.368" v="13" actId="20577"/>
          <ac:spMkLst>
            <pc:docMk/>
            <pc:sldMk cId="1485312630" sldId="283"/>
            <ac:spMk id="2" creationId="{14DE966F-2FE3-D651-93EB-AE470D86FEA6}"/>
          </ac:spMkLst>
        </pc:spChg>
        <pc:spChg chg="del">
          <ac:chgData name="Vladimir Vatskel" userId="629dfafe3e358558" providerId="LiveId" clId="{5C6C0F77-0486-4365-88E7-961312CC7DD8}" dt="2024-02-25T21:29:50.407" v="7"/>
          <ac:spMkLst>
            <pc:docMk/>
            <pc:sldMk cId="1485312630" sldId="283"/>
            <ac:spMk id="3" creationId="{3CED636A-E142-6CC8-6EBC-87FD242BC43B}"/>
          </ac:spMkLst>
        </pc:spChg>
        <pc:spChg chg="mod">
          <ac:chgData name="Vladimir Vatskel" userId="629dfafe3e358558" providerId="LiveId" clId="{5C6C0F77-0486-4365-88E7-961312CC7DD8}" dt="2024-02-25T21:30:11.141" v="14"/>
          <ac:spMkLst>
            <pc:docMk/>
            <pc:sldMk cId="1485312630" sldId="283"/>
            <ac:spMk id="4" creationId="{7B8CB1D7-1392-F737-F004-ADD16F5BBC79}"/>
          </ac:spMkLst>
        </pc:spChg>
        <pc:picChg chg="add mod">
          <ac:chgData name="Vladimir Vatskel" userId="629dfafe3e358558" providerId="LiveId" clId="{5C6C0F77-0486-4365-88E7-961312CC7DD8}" dt="2024-02-25T21:29:52.166" v="8" actId="27614"/>
          <ac:picMkLst>
            <pc:docMk/>
            <pc:sldMk cId="1485312630" sldId="283"/>
            <ac:picMk id="6" creationId="{78AADEDC-4E0E-A56D-0985-06A177A9D3FA}"/>
          </ac:picMkLst>
        </pc:picChg>
      </pc:sldChg>
      <pc:sldChg chg="del">
        <pc:chgData name="Vladimir Vatskel" userId="629dfafe3e358558" providerId="LiveId" clId="{5C6C0F77-0486-4365-88E7-961312CC7DD8}" dt="2024-02-25T21:29:00.036" v="3" actId="47"/>
        <pc:sldMkLst>
          <pc:docMk/>
          <pc:sldMk cId="2277172431" sldId="283"/>
        </pc:sldMkLst>
      </pc:sldChg>
      <pc:sldChg chg="del">
        <pc:chgData name="Vladimir Vatskel" userId="629dfafe3e358558" providerId="LiveId" clId="{5C6C0F77-0486-4365-88E7-961312CC7DD8}" dt="2024-02-25T21:29:00.036" v="3" actId="47"/>
        <pc:sldMkLst>
          <pc:docMk/>
          <pc:sldMk cId="937449475" sldId="284"/>
        </pc:sldMkLst>
      </pc:sldChg>
      <pc:sldChg chg="del">
        <pc:chgData name="Vladimir Vatskel" userId="629dfafe3e358558" providerId="LiveId" clId="{5C6C0F77-0486-4365-88E7-961312CC7DD8}" dt="2024-02-25T21:29:00.036" v="3" actId="47"/>
        <pc:sldMkLst>
          <pc:docMk/>
          <pc:sldMk cId="3430669661" sldId="285"/>
        </pc:sldMkLst>
      </pc:sldChg>
      <pc:sldChg chg="del">
        <pc:chgData name="Vladimir Vatskel" userId="629dfafe3e358558" providerId="LiveId" clId="{5C6C0F77-0486-4365-88E7-961312CC7DD8}" dt="2024-02-25T21:29:00.036" v="3" actId="47"/>
        <pc:sldMkLst>
          <pc:docMk/>
          <pc:sldMk cId="2785684920" sldId="286"/>
        </pc:sldMkLst>
      </pc:sldChg>
      <pc:sldChg chg="del">
        <pc:chgData name="Vladimir Vatskel" userId="629dfafe3e358558" providerId="LiveId" clId="{5C6C0F77-0486-4365-88E7-961312CC7DD8}" dt="2024-02-25T21:29:00.036" v="3" actId="47"/>
        <pc:sldMkLst>
          <pc:docMk/>
          <pc:sldMk cId="2475003962" sldId="287"/>
        </pc:sldMkLst>
      </pc:sldChg>
    </pc:docChg>
  </pc:docChgLst>
  <pc:docChgLst>
    <pc:chgData name="Vladimir Vatskel" userId="629dfafe3e358558" providerId="LiveId" clId="{B0DF4C48-F83C-407A-9C73-A89538B424B8}"/>
    <pc:docChg chg="undo custSel addSld delSld modSld">
      <pc:chgData name="Vladimir Vatskel" userId="629dfafe3e358558" providerId="LiveId" clId="{B0DF4C48-F83C-407A-9C73-A89538B424B8}" dt="2023-09-04T17:43:06.984" v="728" actId="2696"/>
      <pc:docMkLst>
        <pc:docMk/>
      </pc:docMkLst>
      <pc:sldChg chg="modSp mod">
        <pc:chgData name="Vladimir Vatskel" userId="629dfafe3e358558" providerId="LiveId" clId="{B0DF4C48-F83C-407A-9C73-A89538B424B8}" dt="2023-09-04T17:10:56.886" v="206" actId="20577"/>
        <pc:sldMkLst>
          <pc:docMk/>
          <pc:sldMk cId="1156948907" sldId="256"/>
        </pc:sldMkLst>
        <pc:spChg chg="mod">
          <ac:chgData name="Vladimir Vatskel" userId="629dfafe3e358558" providerId="LiveId" clId="{B0DF4C48-F83C-407A-9C73-A89538B424B8}" dt="2023-09-04T17:10:56.886" v="206" actId="20577"/>
          <ac:spMkLst>
            <pc:docMk/>
            <pc:sldMk cId="1156948907" sldId="256"/>
            <ac:spMk id="3" creationId="{61AF43C6-D912-ABC3-4CAF-631456FF7A35}"/>
          </ac:spMkLst>
        </pc:spChg>
      </pc:sldChg>
      <pc:sldChg chg="modSp new mod">
        <pc:chgData name="Vladimir Vatskel" userId="629dfafe3e358558" providerId="LiveId" clId="{B0DF4C48-F83C-407A-9C73-A89538B424B8}" dt="2023-09-04T17:13:58.269" v="236" actId="20577"/>
        <pc:sldMkLst>
          <pc:docMk/>
          <pc:sldMk cId="3025983569" sldId="257"/>
        </pc:sldMkLst>
        <pc:spChg chg="mod">
          <ac:chgData name="Vladimir Vatskel" userId="629dfafe3e358558" providerId="LiveId" clId="{B0DF4C48-F83C-407A-9C73-A89538B424B8}" dt="2023-09-04T16:45:17.143" v="3"/>
          <ac:spMkLst>
            <pc:docMk/>
            <pc:sldMk cId="3025983569" sldId="257"/>
            <ac:spMk id="2" creationId="{677B2EE0-DE6F-2DEE-AAF9-A90A34E0D874}"/>
          </ac:spMkLst>
        </pc:spChg>
        <pc:spChg chg="mod">
          <ac:chgData name="Vladimir Vatskel" userId="629dfafe3e358558" providerId="LiveId" clId="{B0DF4C48-F83C-407A-9C73-A89538B424B8}" dt="2023-09-04T17:13:58.269" v="236" actId="20577"/>
          <ac:spMkLst>
            <pc:docMk/>
            <pc:sldMk cId="3025983569" sldId="257"/>
            <ac:spMk id="3" creationId="{D0593AFE-D345-520E-46D3-F17EB06DAC63}"/>
          </ac:spMkLst>
        </pc:spChg>
      </pc:sldChg>
      <pc:sldChg chg="modSp new mod">
        <pc:chgData name="Vladimir Vatskel" userId="629dfafe3e358558" providerId="LiveId" clId="{B0DF4C48-F83C-407A-9C73-A89538B424B8}" dt="2023-09-04T16:58:15.335" v="64" actId="113"/>
        <pc:sldMkLst>
          <pc:docMk/>
          <pc:sldMk cId="2229595647" sldId="258"/>
        </pc:sldMkLst>
        <pc:spChg chg="mod">
          <ac:chgData name="Vladimir Vatskel" userId="629dfafe3e358558" providerId="LiveId" clId="{B0DF4C48-F83C-407A-9C73-A89538B424B8}" dt="2023-09-04T16:52:39.944" v="14"/>
          <ac:spMkLst>
            <pc:docMk/>
            <pc:sldMk cId="2229595647" sldId="258"/>
            <ac:spMk id="2" creationId="{79B2C7E9-A82D-F6A9-8CCD-A9A3C8EB32CA}"/>
          </ac:spMkLst>
        </pc:spChg>
        <pc:spChg chg="mod">
          <ac:chgData name="Vladimir Vatskel" userId="629dfafe3e358558" providerId="LiveId" clId="{B0DF4C48-F83C-407A-9C73-A89538B424B8}" dt="2023-09-04T16:58:15.335" v="64" actId="113"/>
          <ac:spMkLst>
            <pc:docMk/>
            <pc:sldMk cId="2229595647" sldId="258"/>
            <ac:spMk id="3" creationId="{C0F8B757-5523-03F5-70FB-7D3547581281}"/>
          </ac:spMkLst>
        </pc:spChg>
      </pc:sldChg>
      <pc:sldChg chg="modSp new mod">
        <pc:chgData name="Vladimir Vatskel" userId="629dfafe3e358558" providerId="LiveId" clId="{B0DF4C48-F83C-407A-9C73-A89538B424B8}" dt="2023-09-04T17:42:55.809" v="727" actId="6549"/>
        <pc:sldMkLst>
          <pc:docMk/>
          <pc:sldMk cId="1171470251" sldId="259"/>
        </pc:sldMkLst>
        <pc:spChg chg="mod">
          <ac:chgData name="Vladimir Vatskel" userId="629dfafe3e358558" providerId="LiveId" clId="{B0DF4C48-F83C-407A-9C73-A89538B424B8}" dt="2023-09-04T16:57:09.355" v="44"/>
          <ac:spMkLst>
            <pc:docMk/>
            <pc:sldMk cId="1171470251" sldId="259"/>
            <ac:spMk id="2" creationId="{51FC83AC-372F-F157-918E-3A2442A380FE}"/>
          </ac:spMkLst>
        </pc:spChg>
        <pc:spChg chg="mod">
          <ac:chgData name="Vladimir Vatskel" userId="629dfafe3e358558" providerId="LiveId" clId="{B0DF4C48-F83C-407A-9C73-A89538B424B8}" dt="2023-09-04T17:42:55.809" v="727" actId="6549"/>
          <ac:spMkLst>
            <pc:docMk/>
            <pc:sldMk cId="1171470251" sldId="259"/>
            <ac:spMk id="3" creationId="{BC05A3BF-B76A-9A23-CD21-1B48E48ECAB1}"/>
          </ac:spMkLst>
        </pc:spChg>
      </pc:sldChg>
      <pc:sldChg chg="modSp new mod">
        <pc:chgData name="Vladimir Vatskel" userId="629dfafe3e358558" providerId="LiveId" clId="{B0DF4C48-F83C-407A-9C73-A89538B424B8}" dt="2023-09-04T17:37:21.647" v="683" actId="20577"/>
        <pc:sldMkLst>
          <pc:docMk/>
          <pc:sldMk cId="1183688187" sldId="260"/>
        </pc:sldMkLst>
        <pc:spChg chg="mod">
          <ac:chgData name="Vladimir Vatskel" userId="629dfafe3e358558" providerId="LiveId" clId="{B0DF4C48-F83C-407A-9C73-A89538B424B8}" dt="2023-09-04T16:58:26.925" v="68"/>
          <ac:spMkLst>
            <pc:docMk/>
            <pc:sldMk cId="1183688187" sldId="260"/>
            <ac:spMk id="2" creationId="{A48BA472-AF98-4ED5-8358-7D8938D2ECC7}"/>
          </ac:spMkLst>
        </pc:spChg>
        <pc:spChg chg="mod">
          <ac:chgData name="Vladimir Vatskel" userId="629dfafe3e358558" providerId="LiveId" clId="{B0DF4C48-F83C-407A-9C73-A89538B424B8}" dt="2023-09-04T17:37:21.647" v="683" actId="20577"/>
          <ac:spMkLst>
            <pc:docMk/>
            <pc:sldMk cId="1183688187" sldId="260"/>
            <ac:spMk id="3" creationId="{2BF2B0CF-E31F-9C61-B898-3D098ED06740}"/>
          </ac:spMkLst>
        </pc:spChg>
      </pc:sldChg>
      <pc:sldChg chg="modSp new mod">
        <pc:chgData name="Vladimir Vatskel" userId="629dfafe3e358558" providerId="LiveId" clId="{B0DF4C48-F83C-407A-9C73-A89538B424B8}" dt="2023-09-04T17:29:32.806" v="526" actId="20577"/>
        <pc:sldMkLst>
          <pc:docMk/>
          <pc:sldMk cId="252740859" sldId="261"/>
        </pc:sldMkLst>
        <pc:spChg chg="mod">
          <ac:chgData name="Vladimir Vatskel" userId="629dfafe3e358558" providerId="LiveId" clId="{B0DF4C48-F83C-407A-9C73-A89538B424B8}" dt="2023-09-04T17:07:05.805" v="178" actId="790"/>
          <ac:spMkLst>
            <pc:docMk/>
            <pc:sldMk cId="252740859" sldId="261"/>
            <ac:spMk id="2" creationId="{766F5368-A6FD-14EB-DEF6-C24D70B88EDD}"/>
          </ac:spMkLst>
        </pc:spChg>
        <pc:spChg chg="mod">
          <ac:chgData name="Vladimir Vatskel" userId="629dfafe3e358558" providerId="LiveId" clId="{B0DF4C48-F83C-407A-9C73-A89538B424B8}" dt="2023-09-04T17:29:32.806" v="526" actId="20577"/>
          <ac:spMkLst>
            <pc:docMk/>
            <pc:sldMk cId="252740859" sldId="261"/>
            <ac:spMk id="3" creationId="{866D83C1-CC9C-2A11-E994-E11A9F3E55FA}"/>
          </ac:spMkLst>
        </pc:spChg>
      </pc:sldChg>
      <pc:sldChg chg="modSp new mod">
        <pc:chgData name="Vladimir Vatskel" userId="629dfafe3e358558" providerId="LiveId" clId="{B0DF4C48-F83C-407A-9C73-A89538B424B8}" dt="2023-09-04T17:29:22.746" v="524" actId="27636"/>
        <pc:sldMkLst>
          <pc:docMk/>
          <pc:sldMk cId="1682051636" sldId="262"/>
        </pc:sldMkLst>
        <pc:spChg chg="mod">
          <ac:chgData name="Vladimir Vatskel" userId="629dfafe3e358558" providerId="LiveId" clId="{B0DF4C48-F83C-407A-9C73-A89538B424B8}" dt="2023-09-04T17:09:57.906" v="200"/>
          <ac:spMkLst>
            <pc:docMk/>
            <pc:sldMk cId="1682051636" sldId="262"/>
            <ac:spMk id="2" creationId="{00E926F5-F9C4-27CA-0BF6-AF0CCEF5E936}"/>
          </ac:spMkLst>
        </pc:spChg>
        <pc:spChg chg="mod">
          <ac:chgData name="Vladimir Vatskel" userId="629dfafe3e358558" providerId="LiveId" clId="{B0DF4C48-F83C-407A-9C73-A89538B424B8}" dt="2023-09-04T17:29:22.746" v="524" actId="27636"/>
          <ac:spMkLst>
            <pc:docMk/>
            <pc:sldMk cId="1682051636" sldId="262"/>
            <ac:spMk id="3" creationId="{BE443EDB-0F5F-CFDC-0700-C129E3355F3A}"/>
          </ac:spMkLst>
        </pc:spChg>
      </pc:sldChg>
      <pc:sldChg chg="modSp new mod">
        <pc:chgData name="Vladimir Vatskel" userId="629dfafe3e358558" providerId="LiveId" clId="{B0DF4C48-F83C-407A-9C73-A89538B424B8}" dt="2023-09-04T17:29:08.550" v="522" actId="20577"/>
        <pc:sldMkLst>
          <pc:docMk/>
          <pc:sldMk cId="3099901222" sldId="263"/>
        </pc:sldMkLst>
        <pc:spChg chg="mod">
          <ac:chgData name="Vladimir Vatskel" userId="629dfafe3e358558" providerId="LiveId" clId="{B0DF4C48-F83C-407A-9C73-A89538B424B8}" dt="2023-09-04T17:25:40.196" v="468"/>
          <ac:spMkLst>
            <pc:docMk/>
            <pc:sldMk cId="3099901222" sldId="263"/>
            <ac:spMk id="2" creationId="{23703F63-9E70-4E24-F9B6-A9F27BF180EC}"/>
          </ac:spMkLst>
        </pc:spChg>
        <pc:spChg chg="mod">
          <ac:chgData name="Vladimir Vatskel" userId="629dfafe3e358558" providerId="LiveId" clId="{B0DF4C48-F83C-407A-9C73-A89538B424B8}" dt="2023-09-04T17:29:08.550" v="522" actId="20577"/>
          <ac:spMkLst>
            <pc:docMk/>
            <pc:sldMk cId="3099901222" sldId="263"/>
            <ac:spMk id="3" creationId="{3E928C04-5FD7-3D8F-4AE3-67D1CEF16811}"/>
          </ac:spMkLst>
        </pc:spChg>
      </pc:sldChg>
      <pc:sldChg chg="modSp new del mod">
        <pc:chgData name="Vladimir Vatskel" userId="629dfafe3e358558" providerId="LiveId" clId="{B0DF4C48-F83C-407A-9C73-A89538B424B8}" dt="2023-09-04T17:43:06.984" v="728" actId="2696"/>
        <pc:sldMkLst>
          <pc:docMk/>
          <pc:sldMk cId="2907210715" sldId="264"/>
        </pc:sldMkLst>
        <pc:spChg chg="mod">
          <ac:chgData name="Vladimir Vatskel" userId="629dfafe3e358558" providerId="LiveId" clId="{B0DF4C48-F83C-407A-9C73-A89538B424B8}" dt="2023-09-04T17:38:30.905" v="685"/>
          <ac:spMkLst>
            <pc:docMk/>
            <pc:sldMk cId="2907210715" sldId="264"/>
            <ac:spMk id="2" creationId="{4437ECB0-AA03-93CD-3514-ED0B5B165FCC}"/>
          </ac:spMkLst>
        </pc:spChg>
        <pc:spChg chg="mod">
          <ac:chgData name="Vladimir Vatskel" userId="629dfafe3e358558" providerId="LiveId" clId="{B0DF4C48-F83C-407A-9C73-A89538B424B8}" dt="2023-09-04T17:40:12.449" v="715" actId="20577"/>
          <ac:spMkLst>
            <pc:docMk/>
            <pc:sldMk cId="2907210715" sldId="264"/>
            <ac:spMk id="3" creationId="{DB4410CF-68C9-DFA5-5F2E-CE492EC7C69D}"/>
          </ac:spMkLst>
        </pc:spChg>
      </pc:sldChg>
    </pc:docChg>
  </pc:docChgLst>
  <pc:docChgLst>
    <pc:chgData name="Vladimir Vatskel" userId="629dfafe3e358558" providerId="LiveId" clId="{C54122B2-31B4-48F3-8B24-AA6A6496B57F}"/>
    <pc:docChg chg="delSld modSld">
      <pc:chgData name="Vladimir Vatskel" userId="629dfafe3e358558" providerId="LiveId" clId="{C54122B2-31B4-48F3-8B24-AA6A6496B57F}" dt="2024-02-21T18:23:59.053" v="3"/>
      <pc:docMkLst>
        <pc:docMk/>
      </pc:docMkLst>
      <pc:sldChg chg="modSp mod">
        <pc:chgData name="Vladimir Vatskel" userId="629dfafe3e358558" providerId="LiveId" clId="{C54122B2-31B4-48F3-8B24-AA6A6496B57F}" dt="2024-02-21T18:23:59.053" v="3"/>
        <pc:sldMkLst>
          <pc:docMk/>
          <pc:sldMk cId="1156948907" sldId="256"/>
        </pc:sldMkLst>
        <pc:spChg chg="mod">
          <ac:chgData name="Vladimir Vatskel" userId="629dfafe3e358558" providerId="LiveId" clId="{C54122B2-31B4-48F3-8B24-AA6A6496B57F}" dt="2024-02-21T18:23:59.053" v="3"/>
          <ac:spMkLst>
            <pc:docMk/>
            <pc:sldMk cId="1156948907" sldId="256"/>
            <ac:spMk id="3" creationId="{61AF43C6-D912-ABC3-4CAF-631456FF7A35}"/>
          </ac:spMkLst>
        </pc:spChg>
      </pc:sldChg>
      <pc:sldChg chg="del">
        <pc:chgData name="Vladimir Vatskel" userId="629dfafe3e358558" providerId="LiveId" clId="{C54122B2-31B4-48F3-8B24-AA6A6496B57F}" dt="2024-02-21T18:23:41.568" v="0" actId="47"/>
        <pc:sldMkLst>
          <pc:docMk/>
          <pc:sldMk cId="3393729228" sldId="264"/>
        </pc:sldMkLst>
      </pc:sldChg>
      <pc:sldChg chg="del">
        <pc:chgData name="Vladimir Vatskel" userId="629dfafe3e358558" providerId="LiveId" clId="{C54122B2-31B4-48F3-8B24-AA6A6496B57F}" dt="2024-02-21T18:23:41.568" v="0" actId="47"/>
        <pc:sldMkLst>
          <pc:docMk/>
          <pc:sldMk cId="3622976547" sldId="283"/>
        </pc:sldMkLst>
      </pc:sldChg>
      <pc:sldChg chg="del">
        <pc:chgData name="Vladimir Vatskel" userId="629dfafe3e358558" providerId="LiveId" clId="{C54122B2-31B4-48F3-8B24-AA6A6496B57F}" dt="2024-02-21T18:23:41.568" v="0" actId="47"/>
        <pc:sldMkLst>
          <pc:docMk/>
          <pc:sldMk cId="3461394565" sldId="284"/>
        </pc:sldMkLst>
      </pc:sldChg>
      <pc:sldChg chg="del">
        <pc:chgData name="Vladimir Vatskel" userId="629dfafe3e358558" providerId="LiveId" clId="{C54122B2-31B4-48F3-8B24-AA6A6496B57F}" dt="2024-02-21T18:23:41.568" v="0" actId="47"/>
        <pc:sldMkLst>
          <pc:docMk/>
          <pc:sldMk cId="3755268063" sldId="285"/>
        </pc:sldMkLst>
      </pc:sldChg>
      <pc:sldChg chg="del">
        <pc:chgData name="Vladimir Vatskel" userId="629dfafe3e358558" providerId="LiveId" clId="{C54122B2-31B4-48F3-8B24-AA6A6496B57F}" dt="2024-02-21T18:23:41.568" v="0" actId="47"/>
        <pc:sldMkLst>
          <pc:docMk/>
          <pc:sldMk cId="2795619152"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26.02.2024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6801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26.02.2024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5383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26.02.2024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20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26.02.2024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831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26.02.2024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141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26.02.2024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9042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26.02.2024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2215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26.02.2024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313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26.02.2024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160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26.02.2024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29771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0AC7C9C-7DA2-436D-B997-ED381725A209}" type="datetimeFigureOut">
              <a:rPr lang="uk-UA" smtClean="0"/>
              <a:t>26.02.2024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5978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0AC7C9C-7DA2-436D-B997-ED381725A209}" type="datetimeFigureOut">
              <a:rPr lang="uk-UA" smtClean="0"/>
              <a:t>26.02.2024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003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0AC7C9C-7DA2-436D-B997-ED381725A209}" type="datetimeFigureOut">
              <a:rPr lang="uk-UA" smtClean="0"/>
              <a:t>26.02.2024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99510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C7C9C-7DA2-436D-B997-ED381725A209}" type="datetimeFigureOut">
              <a:rPr lang="uk-UA" smtClean="0"/>
              <a:t>26.02.2024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7844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26.02.2024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665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26.02.2024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41300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AC7C9C-7DA2-436D-B997-ED381725A209}" type="datetimeFigureOut">
              <a:rPr lang="uk-UA" smtClean="0"/>
              <a:t>26.02.2024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00DB4F-AB7E-4C0E-ABAC-4AA23E8510AD}" type="slidenum">
              <a:rPr lang="uk-UA" smtClean="0"/>
              <a:t>‹№›</a:t>
            </a:fld>
            <a:endParaRPr lang="uk-UA"/>
          </a:p>
        </p:txBody>
      </p:sp>
    </p:spTree>
    <p:extLst>
      <p:ext uri="{BB962C8B-B14F-4D97-AF65-F5344CB8AC3E}">
        <p14:creationId xmlns:p14="http://schemas.microsoft.com/office/powerpoint/2010/main" val="39655523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1E836-3832-B8F3-F376-A17B80E9CA7C}"/>
              </a:ext>
            </a:extLst>
          </p:cNvPr>
          <p:cNvSpPr>
            <a:spLocks noGrp="1"/>
          </p:cNvSpPr>
          <p:nvPr>
            <p:ph type="ctrTitle"/>
          </p:nvPr>
        </p:nvSpPr>
        <p:spPr/>
        <p:txBody>
          <a:bodyPr>
            <a:normAutofit fontScale="90000"/>
          </a:bodyPr>
          <a:lstStyle/>
          <a:p>
            <a:r>
              <a:rPr lang="uk-UA" dirty="0"/>
              <a:t>Інструментальні засоби розробки програмних систем</a:t>
            </a:r>
          </a:p>
        </p:txBody>
      </p:sp>
      <p:sp>
        <p:nvSpPr>
          <p:cNvPr id="3" name="Підзаголовок 2">
            <a:extLst>
              <a:ext uri="{FF2B5EF4-FFF2-40B4-BE49-F238E27FC236}">
                <a16:creationId xmlns:a16="http://schemas.microsoft.com/office/drawing/2014/main" id="{61AF43C6-D912-ABC3-4CAF-631456FF7A35}"/>
              </a:ext>
            </a:extLst>
          </p:cNvPr>
          <p:cNvSpPr>
            <a:spLocks noGrp="1"/>
          </p:cNvSpPr>
          <p:nvPr>
            <p:ph type="subTitle" idx="1"/>
          </p:nvPr>
        </p:nvSpPr>
        <p:spPr/>
        <p:txBody>
          <a:bodyPr/>
          <a:lstStyle/>
          <a:p>
            <a:r>
              <a:rPr lang="ru-RU" b="1" dirty="0" err="1"/>
              <a:t>Лекція</a:t>
            </a:r>
            <a:r>
              <a:rPr lang="ru-RU" b="1" dirty="0"/>
              <a:t> </a:t>
            </a:r>
            <a:r>
              <a:rPr lang="en-US" b="1" dirty="0"/>
              <a:t>4</a:t>
            </a:r>
            <a:r>
              <a:rPr lang="ru-RU" b="1" dirty="0"/>
              <a:t>. </a:t>
            </a:r>
            <a:r>
              <a:rPr lang="uk-UA" b="1" dirty="0"/>
              <a:t>Системи контролю версій</a:t>
            </a:r>
          </a:p>
        </p:txBody>
      </p:sp>
    </p:spTree>
    <p:extLst>
      <p:ext uri="{BB962C8B-B14F-4D97-AF65-F5344CB8AC3E}">
        <p14:creationId xmlns:p14="http://schemas.microsoft.com/office/powerpoint/2010/main" val="115694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E966F-2FE3-D651-93EB-AE470D86FEA6}"/>
              </a:ext>
            </a:extLst>
          </p:cNvPr>
          <p:cNvSpPr>
            <a:spLocks noGrp="1"/>
          </p:cNvSpPr>
          <p:nvPr>
            <p:ph type="title"/>
          </p:nvPr>
        </p:nvSpPr>
        <p:spPr/>
        <p:txBody>
          <a:bodyPr/>
          <a:lstStyle/>
          <a:p>
            <a:r>
              <a:rPr lang="uk-UA" dirty="0"/>
              <a:t>Вступ</a:t>
            </a:r>
          </a:p>
        </p:txBody>
      </p:sp>
      <p:pic>
        <p:nvPicPr>
          <p:cNvPr id="6" name="Місце для вмісту 5" descr="Зображення, що містить схема, текст, знімок екрана, дизайн&#10;&#10;Автоматично згенерований опис">
            <a:extLst>
              <a:ext uri="{FF2B5EF4-FFF2-40B4-BE49-F238E27FC236}">
                <a16:creationId xmlns:a16="http://schemas.microsoft.com/office/drawing/2014/main" id="{78AADEDC-4E0E-A56D-0985-06A177A9D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504093"/>
            <a:ext cx="5181600" cy="3298951"/>
          </a:xfrm>
        </p:spPr>
      </p:pic>
      <p:sp>
        <p:nvSpPr>
          <p:cNvPr id="4" name="Місце для тексту 3">
            <a:extLst>
              <a:ext uri="{FF2B5EF4-FFF2-40B4-BE49-F238E27FC236}">
                <a16:creationId xmlns:a16="http://schemas.microsoft.com/office/drawing/2014/main" id="{7B8CB1D7-1392-F737-F004-ADD16F5BBC79}"/>
              </a:ext>
            </a:extLst>
          </p:cNvPr>
          <p:cNvSpPr>
            <a:spLocks noGrp="1"/>
          </p:cNvSpPr>
          <p:nvPr>
            <p:ph type="body" sz="half" idx="2"/>
          </p:nvPr>
        </p:nvSpPr>
        <p:spPr/>
        <p:txBody>
          <a:bodyPr/>
          <a:lstStyle/>
          <a:p>
            <a:r>
              <a:rPr lang="uk-UA" dirty="0"/>
              <a:t>Системи контролю версій є важливим інструментом у розробці програмного забезпечення, забезпечуючи ефективність і співпрацю в процесі розробки. Вони дозволяють відстежувати історію змін, спрощують відновлення після помилок, та підтримують прозорість проекту. Ці системи також сприяють командній роботі, дозволяючи безпечно об'єднувати зміни від різних розробників. Використання систем контролю версій важливо для забезпечення стабільності, надійності та високої якості програмних продуктів.</a:t>
            </a:r>
          </a:p>
        </p:txBody>
      </p:sp>
    </p:spTree>
    <p:extLst>
      <p:ext uri="{BB962C8B-B14F-4D97-AF65-F5344CB8AC3E}">
        <p14:creationId xmlns:p14="http://schemas.microsoft.com/office/powerpoint/2010/main" val="148531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78C474-0BDF-FF73-25A6-51033B4BC2AA}"/>
              </a:ext>
            </a:extLst>
          </p:cNvPr>
          <p:cNvSpPr>
            <a:spLocks noGrp="1"/>
          </p:cNvSpPr>
          <p:nvPr>
            <p:ph type="title"/>
          </p:nvPr>
        </p:nvSpPr>
        <p:spPr/>
        <p:txBody>
          <a:bodyPr/>
          <a:lstStyle/>
          <a:p>
            <a:r>
              <a:rPr lang="uk-UA" dirty="0"/>
              <a:t>Основи систем контролю версій</a:t>
            </a:r>
          </a:p>
        </p:txBody>
      </p:sp>
      <p:pic>
        <p:nvPicPr>
          <p:cNvPr id="8" name="Місце для вмісту 7" descr="Зображення, що містить текст, знімок екрана, Шрифт, схема&#10;&#10;Автоматично згенерований опис">
            <a:extLst>
              <a:ext uri="{FF2B5EF4-FFF2-40B4-BE49-F238E27FC236}">
                <a16:creationId xmlns:a16="http://schemas.microsoft.com/office/drawing/2014/main" id="{74374CE3-8323-D4EA-4250-8AD82B6C29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6244"/>
            <a:ext cx="5181600" cy="2914650"/>
          </a:xfrm>
        </p:spPr>
      </p:pic>
      <p:sp>
        <p:nvSpPr>
          <p:cNvPr id="4" name="Місце для тексту 3">
            <a:extLst>
              <a:ext uri="{FF2B5EF4-FFF2-40B4-BE49-F238E27FC236}">
                <a16:creationId xmlns:a16="http://schemas.microsoft.com/office/drawing/2014/main" id="{149E7B62-D120-C714-36E5-21BE66E0B54C}"/>
              </a:ext>
            </a:extLst>
          </p:cNvPr>
          <p:cNvSpPr>
            <a:spLocks noGrp="1"/>
          </p:cNvSpPr>
          <p:nvPr>
            <p:ph type="body" sz="half" idx="2"/>
          </p:nvPr>
        </p:nvSpPr>
        <p:spPr/>
        <p:txBody>
          <a:bodyPr/>
          <a:lstStyle/>
          <a:p>
            <a:r>
              <a:rPr lang="uk-UA" dirty="0"/>
              <a:t>Системи контролю версій відіграють ключову роль у розробці програмного забезпечення, дозволяючи управляти змінами та співпрацювати ефективно. Вибір між централізованими та розподіленими системами залежить від потреб проекту та команди. Централізовані системи, як </a:t>
            </a:r>
            <a:r>
              <a:rPr lang="en-US" dirty="0"/>
              <a:t>Subversion, </a:t>
            </a:r>
            <a:r>
              <a:rPr lang="uk-UA" dirty="0"/>
              <a:t>прості у використанні, тоді як розподілені системи, такі як </a:t>
            </a:r>
            <a:r>
              <a:rPr lang="en-US" dirty="0"/>
              <a:t>Git, </a:t>
            </a:r>
            <a:r>
              <a:rPr lang="uk-UA" dirty="0"/>
              <a:t>надають більшу гнучкість та ефективність для великих і розподілених команд.</a:t>
            </a:r>
          </a:p>
        </p:txBody>
      </p:sp>
    </p:spTree>
    <p:extLst>
      <p:ext uri="{BB962C8B-B14F-4D97-AF65-F5344CB8AC3E}">
        <p14:creationId xmlns:p14="http://schemas.microsoft.com/office/powerpoint/2010/main" val="3369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91DA4E-4DBD-05DA-C271-847ED779B22E}"/>
              </a:ext>
            </a:extLst>
          </p:cNvPr>
          <p:cNvSpPr>
            <a:spLocks noGrp="1"/>
          </p:cNvSpPr>
          <p:nvPr>
            <p:ph type="title"/>
          </p:nvPr>
        </p:nvSpPr>
        <p:spPr/>
        <p:txBody>
          <a:bodyPr/>
          <a:lstStyle/>
          <a:p>
            <a:r>
              <a:rPr lang="en-US" dirty="0"/>
              <a:t>Git</a:t>
            </a:r>
            <a:endParaRPr lang="uk-UA" dirty="0"/>
          </a:p>
        </p:txBody>
      </p:sp>
      <p:sp>
        <p:nvSpPr>
          <p:cNvPr id="4" name="Місце для тексту 3">
            <a:extLst>
              <a:ext uri="{FF2B5EF4-FFF2-40B4-BE49-F238E27FC236}">
                <a16:creationId xmlns:a16="http://schemas.microsoft.com/office/drawing/2014/main" id="{55A48D22-CDAC-E32C-236A-EB5905F978B1}"/>
              </a:ext>
            </a:extLst>
          </p:cNvPr>
          <p:cNvSpPr>
            <a:spLocks noGrp="1"/>
          </p:cNvSpPr>
          <p:nvPr>
            <p:ph type="body" sz="half" idx="2"/>
          </p:nvPr>
        </p:nvSpPr>
        <p:spPr/>
        <p:txBody>
          <a:bodyPr/>
          <a:lstStyle/>
          <a:p>
            <a:r>
              <a:rPr lang="en-US" dirty="0"/>
              <a:t>Git, </a:t>
            </a:r>
            <a:r>
              <a:rPr lang="uk-UA" dirty="0"/>
              <a:t>потужна розподілена система контролю версій, забезпечує розробникам швидкість, гнучкість та надійність у роботі з проектами будь-якого розміру. Ця система дозволяє локально здійснювати більшість операцій, сприяючи ефективній співпраці та забезпечуючи незалежність від мережі. Основні команди </a:t>
            </a:r>
            <a:r>
              <a:rPr lang="en-US" dirty="0"/>
              <a:t>Git, </a:t>
            </a:r>
            <a:r>
              <a:rPr lang="uk-UA" dirty="0"/>
              <a:t>такі як </a:t>
            </a:r>
            <a:r>
              <a:rPr lang="en-US" dirty="0"/>
              <a:t>clone, push, pull </a:t>
            </a:r>
            <a:r>
              <a:rPr lang="uk-UA" dirty="0"/>
              <a:t>та </a:t>
            </a:r>
            <a:r>
              <a:rPr lang="en-US" dirty="0"/>
              <a:t>fetch, </a:t>
            </a:r>
            <a:r>
              <a:rPr lang="uk-UA" dirty="0"/>
              <a:t>відіграють ключову роль у роботі з віддаленими репозиторіями, дозволяючи безперешкодно обмінюватися змінами та синхронізувати роботу команди.</a:t>
            </a:r>
          </a:p>
        </p:txBody>
      </p:sp>
      <p:pic>
        <p:nvPicPr>
          <p:cNvPr id="10" name="Місце для вмісту 9" descr="Зображення, що містить текст, знімок екрана, Шрифт, схема&#10;&#10;Автоматично згенерований опис">
            <a:extLst>
              <a:ext uri="{FF2B5EF4-FFF2-40B4-BE49-F238E27FC236}">
                <a16:creationId xmlns:a16="http://schemas.microsoft.com/office/drawing/2014/main" id="{B0F62F5E-DFB1-CAC0-1BA9-D69C7CB7B7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726308"/>
            <a:ext cx="5181600" cy="4854522"/>
          </a:xfrm>
        </p:spPr>
      </p:pic>
    </p:spTree>
    <p:extLst>
      <p:ext uri="{BB962C8B-B14F-4D97-AF65-F5344CB8AC3E}">
        <p14:creationId xmlns:p14="http://schemas.microsoft.com/office/powerpoint/2010/main" val="243715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D7A34-DEFE-BFF2-8ACE-6AD4372E3E5F}"/>
              </a:ext>
            </a:extLst>
          </p:cNvPr>
          <p:cNvSpPr>
            <a:spLocks noGrp="1"/>
          </p:cNvSpPr>
          <p:nvPr>
            <p:ph type="title"/>
          </p:nvPr>
        </p:nvSpPr>
        <p:spPr/>
        <p:txBody>
          <a:bodyPr/>
          <a:lstStyle/>
          <a:p>
            <a:r>
              <a:rPr lang="en-US" dirty="0"/>
              <a:t>Subversion</a:t>
            </a:r>
            <a:endParaRPr lang="uk-UA" dirty="0"/>
          </a:p>
        </p:txBody>
      </p:sp>
      <p:pic>
        <p:nvPicPr>
          <p:cNvPr id="6" name="Місце для вмісту 5" descr="Зображення, що містить текст, знімок екрана, схема, Шрифт&#10;&#10;Автоматично згенерований опис">
            <a:extLst>
              <a:ext uri="{FF2B5EF4-FFF2-40B4-BE49-F238E27FC236}">
                <a16:creationId xmlns:a16="http://schemas.microsoft.com/office/drawing/2014/main" id="{890C7A93-3616-3404-B221-3DB8E87B4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554920"/>
            <a:ext cx="5181600" cy="3197297"/>
          </a:xfrm>
        </p:spPr>
      </p:pic>
      <p:sp>
        <p:nvSpPr>
          <p:cNvPr id="4" name="Місце для тексту 3">
            <a:extLst>
              <a:ext uri="{FF2B5EF4-FFF2-40B4-BE49-F238E27FC236}">
                <a16:creationId xmlns:a16="http://schemas.microsoft.com/office/drawing/2014/main" id="{9E820110-2BD7-C6AA-B7A1-EFAB8C7F15BB}"/>
              </a:ext>
            </a:extLst>
          </p:cNvPr>
          <p:cNvSpPr>
            <a:spLocks noGrp="1"/>
          </p:cNvSpPr>
          <p:nvPr>
            <p:ph type="body" sz="half" idx="2"/>
          </p:nvPr>
        </p:nvSpPr>
        <p:spPr/>
        <p:txBody>
          <a:bodyPr/>
          <a:lstStyle/>
          <a:p>
            <a:r>
              <a:rPr lang="en-US" dirty="0"/>
              <a:t>Subversion - </a:t>
            </a:r>
            <a:r>
              <a:rPr lang="uk-UA" dirty="0"/>
              <a:t>це централізована система контролю версій, яка надає розробникам інструменти для ефективного управління змінами в коді та співпраці. Використання команд </a:t>
            </a:r>
            <a:r>
              <a:rPr lang="en-US" b="1" dirty="0"/>
              <a:t>checkout</a:t>
            </a:r>
            <a:r>
              <a:rPr lang="en-US" dirty="0"/>
              <a:t>, </a:t>
            </a:r>
            <a:r>
              <a:rPr lang="en-US" b="1" dirty="0"/>
              <a:t>update</a:t>
            </a:r>
            <a:r>
              <a:rPr lang="en-US" dirty="0"/>
              <a:t>, </a:t>
            </a:r>
            <a:r>
              <a:rPr lang="en-US" b="1" dirty="0"/>
              <a:t>commit</a:t>
            </a:r>
            <a:r>
              <a:rPr lang="en-US" dirty="0"/>
              <a:t>, </a:t>
            </a:r>
            <a:r>
              <a:rPr lang="uk-UA" dirty="0"/>
              <a:t>та </a:t>
            </a:r>
            <a:r>
              <a:rPr lang="en-US" b="1" dirty="0"/>
              <a:t>merge</a:t>
            </a:r>
            <a:r>
              <a:rPr lang="en-US" dirty="0"/>
              <a:t> </a:t>
            </a:r>
            <a:r>
              <a:rPr lang="uk-UA" dirty="0"/>
              <a:t>дозволяє легко створювати копії репозиторіїв, синхронізувати зміни, фіксувати оновлення та інтегрувати зміни з різних гілок. </a:t>
            </a:r>
            <a:r>
              <a:rPr lang="en-US" dirty="0"/>
              <a:t>SVN </a:t>
            </a:r>
            <a:r>
              <a:rPr lang="uk-UA" dirty="0"/>
              <a:t>спрощує комунікацію в команді та забезпечує цілісність проекту на всіх етапах розвитку, роблячи його важливим інструментом для управління версіями в командних проектах.</a:t>
            </a:r>
          </a:p>
        </p:txBody>
      </p:sp>
    </p:spTree>
    <p:extLst>
      <p:ext uri="{BB962C8B-B14F-4D97-AF65-F5344CB8AC3E}">
        <p14:creationId xmlns:p14="http://schemas.microsoft.com/office/powerpoint/2010/main" val="77623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3A6F0C-52E2-0C47-7BB2-60EE96FA3221}"/>
              </a:ext>
            </a:extLst>
          </p:cNvPr>
          <p:cNvSpPr>
            <a:spLocks noGrp="1"/>
          </p:cNvSpPr>
          <p:nvPr>
            <p:ph type="title"/>
          </p:nvPr>
        </p:nvSpPr>
        <p:spPr/>
        <p:txBody>
          <a:bodyPr/>
          <a:lstStyle/>
          <a:p>
            <a:r>
              <a:rPr lang="uk-UA" dirty="0"/>
              <a:t>Робота з репозиторіями</a:t>
            </a:r>
          </a:p>
        </p:txBody>
      </p:sp>
      <p:pic>
        <p:nvPicPr>
          <p:cNvPr id="6" name="Місце для вмісту 5">
            <a:extLst>
              <a:ext uri="{FF2B5EF4-FFF2-40B4-BE49-F238E27FC236}">
                <a16:creationId xmlns:a16="http://schemas.microsoft.com/office/drawing/2014/main" id="{1BA95C6A-B43A-426A-D84E-2C3A731B516A}"/>
              </a:ext>
            </a:extLst>
          </p:cNvPr>
          <p:cNvPicPr>
            <a:picLocks noGrp="1" noChangeAspect="1"/>
          </p:cNvPicPr>
          <p:nvPr>
            <p:ph idx="1"/>
          </p:nvPr>
        </p:nvPicPr>
        <p:blipFill>
          <a:blip r:embed="rId2"/>
          <a:stretch>
            <a:fillRect/>
          </a:stretch>
        </p:blipFill>
        <p:spPr>
          <a:xfrm>
            <a:off x="6323013" y="1818059"/>
            <a:ext cx="5181600" cy="2671019"/>
          </a:xfrm>
        </p:spPr>
      </p:pic>
      <p:sp>
        <p:nvSpPr>
          <p:cNvPr id="4" name="Місце для тексту 3">
            <a:extLst>
              <a:ext uri="{FF2B5EF4-FFF2-40B4-BE49-F238E27FC236}">
                <a16:creationId xmlns:a16="http://schemas.microsoft.com/office/drawing/2014/main" id="{873A9CF0-E51B-00F2-41EF-D1803FF044BC}"/>
              </a:ext>
            </a:extLst>
          </p:cNvPr>
          <p:cNvSpPr>
            <a:spLocks noGrp="1"/>
          </p:cNvSpPr>
          <p:nvPr>
            <p:ph type="body" sz="half" idx="2"/>
          </p:nvPr>
        </p:nvSpPr>
        <p:spPr/>
        <p:txBody>
          <a:bodyPr/>
          <a:lstStyle/>
          <a:p>
            <a:r>
              <a:rPr lang="uk-UA" dirty="0"/>
              <a:t>Управління репозиторіями є ключовим елементом роботи з системами контролю версій, як </a:t>
            </a:r>
            <a:r>
              <a:rPr lang="en-US" dirty="0"/>
              <a:t>Git </a:t>
            </a:r>
            <a:r>
              <a:rPr lang="uk-UA" dirty="0"/>
              <a:t>та </a:t>
            </a:r>
            <a:r>
              <a:rPr lang="en-US" dirty="0"/>
              <a:t>Subversion. </a:t>
            </a:r>
            <a:r>
              <a:rPr lang="uk-UA" dirty="0"/>
              <a:t>Це включає створення репозиторіїв, управління змінами, співпрацю між розробниками та моніторинг стану проекту. Важливо вибрати відповідну модель гілок, налаштувати правила </a:t>
            </a:r>
            <a:r>
              <a:rPr lang="uk-UA" dirty="0" err="1"/>
              <a:t>комітів</a:t>
            </a:r>
            <a:r>
              <a:rPr lang="uk-UA" dirty="0"/>
              <a:t> та визначити процеси співпраці в команді для забезпечення ефективної роботи над проектом. Використання графічних інтерфейсів та командного рядка дозволяє розробникам вибирати найбільш зручний спосіб взаємодії з репозиторіями, підвищуючи продуктивність роботи та якість кінцевого продукту.</a:t>
            </a:r>
          </a:p>
        </p:txBody>
      </p:sp>
    </p:spTree>
    <p:extLst>
      <p:ext uri="{BB962C8B-B14F-4D97-AF65-F5344CB8AC3E}">
        <p14:creationId xmlns:p14="http://schemas.microsoft.com/office/powerpoint/2010/main" val="3359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AA1E9-524D-2A73-0B09-3F8AB2C301B5}"/>
              </a:ext>
            </a:extLst>
          </p:cNvPr>
          <p:cNvSpPr>
            <a:spLocks noGrp="1"/>
          </p:cNvSpPr>
          <p:nvPr>
            <p:ph type="title"/>
          </p:nvPr>
        </p:nvSpPr>
        <p:spPr/>
        <p:txBody>
          <a:bodyPr/>
          <a:lstStyle/>
          <a:p>
            <a:r>
              <a:rPr lang="uk-UA" dirty="0"/>
              <a:t>Розгалуження та злиття</a:t>
            </a:r>
          </a:p>
        </p:txBody>
      </p:sp>
      <p:pic>
        <p:nvPicPr>
          <p:cNvPr id="6" name="Місце для вмісту 5" descr="Зображення, що містить знімок екрана, дизайн&#10;&#10;Автоматично згенерований опис">
            <a:extLst>
              <a:ext uri="{FF2B5EF4-FFF2-40B4-BE49-F238E27FC236}">
                <a16:creationId xmlns:a16="http://schemas.microsoft.com/office/drawing/2014/main" id="{542708F8-3486-7E24-EE81-594126B3F5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70336"/>
            <a:ext cx="5181600" cy="2966466"/>
          </a:xfrm>
        </p:spPr>
      </p:pic>
      <p:sp>
        <p:nvSpPr>
          <p:cNvPr id="4" name="Місце для тексту 3">
            <a:extLst>
              <a:ext uri="{FF2B5EF4-FFF2-40B4-BE49-F238E27FC236}">
                <a16:creationId xmlns:a16="http://schemas.microsoft.com/office/drawing/2014/main" id="{91181660-A0E8-40CE-72D9-C890B67A7764}"/>
              </a:ext>
            </a:extLst>
          </p:cNvPr>
          <p:cNvSpPr>
            <a:spLocks noGrp="1"/>
          </p:cNvSpPr>
          <p:nvPr>
            <p:ph type="body" sz="half" idx="2"/>
          </p:nvPr>
        </p:nvSpPr>
        <p:spPr/>
        <p:txBody>
          <a:bodyPr/>
          <a:lstStyle/>
          <a:p>
            <a:r>
              <a:rPr lang="uk-UA" dirty="0"/>
              <a:t>Розгалуження та злиття в системах контролю версій, як </a:t>
            </a:r>
            <a:r>
              <a:rPr lang="en-US" dirty="0"/>
              <a:t>Git </a:t>
            </a:r>
            <a:r>
              <a:rPr lang="uk-UA" dirty="0"/>
              <a:t>і </a:t>
            </a:r>
            <a:r>
              <a:rPr lang="en-US" dirty="0"/>
              <a:t>Subversion, </a:t>
            </a:r>
            <a:r>
              <a:rPr lang="uk-UA" dirty="0"/>
              <a:t>сприяють ефективній паралельній розробці, дозволяючи командам незалежно працювати над функціями, виправленнями або експериментами. Ці процеси забезпечують гнучкість і швидкість розробки, дозволяючи ізолювати зміни в окремих гілках до їх готовності до інтеграції з основною кодовою базою. Вирішення конфліктів, що виникають під час злиття, вимагає уважного аналізу та вибору оптимального рішення для підтримки цілісності та стабільності проекту, включаючи тестування і документацію змін.</a:t>
            </a:r>
          </a:p>
        </p:txBody>
      </p:sp>
    </p:spTree>
    <p:extLst>
      <p:ext uri="{BB962C8B-B14F-4D97-AF65-F5344CB8AC3E}">
        <p14:creationId xmlns:p14="http://schemas.microsoft.com/office/powerpoint/2010/main" val="417912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46F61A-A61F-A808-D13B-DF9DA7BFE321}"/>
              </a:ext>
            </a:extLst>
          </p:cNvPr>
          <p:cNvSpPr>
            <a:spLocks noGrp="1"/>
          </p:cNvSpPr>
          <p:nvPr>
            <p:ph type="title"/>
          </p:nvPr>
        </p:nvSpPr>
        <p:spPr/>
        <p:txBody>
          <a:bodyPr>
            <a:normAutofit fontScale="90000"/>
          </a:bodyPr>
          <a:lstStyle/>
          <a:p>
            <a:r>
              <a:rPr lang="ru-RU" dirty="0" err="1"/>
              <a:t>Кращі</a:t>
            </a:r>
            <a:r>
              <a:rPr lang="ru-RU" dirty="0"/>
              <a:t> практики </a:t>
            </a:r>
            <a:r>
              <a:rPr lang="ru-RU" dirty="0" err="1"/>
              <a:t>роботи</a:t>
            </a:r>
            <a:r>
              <a:rPr lang="ru-RU" dirty="0"/>
              <a:t> з системами контролю </a:t>
            </a:r>
            <a:r>
              <a:rPr lang="ru-RU" dirty="0" err="1"/>
              <a:t>версій</a:t>
            </a:r>
            <a:endParaRPr lang="uk-UA" dirty="0"/>
          </a:p>
        </p:txBody>
      </p:sp>
      <p:pic>
        <p:nvPicPr>
          <p:cNvPr id="6" name="Місце для вмісту 5" descr="Зображення, що містить текст, схема, картинки, знімок екрана&#10;&#10;Автоматично згенерований опис">
            <a:extLst>
              <a:ext uri="{FF2B5EF4-FFF2-40B4-BE49-F238E27FC236}">
                <a16:creationId xmlns:a16="http://schemas.microsoft.com/office/drawing/2014/main" id="{52FA1E10-A67A-7F63-FD6A-CD6C12BD04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79624"/>
            <a:ext cx="5181600" cy="2947889"/>
          </a:xfrm>
        </p:spPr>
      </p:pic>
      <p:sp>
        <p:nvSpPr>
          <p:cNvPr id="4" name="Місце для тексту 3">
            <a:extLst>
              <a:ext uri="{FF2B5EF4-FFF2-40B4-BE49-F238E27FC236}">
                <a16:creationId xmlns:a16="http://schemas.microsoft.com/office/drawing/2014/main" id="{AFFA33B3-C60A-0C97-B1C8-B594E3AB64EB}"/>
              </a:ext>
            </a:extLst>
          </p:cNvPr>
          <p:cNvSpPr>
            <a:spLocks noGrp="1"/>
          </p:cNvSpPr>
          <p:nvPr>
            <p:ph type="body" sz="half" idx="2"/>
          </p:nvPr>
        </p:nvSpPr>
        <p:spPr/>
        <p:txBody>
          <a:bodyPr>
            <a:normAutofit fontScale="92500"/>
          </a:bodyPr>
          <a:lstStyle/>
          <a:p>
            <a:r>
              <a:rPr lang="uk-UA" dirty="0"/>
              <a:t>Організація </a:t>
            </a:r>
            <a:r>
              <a:rPr lang="uk-UA" dirty="0" err="1"/>
              <a:t>комітів</a:t>
            </a:r>
            <a:r>
              <a:rPr lang="uk-UA" dirty="0"/>
              <a:t> та формулювання повідомлень в системах контролю версій, таких як </a:t>
            </a:r>
            <a:r>
              <a:rPr lang="en-US" dirty="0"/>
              <a:t>Git </a:t>
            </a:r>
            <a:r>
              <a:rPr lang="uk-UA" dirty="0"/>
              <a:t>і </a:t>
            </a:r>
            <a:r>
              <a:rPr lang="en-US" dirty="0"/>
              <a:t>Subversion, </a:t>
            </a:r>
            <a:r>
              <a:rPr lang="uk-UA" dirty="0"/>
              <a:t>є критично важливими для підтримки чистої та зрозумілої історії проекту. Кожен </a:t>
            </a:r>
            <a:r>
              <a:rPr lang="uk-UA" dirty="0" err="1"/>
              <a:t>коміт</a:t>
            </a:r>
            <a:r>
              <a:rPr lang="uk-UA" dirty="0"/>
              <a:t> повинен відображати атомарну зміну, з чітким та інформативним повідомленням, що описує зміну та її контекст. Це спрощує відстеження змін, ревізію коду та співпрацю в команді.</a:t>
            </a:r>
            <a:r>
              <a:rPr lang="en-US" dirty="0"/>
              <a:t> </a:t>
            </a:r>
            <a:r>
              <a:rPr lang="uk-UA" dirty="0"/>
              <a:t>Техніки, як </a:t>
            </a:r>
            <a:r>
              <a:rPr lang="en-US" dirty="0"/>
              <a:t>rebase </a:t>
            </a:r>
            <a:r>
              <a:rPr lang="uk-UA" dirty="0"/>
              <a:t>та </a:t>
            </a:r>
            <a:r>
              <a:rPr lang="en-US" dirty="0"/>
              <a:t>squash </a:t>
            </a:r>
            <a:r>
              <a:rPr lang="uk-UA" dirty="0"/>
              <a:t>в </a:t>
            </a:r>
            <a:r>
              <a:rPr lang="en-US" dirty="0"/>
              <a:t>Git, </a:t>
            </a:r>
            <a:r>
              <a:rPr lang="uk-UA" dirty="0"/>
              <a:t>дозволяють оптимізувати історію </a:t>
            </a:r>
            <a:r>
              <a:rPr lang="uk-UA" dirty="0" err="1"/>
              <a:t>комітів</a:t>
            </a:r>
            <a:r>
              <a:rPr lang="uk-UA" dirty="0"/>
              <a:t>, забезпечуючи лінійність та зрозумілість, що є ключовим для ефективної командної роботи та швидкого виявлення та виправлення помилок. Важливо зберігати увагу до деталей та узгоджувати практики в команді для забезпечення найкращих результатів у розробці.</a:t>
            </a:r>
          </a:p>
        </p:txBody>
      </p:sp>
    </p:spTree>
    <p:extLst>
      <p:ext uri="{BB962C8B-B14F-4D97-AF65-F5344CB8AC3E}">
        <p14:creationId xmlns:p14="http://schemas.microsoft.com/office/powerpoint/2010/main" val="366132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37388-6978-5ED2-441A-17D049576678}"/>
              </a:ext>
            </a:extLst>
          </p:cNvPr>
          <p:cNvSpPr>
            <a:spLocks noGrp="1"/>
          </p:cNvSpPr>
          <p:nvPr>
            <p:ph type="title"/>
          </p:nvPr>
        </p:nvSpPr>
        <p:spPr/>
        <p:txBody>
          <a:bodyPr/>
          <a:lstStyle/>
          <a:p>
            <a:r>
              <a:rPr lang="uk-UA" dirty="0"/>
              <a:t>Підсумки</a:t>
            </a:r>
          </a:p>
        </p:txBody>
      </p:sp>
      <p:pic>
        <p:nvPicPr>
          <p:cNvPr id="10" name="Місце для вмісту 9" descr="Зображення, що містить візерунок, коло, Симетрія, чорно-білий&#10;&#10;Автоматично згенерований опис">
            <a:extLst>
              <a:ext uri="{FF2B5EF4-FFF2-40B4-BE49-F238E27FC236}">
                <a16:creationId xmlns:a16="http://schemas.microsoft.com/office/drawing/2014/main" id="{906F151B-9C06-B0BC-95A3-96F0A23EF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4949"/>
            <a:ext cx="5181600" cy="2917240"/>
          </a:xfrm>
        </p:spPr>
      </p:pic>
      <p:sp>
        <p:nvSpPr>
          <p:cNvPr id="4" name="Місце для тексту 3">
            <a:extLst>
              <a:ext uri="{FF2B5EF4-FFF2-40B4-BE49-F238E27FC236}">
                <a16:creationId xmlns:a16="http://schemas.microsoft.com/office/drawing/2014/main" id="{BB75B652-F3D8-5BFE-BA2A-1162DC7E54BA}"/>
              </a:ext>
            </a:extLst>
          </p:cNvPr>
          <p:cNvSpPr>
            <a:spLocks noGrp="1"/>
          </p:cNvSpPr>
          <p:nvPr>
            <p:ph type="body" sz="half" idx="2"/>
          </p:nvPr>
        </p:nvSpPr>
        <p:spPr/>
        <p:txBody>
          <a:bodyPr>
            <a:normAutofit lnSpcReduction="10000"/>
          </a:bodyPr>
          <a:lstStyle/>
          <a:p>
            <a:r>
              <a:rPr lang="uk-UA" dirty="0"/>
              <a:t>Системи контролю версій є </a:t>
            </a:r>
            <a:r>
              <a:rPr lang="uk-UA" dirty="0" err="1"/>
              <a:t>життєво</a:t>
            </a:r>
            <a:r>
              <a:rPr lang="uk-UA" dirty="0"/>
              <a:t> важливою складовою сучасної розробки програмного забезпечення, пропонуючи незамінні інструменти для ефективної командної роботи, управління змінами в коді та забезпечення безперервної інтеграції та доставки продукту. Вони дозволяють розробникам зберігати історію всіх змін, спрощують процеси відновлення після помилок та сприяють швидкому впровадженню нововведень. Використання систем контролю версій є ключем до розробки якісного програмного забезпечення, підтримки гнучких </a:t>
            </a:r>
            <a:r>
              <a:rPr lang="uk-UA" dirty="0" err="1"/>
              <a:t>методологій</a:t>
            </a:r>
            <a:r>
              <a:rPr lang="uk-UA" dirty="0"/>
              <a:t> та побудови ефективних процесів неперервної інтеграції.</a:t>
            </a:r>
          </a:p>
        </p:txBody>
      </p:sp>
    </p:spTree>
    <p:extLst>
      <p:ext uri="{BB962C8B-B14F-4D97-AF65-F5344CB8AC3E}">
        <p14:creationId xmlns:p14="http://schemas.microsoft.com/office/powerpoint/2010/main" val="1035946105"/>
      </p:ext>
    </p:extLst>
  </p:cSld>
  <p:clrMapOvr>
    <a:masterClrMapping/>
  </p:clrMapOvr>
</p:sld>
</file>

<file path=ppt/theme/theme1.xml><?xml version="1.0" encoding="utf-8"?>
<a:theme xmlns:a="http://schemas.openxmlformats.org/drawingml/2006/main" name="Віхоть">
  <a:themeElements>
    <a:clrScheme name="Оранжево-червона">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342</TotalTime>
  <Words>646</Words>
  <Application>Microsoft Office PowerPoint</Application>
  <PresentationFormat>Широкий екран</PresentationFormat>
  <Paragraphs>18</Paragraphs>
  <Slides>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9</vt:i4>
      </vt:variant>
    </vt:vector>
  </HeadingPairs>
  <TitlesOfParts>
    <vt:vector size="13" baseType="lpstr">
      <vt:lpstr>Arial</vt:lpstr>
      <vt:lpstr>Century Gothic</vt:lpstr>
      <vt:lpstr>Wingdings 3</vt:lpstr>
      <vt:lpstr>Віхоть</vt:lpstr>
      <vt:lpstr>Інструментальні засоби розробки програмних систем</vt:lpstr>
      <vt:lpstr>Вступ</vt:lpstr>
      <vt:lpstr>Основи систем контролю версій</vt:lpstr>
      <vt:lpstr>Git</vt:lpstr>
      <vt:lpstr>Subversion</vt:lpstr>
      <vt:lpstr>Робота з репозиторіями</vt:lpstr>
      <vt:lpstr>Розгалуження та злиття</vt:lpstr>
      <vt:lpstr>Кращі практики роботи з системами контролю версій</vt:lpstr>
      <vt:lpstr>Підсумки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та технології проектування комп'ютерних ігор Game design &amp; development</dc:title>
  <dc:creator>Vladimir Vatskel</dc:creator>
  <cp:lastModifiedBy>Vladimir Vatskel</cp:lastModifiedBy>
  <cp:revision>1</cp:revision>
  <dcterms:created xsi:type="dcterms:W3CDTF">2023-09-04T16:40:03Z</dcterms:created>
  <dcterms:modified xsi:type="dcterms:W3CDTF">2024-02-26T19:38:51Z</dcterms:modified>
</cp:coreProperties>
</file>