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83" r:id="rId3"/>
    <p:sldId id="284" r:id="rId4"/>
    <p:sldId id="285" r:id="rId5"/>
    <p:sldId id="286" r:id="rId6"/>
    <p:sldId id="287" r:id="rId7"/>
    <p:sldId id="28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07FB22-3954-4225-8D29-68E592493AC7}" v="12" dt="2024-02-21T21:15:10.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78" d="100"/>
          <a:sy n="78"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mir Vatskel" userId="629dfafe3e358558" providerId="LiveId" clId="{55265512-C95D-4DD0-ACC6-B3E7687540F7}"/>
    <pc:docChg chg="undo custSel addSld delSld modSld">
      <pc:chgData name="Vladimir Vatskel" userId="629dfafe3e358558" providerId="LiveId" clId="{55265512-C95D-4DD0-ACC6-B3E7687540F7}" dt="2024-02-14T21:53:42.642" v="99" actId="20577"/>
      <pc:docMkLst>
        <pc:docMk/>
      </pc:docMkLst>
      <pc:sldChg chg="modSp mod">
        <pc:chgData name="Vladimir Vatskel" userId="629dfafe3e358558" providerId="LiveId" clId="{55265512-C95D-4DD0-ACC6-B3E7687540F7}" dt="2024-02-14T21:44:35.857" v="37" actId="20577"/>
        <pc:sldMkLst>
          <pc:docMk/>
          <pc:sldMk cId="1156948907" sldId="256"/>
        </pc:sldMkLst>
        <pc:spChg chg="mod">
          <ac:chgData name="Vladimir Vatskel" userId="629dfafe3e358558" providerId="LiveId" clId="{55265512-C95D-4DD0-ACC6-B3E7687540F7}" dt="2024-02-14T21:44:24.186" v="31" actId="790"/>
          <ac:spMkLst>
            <pc:docMk/>
            <pc:sldMk cId="1156948907" sldId="256"/>
            <ac:spMk id="2" creationId="{7C11E836-3832-B8F3-F376-A17B80E9CA7C}"/>
          </ac:spMkLst>
        </pc:spChg>
        <pc:spChg chg="mod">
          <ac:chgData name="Vladimir Vatskel" userId="629dfafe3e358558" providerId="LiveId" clId="{55265512-C95D-4DD0-ACC6-B3E7687540F7}" dt="2024-02-14T21:44:35.857" v="37" actId="20577"/>
          <ac:spMkLst>
            <pc:docMk/>
            <pc:sldMk cId="1156948907" sldId="256"/>
            <ac:spMk id="3" creationId="{61AF43C6-D912-ABC3-4CAF-631456FF7A35}"/>
          </ac:spMkLst>
        </pc:spChg>
      </pc:sldChg>
      <pc:sldChg chg="addSp delSp modSp mod">
        <pc:chgData name="Vladimir Vatskel" userId="629dfafe3e358558" providerId="LiveId" clId="{55265512-C95D-4DD0-ACC6-B3E7687540F7}" dt="2024-02-14T21:51:17.994" v="76" actId="27614"/>
        <pc:sldMkLst>
          <pc:docMk/>
          <pc:sldMk cId="3393729228" sldId="264"/>
        </pc:sldMkLst>
        <pc:spChg chg="mod">
          <ac:chgData name="Vladimir Vatskel" userId="629dfafe3e358558" providerId="LiveId" clId="{55265512-C95D-4DD0-ACC6-B3E7687540F7}" dt="2024-02-14T21:45:10.629" v="57" actId="20577"/>
          <ac:spMkLst>
            <pc:docMk/>
            <pc:sldMk cId="3393729228" sldId="264"/>
            <ac:spMk id="2" creationId="{E5D7175A-D827-67F4-D876-D33F0AB990CB}"/>
          </ac:spMkLst>
        </pc:spChg>
        <pc:spChg chg="mod">
          <ac:chgData name="Vladimir Vatskel" userId="629dfafe3e358558" providerId="LiveId" clId="{55265512-C95D-4DD0-ACC6-B3E7687540F7}" dt="2024-02-14T21:46:49.341" v="73" actId="20577"/>
          <ac:spMkLst>
            <pc:docMk/>
            <pc:sldMk cId="3393729228" sldId="264"/>
            <ac:spMk id="4" creationId="{2BE4E336-CDD9-7230-D301-46FCF5BC7E4B}"/>
          </ac:spMkLst>
        </pc:spChg>
        <pc:spChg chg="add del mod">
          <ac:chgData name="Vladimir Vatskel" userId="629dfafe3e358558" providerId="LiveId" clId="{55265512-C95D-4DD0-ACC6-B3E7687540F7}" dt="2024-02-14T21:51:15.995" v="75"/>
          <ac:spMkLst>
            <pc:docMk/>
            <pc:sldMk cId="3393729228" sldId="264"/>
            <ac:spMk id="5" creationId="{E7F005D1-91E1-45D6-B514-EC9A66C12157}"/>
          </ac:spMkLst>
        </pc:spChg>
        <pc:picChg chg="add mod">
          <ac:chgData name="Vladimir Vatskel" userId="629dfafe3e358558" providerId="LiveId" clId="{55265512-C95D-4DD0-ACC6-B3E7687540F7}" dt="2024-02-14T21:51:17.994" v="76" actId="27614"/>
          <ac:picMkLst>
            <pc:docMk/>
            <pc:sldMk cId="3393729228" sldId="264"/>
            <ac:picMk id="7" creationId="{C95985C9-B923-5997-31BA-4345BDB7BE07}"/>
          </ac:picMkLst>
        </pc:picChg>
        <pc:picChg chg="del">
          <ac:chgData name="Vladimir Vatskel" userId="629dfafe3e358558" providerId="LiveId" clId="{55265512-C95D-4DD0-ACC6-B3E7687540F7}" dt="2024-02-14T21:51:14.537" v="74" actId="478"/>
          <ac:picMkLst>
            <pc:docMk/>
            <pc:sldMk cId="3393729228" sldId="264"/>
            <ac:picMk id="8" creationId="{6AE59189-CE39-FBB9-BFB2-7F26278425B1}"/>
          </ac:picMkLst>
        </pc:picChg>
      </pc:sldChg>
      <pc:sldChg chg="del">
        <pc:chgData name="Vladimir Vatskel" userId="629dfafe3e358558" providerId="LiveId" clId="{55265512-C95D-4DD0-ACC6-B3E7687540F7}" dt="2024-02-14T21:45:01.342" v="38" actId="47"/>
        <pc:sldMkLst>
          <pc:docMk/>
          <pc:sldMk cId="1684392883" sldId="265"/>
        </pc:sldMkLst>
      </pc:sldChg>
      <pc:sldChg chg="del">
        <pc:chgData name="Vladimir Vatskel" userId="629dfafe3e358558" providerId="LiveId" clId="{55265512-C95D-4DD0-ACC6-B3E7687540F7}" dt="2024-02-14T21:45:01.342" v="38" actId="47"/>
        <pc:sldMkLst>
          <pc:docMk/>
          <pc:sldMk cId="3809924930" sldId="266"/>
        </pc:sldMkLst>
      </pc:sldChg>
      <pc:sldChg chg="del">
        <pc:chgData name="Vladimir Vatskel" userId="629dfafe3e358558" providerId="LiveId" clId="{55265512-C95D-4DD0-ACC6-B3E7687540F7}" dt="2024-02-14T21:45:01.342" v="38" actId="47"/>
        <pc:sldMkLst>
          <pc:docMk/>
          <pc:sldMk cId="133409172" sldId="267"/>
        </pc:sldMkLst>
      </pc:sldChg>
      <pc:sldChg chg="del">
        <pc:chgData name="Vladimir Vatskel" userId="629dfafe3e358558" providerId="LiveId" clId="{55265512-C95D-4DD0-ACC6-B3E7687540F7}" dt="2024-02-14T21:45:01.342" v="38" actId="47"/>
        <pc:sldMkLst>
          <pc:docMk/>
          <pc:sldMk cId="584272886" sldId="268"/>
        </pc:sldMkLst>
      </pc:sldChg>
      <pc:sldChg chg="del">
        <pc:chgData name="Vladimir Vatskel" userId="629dfafe3e358558" providerId="LiveId" clId="{55265512-C95D-4DD0-ACC6-B3E7687540F7}" dt="2024-02-14T21:45:01.342" v="38" actId="47"/>
        <pc:sldMkLst>
          <pc:docMk/>
          <pc:sldMk cId="952474941" sldId="269"/>
        </pc:sldMkLst>
      </pc:sldChg>
      <pc:sldChg chg="del">
        <pc:chgData name="Vladimir Vatskel" userId="629dfafe3e358558" providerId="LiveId" clId="{55265512-C95D-4DD0-ACC6-B3E7687540F7}" dt="2024-02-14T21:45:01.342" v="38" actId="47"/>
        <pc:sldMkLst>
          <pc:docMk/>
          <pc:sldMk cId="1880151884" sldId="270"/>
        </pc:sldMkLst>
      </pc:sldChg>
      <pc:sldChg chg="del">
        <pc:chgData name="Vladimir Vatskel" userId="629dfafe3e358558" providerId="LiveId" clId="{55265512-C95D-4DD0-ACC6-B3E7687540F7}" dt="2024-02-14T21:45:01.342" v="38" actId="47"/>
        <pc:sldMkLst>
          <pc:docMk/>
          <pc:sldMk cId="63742856" sldId="271"/>
        </pc:sldMkLst>
      </pc:sldChg>
      <pc:sldChg chg="del">
        <pc:chgData name="Vladimir Vatskel" userId="629dfafe3e358558" providerId="LiveId" clId="{55265512-C95D-4DD0-ACC6-B3E7687540F7}" dt="2024-02-14T21:45:01.342" v="38" actId="47"/>
        <pc:sldMkLst>
          <pc:docMk/>
          <pc:sldMk cId="3148174449" sldId="272"/>
        </pc:sldMkLst>
      </pc:sldChg>
      <pc:sldChg chg="del">
        <pc:chgData name="Vladimir Vatskel" userId="629dfafe3e358558" providerId="LiveId" clId="{55265512-C95D-4DD0-ACC6-B3E7687540F7}" dt="2024-02-14T21:45:01.342" v="38" actId="47"/>
        <pc:sldMkLst>
          <pc:docMk/>
          <pc:sldMk cId="1463328207" sldId="273"/>
        </pc:sldMkLst>
      </pc:sldChg>
      <pc:sldChg chg="del">
        <pc:chgData name="Vladimir Vatskel" userId="629dfafe3e358558" providerId="LiveId" clId="{55265512-C95D-4DD0-ACC6-B3E7687540F7}" dt="2024-02-14T21:45:01.342" v="38" actId="47"/>
        <pc:sldMkLst>
          <pc:docMk/>
          <pc:sldMk cId="4185445326" sldId="274"/>
        </pc:sldMkLst>
      </pc:sldChg>
      <pc:sldChg chg="del">
        <pc:chgData name="Vladimir Vatskel" userId="629dfafe3e358558" providerId="LiveId" clId="{55265512-C95D-4DD0-ACC6-B3E7687540F7}" dt="2024-02-14T21:45:01.342" v="38" actId="47"/>
        <pc:sldMkLst>
          <pc:docMk/>
          <pc:sldMk cId="3465430598" sldId="275"/>
        </pc:sldMkLst>
      </pc:sldChg>
      <pc:sldChg chg="del">
        <pc:chgData name="Vladimir Vatskel" userId="629dfafe3e358558" providerId="LiveId" clId="{55265512-C95D-4DD0-ACC6-B3E7687540F7}" dt="2024-02-14T21:45:01.342" v="38" actId="47"/>
        <pc:sldMkLst>
          <pc:docMk/>
          <pc:sldMk cId="1868295731" sldId="276"/>
        </pc:sldMkLst>
      </pc:sldChg>
      <pc:sldChg chg="del">
        <pc:chgData name="Vladimir Vatskel" userId="629dfafe3e358558" providerId="LiveId" clId="{55265512-C95D-4DD0-ACC6-B3E7687540F7}" dt="2024-02-14T21:45:01.342" v="38" actId="47"/>
        <pc:sldMkLst>
          <pc:docMk/>
          <pc:sldMk cId="4264367810" sldId="277"/>
        </pc:sldMkLst>
      </pc:sldChg>
      <pc:sldChg chg="del">
        <pc:chgData name="Vladimir Vatskel" userId="629dfafe3e358558" providerId="LiveId" clId="{55265512-C95D-4DD0-ACC6-B3E7687540F7}" dt="2024-02-14T21:45:01.342" v="38" actId="47"/>
        <pc:sldMkLst>
          <pc:docMk/>
          <pc:sldMk cId="674918782" sldId="278"/>
        </pc:sldMkLst>
      </pc:sldChg>
      <pc:sldChg chg="del">
        <pc:chgData name="Vladimir Vatskel" userId="629dfafe3e358558" providerId="LiveId" clId="{55265512-C95D-4DD0-ACC6-B3E7687540F7}" dt="2024-02-14T21:45:01.342" v="38" actId="47"/>
        <pc:sldMkLst>
          <pc:docMk/>
          <pc:sldMk cId="1958039943" sldId="279"/>
        </pc:sldMkLst>
      </pc:sldChg>
      <pc:sldChg chg="del">
        <pc:chgData name="Vladimir Vatskel" userId="629dfafe3e358558" providerId="LiveId" clId="{55265512-C95D-4DD0-ACC6-B3E7687540F7}" dt="2024-02-14T21:45:01.342" v="38" actId="47"/>
        <pc:sldMkLst>
          <pc:docMk/>
          <pc:sldMk cId="3968643434" sldId="280"/>
        </pc:sldMkLst>
      </pc:sldChg>
      <pc:sldChg chg="del">
        <pc:chgData name="Vladimir Vatskel" userId="629dfafe3e358558" providerId="LiveId" clId="{55265512-C95D-4DD0-ACC6-B3E7687540F7}" dt="2024-02-14T21:45:01.342" v="38" actId="47"/>
        <pc:sldMkLst>
          <pc:docMk/>
          <pc:sldMk cId="610327489" sldId="281"/>
        </pc:sldMkLst>
      </pc:sldChg>
      <pc:sldChg chg="addSp delSp modSp new mod">
        <pc:chgData name="Vladimir Vatskel" userId="629dfafe3e358558" providerId="LiveId" clId="{55265512-C95D-4DD0-ACC6-B3E7687540F7}" dt="2024-02-14T21:53:42.642" v="99" actId="20577"/>
        <pc:sldMkLst>
          <pc:docMk/>
          <pc:sldMk cId="1548321952" sldId="283"/>
        </pc:sldMkLst>
        <pc:spChg chg="del">
          <ac:chgData name="Vladimir Vatskel" userId="629dfafe3e358558" providerId="LiveId" clId="{55265512-C95D-4DD0-ACC6-B3E7687540F7}" dt="2024-02-14T21:52:51.672" v="78"/>
          <ac:spMkLst>
            <pc:docMk/>
            <pc:sldMk cId="1548321952" sldId="283"/>
            <ac:spMk id="3" creationId="{0079F045-FE11-AD00-52A3-58073704A38A}"/>
          </ac:spMkLst>
        </pc:spChg>
        <pc:spChg chg="mod">
          <ac:chgData name="Vladimir Vatskel" userId="629dfafe3e358558" providerId="LiveId" clId="{55265512-C95D-4DD0-ACC6-B3E7687540F7}" dt="2024-02-14T21:53:42.642" v="99" actId="20577"/>
          <ac:spMkLst>
            <pc:docMk/>
            <pc:sldMk cId="1548321952" sldId="283"/>
            <ac:spMk id="4" creationId="{FB8CCDAE-0E8A-BEE5-B868-380E393B8D12}"/>
          </ac:spMkLst>
        </pc:spChg>
        <pc:picChg chg="add mod">
          <ac:chgData name="Vladimir Vatskel" userId="629dfafe3e358558" providerId="LiveId" clId="{55265512-C95D-4DD0-ACC6-B3E7687540F7}" dt="2024-02-14T21:52:52.442" v="80" actId="962"/>
          <ac:picMkLst>
            <pc:docMk/>
            <pc:sldMk cId="1548321952" sldId="283"/>
            <ac:picMk id="6" creationId="{30F4E9FF-575E-0C26-6F92-5C937EF15DFB}"/>
          </ac:picMkLst>
        </pc:picChg>
      </pc:sldChg>
      <pc:sldChg chg="del">
        <pc:chgData name="Vladimir Vatskel" userId="629dfafe3e358558" providerId="LiveId" clId="{55265512-C95D-4DD0-ACC6-B3E7687540F7}" dt="2024-02-14T21:45:01.342" v="38" actId="47"/>
        <pc:sldMkLst>
          <pc:docMk/>
          <pc:sldMk cId="1640339033" sldId="283"/>
        </pc:sldMkLst>
      </pc:sldChg>
    </pc:docChg>
  </pc:docChgLst>
  <pc:docChgLst>
    <pc:chgData name="Vladimir Vatskel" userId="629dfafe3e358558" providerId="LiveId" clId="{3C3E86AD-D248-435F-BBE0-8445BC452CC3}"/>
    <pc:docChg chg="undo redo custSel addSld delSld modSld">
      <pc:chgData name="Vladimir Vatskel" userId="629dfafe3e358558" providerId="LiveId" clId="{3C3E86AD-D248-435F-BBE0-8445BC452CC3}" dt="2023-10-17T22:19:39.717" v="794" actId="20577"/>
      <pc:docMkLst>
        <pc:docMk/>
      </pc:docMkLst>
      <pc:sldChg chg="modSp mod">
        <pc:chgData name="Vladimir Vatskel" userId="629dfafe3e358558" providerId="LiveId" clId="{3C3E86AD-D248-435F-BBE0-8445BC452CC3}" dt="2023-10-17T20:20:29.695" v="55"/>
        <pc:sldMkLst>
          <pc:docMk/>
          <pc:sldMk cId="1156948907" sldId="256"/>
        </pc:sldMkLst>
        <pc:spChg chg="mod">
          <ac:chgData name="Vladimir Vatskel" userId="629dfafe3e358558" providerId="LiveId" clId="{3C3E86AD-D248-435F-BBE0-8445BC452CC3}" dt="2023-10-17T20:20:29.695" v="55"/>
          <ac:spMkLst>
            <pc:docMk/>
            <pc:sldMk cId="1156948907" sldId="256"/>
            <ac:spMk id="3" creationId="{61AF43C6-D912-ABC3-4CAF-631456FF7A35}"/>
          </ac:spMkLst>
        </pc:spChg>
      </pc:sldChg>
      <pc:sldChg chg="addSp delSp del mod">
        <pc:chgData name="Vladimir Vatskel" userId="629dfafe3e358558" providerId="LiveId" clId="{3C3E86AD-D248-435F-BBE0-8445BC452CC3}" dt="2023-10-17T20:36:17.550" v="154" actId="47"/>
        <pc:sldMkLst>
          <pc:docMk/>
          <pc:sldMk cId="3025983569" sldId="257"/>
        </pc:sldMkLst>
        <pc:spChg chg="add del">
          <ac:chgData name="Vladimir Vatskel" userId="629dfafe3e358558" providerId="LiveId" clId="{3C3E86AD-D248-435F-BBE0-8445BC452CC3}" dt="2023-10-17T20:20:56.928" v="57" actId="26606"/>
          <ac:spMkLst>
            <pc:docMk/>
            <pc:sldMk cId="3025983569" sldId="257"/>
            <ac:spMk id="3" creationId="{D0593AFE-D345-520E-46D3-F17EB06DAC63}"/>
          </ac:spMkLst>
        </pc:spChg>
        <pc:graphicFrameChg chg="add del">
          <ac:chgData name="Vladimir Vatskel" userId="629dfafe3e358558" providerId="LiveId" clId="{3C3E86AD-D248-435F-BBE0-8445BC452CC3}" dt="2023-10-17T20:20:56.928" v="57" actId="26606"/>
          <ac:graphicFrameMkLst>
            <pc:docMk/>
            <pc:sldMk cId="3025983569" sldId="257"/>
            <ac:graphicFrameMk id="5" creationId="{30150946-21CC-6E5F-D40E-A1BABC9D4EDC}"/>
          </ac:graphicFrameMkLst>
        </pc:graphicFrameChg>
      </pc:sldChg>
      <pc:sldChg chg="del">
        <pc:chgData name="Vladimir Vatskel" userId="629dfafe3e358558" providerId="LiveId" clId="{3C3E86AD-D248-435F-BBE0-8445BC452CC3}" dt="2023-10-17T20:36:17.550" v="154" actId="47"/>
        <pc:sldMkLst>
          <pc:docMk/>
          <pc:sldMk cId="2229595647" sldId="258"/>
        </pc:sldMkLst>
      </pc:sldChg>
      <pc:sldChg chg="del">
        <pc:chgData name="Vladimir Vatskel" userId="629dfafe3e358558" providerId="LiveId" clId="{3C3E86AD-D248-435F-BBE0-8445BC452CC3}" dt="2023-10-17T20:36:17.550" v="154" actId="47"/>
        <pc:sldMkLst>
          <pc:docMk/>
          <pc:sldMk cId="1171470251" sldId="259"/>
        </pc:sldMkLst>
      </pc:sldChg>
      <pc:sldChg chg="del">
        <pc:chgData name="Vladimir Vatskel" userId="629dfafe3e358558" providerId="LiveId" clId="{3C3E86AD-D248-435F-BBE0-8445BC452CC3}" dt="2023-10-17T20:36:17.550" v="154" actId="47"/>
        <pc:sldMkLst>
          <pc:docMk/>
          <pc:sldMk cId="1183688187" sldId="260"/>
        </pc:sldMkLst>
      </pc:sldChg>
      <pc:sldChg chg="del">
        <pc:chgData name="Vladimir Vatskel" userId="629dfafe3e358558" providerId="LiveId" clId="{3C3E86AD-D248-435F-BBE0-8445BC452CC3}" dt="2023-10-17T20:36:17.550" v="154" actId="47"/>
        <pc:sldMkLst>
          <pc:docMk/>
          <pc:sldMk cId="252740859" sldId="261"/>
        </pc:sldMkLst>
      </pc:sldChg>
      <pc:sldChg chg="del">
        <pc:chgData name="Vladimir Vatskel" userId="629dfafe3e358558" providerId="LiveId" clId="{3C3E86AD-D248-435F-BBE0-8445BC452CC3}" dt="2023-10-17T20:36:17.550" v="154" actId="47"/>
        <pc:sldMkLst>
          <pc:docMk/>
          <pc:sldMk cId="1682051636" sldId="262"/>
        </pc:sldMkLst>
      </pc:sldChg>
      <pc:sldChg chg="del">
        <pc:chgData name="Vladimir Vatskel" userId="629dfafe3e358558" providerId="LiveId" clId="{3C3E86AD-D248-435F-BBE0-8445BC452CC3}" dt="2023-10-17T20:36:17.550" v="154" actId="47"/>
        <pc:sldMkLst>
          <pc:docMk/>
          <pc:sldMk cId="3099901222" sldId="263"/>
        </pc:sldMkLst>
      </pc:sldChg>
      <pc:sldChg chg="addSp delSp modSp new mod">
        <pc:chgData name="Vladimir Vatskel" userId="629dfafe3e358558" providerId="LiveId" clId="{3C3E86AD-D248-435F-BBE0-8445BC452CC3}" dt="2023-10-17T20:26:50.070" v="72"/>
        <pc:sldMkLst>
          <pc:docMk/>
          <pc:sldMk cId="3393729228" sldId="264"/>
        </pc:sldMkLst>
        <pc:spChg chg="mod">
          <ac:chgData name="Vladimir Vatskel" userId="629dfafe3e358558" providerId="LiveId" clId="{3C3E86AD-D248-435F-BBE0-8445BC452CC3}" dt="2023-10-17T20:22:13.606" v="63"/>
          <ac:spMkLst>
            <pc:docMk/>
            <pc:sldMk cId="3393729228" sldId="264"/>
            <ac:spMk id="2" creationId="{E5D7175A-D827-67F4-D876-D33F0AB990CB}"/>
          </ac:spMkLst>
        </pc:spChg>
        <pc:spChg chg="add del">
          <ac:chgData name="Vladimir Vatskel" userId="629dfafe3e358558" providerId="LiveId" clId="{3C3E86AD-D248-435F-BBE0-8445BC452CC3}" dt="2023-10-17T20:26:50.070" v="72"/>
          <ac:spMkLst>
            <pc:docMk/>
            <pc:sldMk cId="3393729228" sldId="264"/>
            <ac:spMk id="3" creationId="{7A7A8460-4615-1178-A9F2-0F2F60A57CB8}"/>
          </ac:spMkLst>
        </pc:spChg>
        <pc:spChg chg="mod">
          <ac:chgData name="Vladimir Vatskel" userId="629dfafe3e358558" providerId="LiveId" clId="{3C3E86AD-D248-435F-BBE0-8445BC452CC3}" dt="2023-10-17T20:22:48.408" v="66"/>
          <ac:spMkLst>
            <pc:docMk/>
            <pc:sldMk cId="3393729228" sldId="264"/>
            <ac:spMk id="4" creationId="{2BE4E336-CDD9-7230-D301-46FCF5BC7E4B}"/>
          </ac:spMkLst>
        </pc:spChg>
        <pc:picChg chg="add del mod">
          <ac:chgData name="Vladimir Vatskel" userId="629dfafe3e358558" providerId="LiveId" clId="{3C3E86AD-D248-435F-BBE0-8445BC452CC3}" dt="2023-10-17T20:26:46.612" v="71"/>
          <ac:picMkLst>
            <pc:docMk/>
            <pc:sldMk cId="3393729228" sldId="264"/>
            <ac:picMk id="6" creationId="{C06255E0-BA4C-EB5B-A40B-AFE46BF4AD4D}"/>
          </ac:picMkLst>
        </pc:picChg>
        <pc:picChg chg="add mod">
          <ac:chgData name="Vladimir Vatskel" userId="629dfafe3e358558" providerId="LiveId" clId="{3C3E86AD-D248-435F-BBE0-8445BC452CC3}" dt="2023-10-17T20:26:50.070" v="72"/>
          <ac:picMkLst>
            <pc:docMk/>
            <pc:sldMk cId="3393729228" sldId="264"/>
            <ac:picMk id="8" creationId="{6AE59189-CE39-FBB9-BFB2-7F26278425B1}"/>
          </ac:picMkLst>
        </pc:picChg>
      </pc:sldChg>
      <pc:sldChg chg="addSp delSp modSp new mod setBg">
        <pc:chgData name="Vladimir Vatskel" userId="629dfafe3e358558" providerId="LiveId" clId="{3C3E86AD-D248-435F-BBE0-8445BC452CC3}" dt="2023-10-17T20:30:42.215" v="84" actId="26606"/>
        <pc:sldMkLst>
          <pc:docMk/>
          <pc:sldMk cId="1684392883" sldId="265"/>
        </pc:sldMkLst>
        <pc:spChg chg="mod">
          <ac:chgData name="Vladimir Vatskel" userId="629dfafe3e358558" providerId="LiveId" clId="{3C3E86AD-D248-435F-BBE0-8445BC452CC3}" dt="2023-10-17T20:30:42.215" v="84" actId="26606"/>
          <ac:spMkLst>
            <pc:docMk/>
            <pc:sldMk cId="1684392883" sldId="265"/>
            <ac:spMk id="2" creationId="{3203A8C2-9C8A-8372-05B9-D059E11D75F0}"/>
          </ac:spMkLst>
        </pc:spChg>
        <pc:spChg chg="del">
          <ac:chgData name="Vladimir Vatskel" userId="629dfafe3e358558" providerId="LiveId" clId="{3C3E86AD-D248-435F-BBE0-8445BC452CC3}" dt="2023-10-17T20:30:19.271" v="82"/>
          <ac:spMkLst>
            <pc:docMk/>
            <pc:sldMk cId="1684392883" sldId="265"/>
            <ac:spMk id="3" creationId="{F322C908-7E2B-99BB-560E-60D8F4DB89BA}"/>
          </ac:spMkLst>
        </pc:spChg>
        <pc:spChg chg="mod">
          <ac:chgData name="Vladimir Vatskel" userId="629dfafe3e358558" providerId="LiveId" clId="{3C3E86AD-D248-435F-BBE0-8445BC452CC3}" dt="2023-10-17T20:30:42.215" v="84" actId="26606"/>
          <ac:spMkLst>
            <pc:docMk/>
            <pc:sldMk cId="1684392883" sldId="265"/>
            <ac:spMk id="4" creationId="{9C05695D-79C8-EE15-20E1-0C4DA5572B17}"/>
          </ac:spMkLst>
        </pc:spChg>
        <pc:spChg chg="add del">
          <ac:chgData name="Vladimir Vatskel" userId="629dfafe3e358558" providerId="LiveId" clId="{3C3E86AD-D248-435F-BBE0-8445BC452CC3}" dt="2023-10-17T20:30:42.215" v="84" actId="26606"/>
          <ac:spMkLst>
            <pc:docMk/>
            <pc:sldMk cId="1684392883" sldId="265"/>
            <ac:spMk id="39" creationId="{FF1A843A-A6BC-4027-A46F-8EA29D26FEAA}"/>
          </ac:spMkLst>
        </pc:spChg>
        <pc:spChg chg="add del">
          <ac:chgData name="Vladimir Vatskel" userId="629dfafe3e358558" providerId="LiveId" clId="{3C3E86AD-D248-435F-BBE0-8445BC452CC3}" dt="2023-10-17T20:30:42.215" v="84" actId="26606"/>
          <ac:spMkLst>
            <pc:docMk/>
            <pc:sldMk cId="1684392883" sldId="265"/>
            <ac:spMk id="41" creationId="{12852FF2-F486-4EEC-8C4F-38380F3FBC05}"/>
          </ac:spMkLst>
        </pc:spChg>
        <pc:spChg chg="add del">
          <ac:chgData name="Vladimir Vatskel" userId="629dfafe3e358558" providerId="LiveId" clId="{3C3E86AD-D248-435F-BBE0-8445BC452CC3}" dt="2023-10-17T20:30:42.215" v="84" actId="26606"/>
          <ac:spMkLst>
            <pc:docMk/>
            <pc:sldMk cId="1684392883" sldId="265"/>
            <ac:spMk id="43" creationId="{DCC583FC-3774-47D1-9A8B-E0DBA89CBF6F}"/>
          </ac:spMkLst>
        </pc:spChg>
        <pc:spChg chg="add del">
          <ac:chgData name="Vladimir Vatskel" userId="629dfafe3e358558" providerId="LiveId" clId="{3C3E86AD-D248-435F-BBE0-8445BC452CC3}" dt="2023-10-17T20:30:42.215" v="84" actId="26606"/>
          <ac:spMkLst>
            <pc:docMk/>
            <pc:sldMk cId="1684392883" sldId="265"/>
            <ac:spMk id="73" creationId="{AECDF498-6F66-4565-9FB7-10767033377B}"/>
          </ac:spMkLst>
        </pc:spChg>
        <pc:spChg chg="add del">
          <ac:chgData name="Vladimir Vatskel" userId="629dfafe3e358558" providerId="LiveId" clId="{3C3E86AD-D248-435F-BBE0-8445BC452CC3}" dt="2023-10-17T20:30:42.215" v="84" actId="26606"/>
          <ac:spMkLst>
            <pc:docMk/>
            <pc:sldMk cId="1684392883" sldId="265"/>
            <ac:spMk id="75" creationId="{E0779346-49CA-41C2-BD0A-62F2E1903A7B}"/>
          </ac:spMkLst>
        </pc:spChg>
        <pc:grpChg chg="add del">
          <ac:chgData name="Vladimir Vatskel" userId="629dfafe3e358558" providerId="LiveId" clId="{3C3E86AD-D248-435F-BBE0-8445BC452CC3}" dt="2023-10-17T20:30:42.215" v="84" actId="26606"/>
          <ac:grpSpMkLst>
            <pc:docMk/>
            <pc:sldMk cId="1684392883" sldId="265"/>
            <ac:grpSpMk id="11" creationId="{027FE0C2-9C19-4FB7-81C0-06ECDD8C0511}"/>
          </ac:grpSpMkLst>
        </pc:grpChg>
        <pc:grpChg chg="add del">
          <ac:chgData name="Vladimir Vatskel" userId="629dfafe3e358558" providerId="LiveId" clId="{3C3E86AD-D248-435F-BBE0-8445BC452CC3}" dt="2023-10-17T20:30:42.215" v="84" actId="26606"/>
          <ac:grpSpMkLst>
            <pc:docMk/>
            <pc:sldMk cId="1684392883" sldId="265"/>
            <ac:grpSpMk id="25" creationId="{AC0D9DD5-F48B-4179-BF11-4D156DA02A0A}"/>
          </ac:grpSpMkLst>
        </pc:grpChg>
        <pc:grpChg chg="add del">
          <ac:chgData name="Vladimir Vatskel" userId="629dfafe3e358558" providerId="LiveId" clId="{3C3E86AD-D248-435F-BBE0-8445BC452CC3}" dt="2023-10-17T20:30:42.215" v="84" actId="26606"/>
          <ac:grpSpMkLst>
            <pc:docMk/>
            <pc:sldMk cId="1684392883" sldId="265"/>
            <ac:grpSpMk id="45" creationId="{E8DDDC38-A59D-4C57-BEAA-01E57BDEF44B}"/>
          </ac:grpSpMkLst>
        </pc:grpChg>
        <pc:grpChg chg="add del">
          <ac:chgData name="Vladimir Vatskel" userId="629dfafe3e358558" providerId="LiveId" clId="{3C3E86AD-D248-435F-BBE0-8445BC452CC3}" dt="2023-10-17T20:30:42.215" v="84" actId="26606"/>
          <ac:grpSpMkLst>
            <pc:docMk/>
            <pc:sldMk cId="1684392883" sldId="265"/>
            <ac:grpSpMk id="59" creationId="{44251A81-4530-41B5-B8FB-DC124AC02C24}"/>
          </ac:grpSpMkLst>
        </pc:grpChg>
        <pc:picChg chg="add mod">
          <ac:chgData name="Vladimir Vatskel" userId="629dfafe3e358558" providerId="LiveId" clId="{3C3E86AD-D248-435F-BBE0-8445BC452CC3}" dt="2023-10-17T20:30:42.215" v="84" actId="26606"/>
          <ac:picMkLst>
            <pc:docMk/>
            <pc:sldMk cId="1684392883" sldId="265"/>
            <ac:picMk id="6" creationId="{AE1A8865-0876-292C-CE37-26383FAE5B52}"/>
          </ac:picMkLst>
        </pc:picChg>
      </pc:sldChg>
      <pc:sldChg chg="addSp delSp modSp new mod">
        <pc:chgData name="Vladimir Vatskel" userId="629dfafe3e358558" providerId="LiveId" clId="{3C3E86AD-D248-435F-BBE0-8445BC452CC3}" dt="2023-10-17T20:51:19.353" v="336" actId="20577"/>
        <pc:sldMkLst>
          <pc:docMk/>
          <pc:sldMk cId="3809924930" sldId="266"/>
        </pc:sldMkLst>
        <pc:spChg chg="mod">
          <ac:chgData name="Vladimir Vatskel" userId="629dfafe3e358558" providerId="LiveId" clId="{3C3E86AD-D248-435F-BBE0-8445BC452CC3}" dt="2023-10-17T20:31:14.140" v="88"/>
          <ac:spMkLst>
            <pc:docMk/>
            <pc:sldMk cId="3809924930" sldId="266"/>
            <ac:spMk id="2" creationId="{B8B4C499-F13F-42F5-D297-79492D891378}"/>
          </ac:spMkLst>
        </pc:spChg>
        <pc:spChg chg="del">
          <ac:chgData name="Vladimir Vatskel" userId="629dfafe3e358558" providerId="LiveId" clId="{3C3E86AD-D248-435F-BBE0-8445BC452CC3}" dt="2023-10-17T20:35:43.414" v="153"/>
          <ac:spMkLst>
            <pc:docMk/>
            <pc:sldMk cId="3809924930" sldId="266"/>
            <ac:spMk id="3" creationId="{654BD055-F0D9-9653-A174-33A744D94151}"/>
          </ac:spMkLst>
        </pc:spChg>
        <pc:spChg chg="mod">
          <ac:chgData name="Vladimir Vatskel" userId="629dfafe3e358558" providerId="LiveId" clId="{3C3E86AD-D248-435F-BBE0-8445BC452CC3}" dt="2023-10-17T20:51:19.353" v="336" actId="20577"/>
          <ac:spMkLst>
            <pc:docMk/>
            <pc:sldMk cId="3809924930" sldId="266"/>
            <ac:spMk id="4" creationId="{7E9BF4D7-DE7C-5D8A-A4E7-EECE3360E4EB}"/>
          </ac:spMkLst>
        </pc:spChg>
        <pc:picChg chg="add mod">
          <ac:chgData name="Vladimir Vatskel" userId="629dfafe3e358558" providerId="LiveId" clId="{3C3E86AD-D248-435F-BBE0-8445BC452CC3}" dt="2023-10-17T20:35:43.414" v="153"/>
          <ac:picMkLst>
            <pc:docMk/>
            <pc:sldMk cId="3809924930" sldId="266"/>
            <ac:picMk id="6" creationId="{D234018E-52F6-1D70-5987-97B1A34E4E96}"/>
          </ac:picMkLst>
        </pc:picChg>
      </pc:sldChg>
      <pc:sldChg chg="addSp delSp modSp new mod">
        <pc:chgData name="Vladimir Vatskel" userId="629dfafe3e358558" providerId="LiveId" clId="{3C3E86AD-D248-435F-BBE0-8445BC452CC3}" dt="2023-10-17T20:51:15.293" v="335" actId="27636"/>
        <pc:sldMkLst>
          <pc:docMk/>
          <pc:sldMk cId="133409172" sldId="267"/>
        </pc:sldMkLst>
        <pc:spChg chg="mod">
          <ac:chgData name="Vladimir Vatskel" userId="629dfafe3e358558" providerId="LiveId" clId="{3C3E86AD-D248-435F-BBE0-8445BC452CC3}" dt="2023-10-17T20:37:02.300" v="158"/>
          <ac:spMkLst>
            <pc:docMk/>
            <pc:sldMk cId="133409172" sldId="267"/>
            <ac:spMk id="2" creationId="{5D0766BE-0022-B244-C39D-E36718910830}"/>
          </ac:spMkLst>
        </pc:spChg>
        <pc:spChg chg="del">
          <ac:chgData name="Vladimir Vatskel" userId="629dfafe3e358558" providerId="LiveId" clId="{3C3E86AD-D248-435F-BBE0-8445BC452CC3}" dt="2023-10-17T20:38:17.599" v="162"/>
          <ac:spMkLst>
            <pc:docMk/>
            <pc:sldMk cId="133409172" sldId="267"/>
            <ac:spMk id="3" creationId="{DCD65FF4-6353-E5AE-9B8E-6F121D7683CA}"/>
          </ac:spMkLst>
        </pc:spChg>
        <pc:spChg chg="mod">
          <ac:chgData name="Vladimir Vatskel" userId="629dfafe3e358558" providerId="LiveId" clId="{3C3E86AD-D248-435F-BBE0-8445BC452CC3}" dt="2023-10-17T20:51:15.293" v="335" actId="27636"/>
          <ac:spMkLst>
            <pc:docMk/>
            <pc:sldMk cId="133409172" sldId="267"/>
            <ac:spMk id="4" creationId="{5AA2D553-75F1-D51F-0CD9-7BB3471F1699}"/>
          </ac:spMkLst>
        </pc:spChg>
        <pc:picChg chg="add mod">
          <ac:chgData name="Vladimir Vatskel" userId="629dfafe3e358558" providerId="LiveId" clId="{3C3E86AD-D248-435F-BBE0-8445BC452CC3}" dt="2023-10-17T20:39:42.843" v="179" actId="1076"/>
          <ac:picMkLst>
            <pc:docMk/>
            <pc:sldMk cId="133409172" sldId="267"/>
            <ac:picMk id="6" creationId="{3D6BBFBB-9344-9DDD-F479-7DBF65A8CD9F}"/>
          </ac:picMkLst>
        </pc:picChg>
        <pc:picChg chg="add mod">
          <ac:chgData name="Vladimir Vatskel" userId="629dfafe3e358558" providerId="LiveId" clId="{3C3E86AD-D248-435F-BBE0-8445BC452CC3}" dt="2023-10-17T20:45:17.082" v="229" actId="1076"/>
          <ac:picMkLst>
            <pc:docMk/>
            <pc:sldMk cId="133409172" sldId="267"/>
            <ac:picMk id="8" creationId="{5FEEFAF7-337E-AE7E-FCF2-940F7A7AD5B2}"/>
          </ac:picMkLst>
        </pc:picChg>
        <pc:picChg chg="add mod">
          <ac:chgData name="Vladimir Vatskel" userId="629dfafe3e358558" providerId="LiveId" clId="{3C3E86AD-D248-435F-BBE0-8445BC452CC3}" dt="2023-10-17T20:45:20.894" v="230" actId="1076"/>
          <ac:picMkLst>
            <pc:docMk/>
            <pc:sldMk cId="133409172" sldId="267"/>
            <ac:picMk id="10" creationId="{20FB5AD2-1390-FD78-C35D-3E76CB167AB1}"/>
          </ac:picMkLst>
        </pc:picChg>
        <pc:picChg chg="add mod">
          <ac:chgData name="Vladimir Vatskel" userId="629dfafe3e358558" providerId="LiveId" clId="{3C3E86AD-D248-435F-BBE0-8445BC452CC3}" dt="2023-10-17T20:45:23.718" v="231" actId="1076"/>
          <ac:picMkLst>
            <pc:docMk/>
            <pc:sldMk cId="133409172" sldId="267"/>
            <ac:picMk id="12" creationId="{601E3D4F-059F-CD79-2547-3AC547DB9C7A}"/>
          </ac:picMkLst>
        </pc:picChg>
      </pc:sldChg>
      <pc:sldChg chg="addSp delSp modSp new mod">
        <pc:chgData name="Vladimir Vatskel" userId="629dfafe3e358558" providerId="LiveId" clId="{3C3E86AD-D248-435F-BBE0-8445BC452CC3}" dt="2023-10-17T20:51:33.121" v="338" actId="27636"/>
        <pc:sldMkLst>
          <pc:docMk/>
          <pc:sldMk cId="584272886" sldId="268"/>
        </pc:sldMkLst>
        <pc:spChg chg="mod">
          <ac:chgData name="Vladimir Vatskel" userId="629dfafe3e358558" providerId="LiveId" clId="{3C3E86AD-D248-435F-BBE0-8445BC452CC3}" dt="2023-10-17T20:46:20.248" v="240"/>
          <ac:spMkLst>
            <pc:docMk/>
            <pc:sldMk cId="584272886" sldId="268"/>
            <ac:spMk id="2" creationId="{35F9A288-3FF0-E325-C280-C360653D6B9E}"/>
          </ac:spMkLst>
        </pc:spChg>
        <pc:spChg chg="del">
          <ac:chgData name="Vladimir Vatskel" userId="629dfafe3e358558" providerId="LiveId" clId="{3C3E86AD-D248-435F-BBE0-8445BC452CC3}" dt="2023-10-17T20:48:48.890" v="278"/>
          <ac:spMkLst>
            <pc:docMk/>
            <pc:sldMk cId="584272886" sldId="268"/>
            <ac:spMk id="3" creationId="{07F2DC04-F66D-03DC-7205-E33C075CA412}"/>
          </ac:spMkLst>
        </pc:spChg>
        <pc:spChg chg="mod">
          <ac:chgData name="Vladimir Vatskel" userId="629dfafe3e358558" providerId="LiveId" clId="{3C3E86AD-D248-435F-BBE0-8445BC452CC3}" dt="2023-10-17T20:51:33.121" v="338" actId="27636"/>
          <ac:spMkLst>
            <pc:docMk/>
            <pc:sldMk cId="584272886" sldId="268"/>
            <ac:spMk id="4" creationId="{D3484D50-9F00-D9CA-7656-B5423326B35A}"/>
          </ac:spMkLst>
        </pc:spChg>
        <pc:picChg chg="add mod">
          <ac:chgData name="Vladimir Vatskel" userId="629dfafe3e358558" providerId="LiveId" clId="{3C3E86AD-D248-435F-BBE0-8445BC452CC3}" dt="2023-10-17T20:48:48.890" v="278"/>
          <ac:picMkLst>
            <pc:docMk/>
            <pc:sldMk cId="584272886" sldId="268"/>
            <ac:picMk id="6" creationId="{6D2DB6BF-1964-1984-4A7F-CD558FC30441}"/>
          </ac:picMkLst>
        </pc:picChg>
      </pc:sldChg>
      <pc:sldChg chg="addSp delSp modSp new mod">
        <pc:chgData name="Vladimir Vatskel" userId="629dfafe3e358558" providerId="LiveId" clId="{3C3E86AD-D248-435F-BBE0-8445BC452CC3}" dt="2023-10-17T20:53:53.556" v="339"/>
        <pc:sldMkLst>
          <pc:docMk/>
          <pc:sldMk cId="952474941" sldId="269"/>
        </pc:sldMkLst>
        <pc:spChg chg="mod">
          <ac:chgData name="Vladimir Vatskel" userId="629dfafe3e358558" providerId="LiveId" clId="{3C3E86AD-D248-435F-BBE0-8445BC452CC3}" dt="2023-10-17T20:49:47.896" v="282"/>
          <ac:spMkLst>
            <pc:docMk/>
            <pc:sldMk cId="952474941" sldId="269"/>
            <ac:spMk id="2" creationId="{4B4EE096-CA11-F29E-7C0D-10384E4B575A}"/>
          </ac:spMkLst>
        </pc:spChg>
        <pc:spChg chg="del">
          <ac:chgData name="Vladimir Vatskel" userId="629dfafe3e358558" providerId="LiveId" clId="{3C3E86AD-D248-435F-BBE0-8445BC452CC3}" dt="2023-10-17T20:53:53.556" v="339"/>
          <ac:spMkLst>
            <pc:docMk/>
            <pc:sldMk cId="952474941" sldId="269"/>
            <ac:spMk id="3" creationId="{F9D18D7E-DEFC-9730-2918-490E3C4BF90B}"/>
          </ac:spMkLst>
        </pc:spChg>
        <pc:spChg chg="mod">
          <ac:chgData name="Vladimir Vatskel" userId="629dfafe3e358558" providerId="LiveId" clId="{3C3E86AD-D248-435F-BBE0-8445BC452CC3}" dt="2023-10-17T20:51:09.496" v="333" actId="20577"/>
          <ac:spMkLst>
            <pc:docMk/>
            <pc:sldMk cId="952474941" sldId="269"/>
            <ac:spMk id="4" creationId="{3BE43898-6F0F-938F-FC7C-E0BE2CB4C909}"/>
          </ac:spMkLst>
        </pc:spChg>
        <pc:picChg chg="add mod">
          <ac:chgData name="Vladimir Vatskel" userId="629dfafe3e358558" providerId="LiveId" clId="{3C3E86AD-D248-435F-BBE0-8445BC452CC3}" dt="2023-10-17T20:53:53.556" v="339"/>
          <ac:picMkLst>
            <pc:docMk/>
            <pc:sldMk cId="952474941" sldId="269"/>
            <ac:picMk id="6" creationId="{09EEDAB2-8567-F951-65B8-70DD96AFD534}"/>
          </ac:picMkLst>
        </pc:picChg>
      </pc:sldChg>
      <pc:sldChg chg="addSp delSp modSp new mod">
        <pc:chgData name="Vladimir Vatskel" userId="629dfafe3e358558" providerId="LiveId" clId="{3C3E86AD-D248-435F-BBE0-8445BC452CC3}" dt="2023-10-17T21:03:42.185" v="446"/>
        <pc:sldMkLst>
          <pc:docMk/>
          <pc:sldMk cId="1880151884" sldId="270"/>
        </pc:sldMkLst>
        <pc:spChg chg="mod">
          <ac:chgData name="Vladimir Vatskel" userId="629dfafe3e358558" providerId="LiveId" clId="{3C3E86AD-D248-435F-BBE0-8445BC452CC3}" dt="2023-10-17T20:54:12.751" v="343"/>
          <ac:spMkLst>
            <pc:docMk/>
            <pc:sldMk cId="1880151884" sldId="270"/>
            <ac:spMk id="2" creationId="{FE5ECC23-A596-3125-7A7B-5F06954047CF}"/>
          </ac:spMkLst>
        </pc:spChg>
        <pc:spChg chg="del">
          <ac:chgData name="Vladimir Vatskel" userId="629dfafe3e358558" providerId="LiveId" clId="{3C3E86AD-D248-435F-BBE0-8445BC452CC3}" dt="2023-10-17T20:56:10.928" v="390"/>
          <ac:spMkLst>
            <pc:docMk/>
            <pc:sldMk cId="1880151884" sldId="270"/>
            <ac:spMk id="3" creationId="{5FC470AF-42D9-8F05-708B-CB34011DBEBC}"/>
          </ac:spMkLst>
        </pc:spChg>
        <pc:spChg chg="mod">
          <ac:chgData name="Vladimir Vatskel" userId="629dfafe3e358558" providerId="LiveId" clId="{3C3E86AD-D248-435F-BBE0-8445BC452CC3}" dt="2023-10-17T21:03:42.185" v="446"/>
          <ac:spMkLst>
            <pc:docMk/>
            <pc:sldMk cId="1880151884" sldId="270"/>
            <ac:spMk id="4" creationId="{BB746566-6DCC-D754-E7FB-5BE0B1B1840A}"/>
          </ac:spMkLst>
        </pc:spChg>
        <pc:picChg chg="add mod">
          <ac:chgData name="Vladimir Vatskel" userId="629dfafe3e358558" providerId="LiveId" clId="{3C3E86AD-D248-435F-BBE0-8445BC452CC3}" dt="2023-10-17T20:56:10.928" v="390"/>
          <ac:picMkLst>
            <pc:docMk/>
            <pc:sldMk cId="1880151884" sldId="270"/>
            <ac:picMk id="6" creationId="{74275B68-AF66-39B6-F917-4DF4E3B30A4C}"/>
          </ac:picMkLst>
        </pc:picChg>
      </pc:sldChg>
      <pc:sldChg chg="addSp delSp modSp new mod">
        <pc:chgData name="Vladimir Vatskel" userId="629dfafe3e358558" providerId="LiveId" clId="{3C3E86AD-D248-435F-BBE0-8445BC452CC3}" dt="2023-10-17T21:01:10.155" v="439"/>
        <pc:sldMkLst>
          <pc:docMk/>
          <pc:sldMk cId="63742856" sldId="271"/>
        </pc:sldMkLst>
        <pc:spChg chg="mod">
          <ac:chgData name="Vladimir Vatskel" userId="629dfafe3e358558" providerId="LiveId" clId="{3C3E86AD-D248-435F-BBE0-8445BC452CC3}" dt="2023-10-17T20:57:35.182" v="425"/>
          <ac:spMkLst>
            <pc:docMk/>
            <pc:sldMk cId="63742856" sldId="271"/>
            <ac:spMk id="2" creationId="{105F8551-D91B-6706-FE29-42F6C02CFD35}"/>
          </ac:spMkLst>
        </pc:spChg>
        <pc:spChg chg="del">
          <ac:chgData name="Vladimir Vatskel" userId="629dfafe3e358558" providerId="LiveId" clId="{3C3E86AD-D248-435F-BBE0-8445BC452CC3}" dt="2023-10-17T20:59:49.406" v="429"/>
          <ac:spMkLst>
            <pc:docMk/>
            <pc:sldMk cId="63742856" sldId="271"/>
            <ac:spMk id="3" creationId="{0D569CC9-CEA9-4362-4F7D-94E96F0ABA70}"/>
          </ac:spMkLst>
        </pc:spChg>
        <pc:spChg chg="mod">
          <ac:chgData name="Vladimir Vatskel" userId="629dfafe3e358558" providerId="LiveId" clId="{3C3E86AD-D248-435F-BBE0-8445BC452CC3}" dt="2023-10-17T21:01:10.155" v="439"/>
          <ac:spMkLst>
            <pc:docMk/>
            <pc:sldMk cId="63742856" sldId="271"/>
            <ac:spMk id="4" creationId="{22437207-C426-7431-276E-D2ABEF88A326}"/>
          </ac:spMkLst>
        </pc:spChg>
        <pc:picChg chg="add mod">
          <ac:chgData name="Vladimir Vatskel" userId="629dfafe3e358558" providerId="LiveId" clId="{3C3E86AD-D248-435F-BBE0-8445BC452CC3}" dt="2023-10-17T20:59:49.406" v="429"/>
          <ac:picMkLst>
            <pc:docMk/>
            <pc:sldMk cId="63742856" sldId="271"/>
            <ac:picMk id="6" creationId="{877ABC63-3B23-A4ED-FFE8-4493C304F2A3}"/>
          </ac:picMkLst>
        </pc:picChg>
      </pc:sldChg>
      <pc:sldChg chg="addSp delSp modSp new mod">
        <pc:chgData name="Vladimir Vatskel" userId="629dfafe3e358558" providerId="LiveId" clId="{3C3E86AD-D248-435F-BBE0-8445BC452CC3}" dt="2023-10-17T21:02:38.215" v="440"/>
        <pc:sldMkLst>
          <pc:docMk/>
          <pc:sldMk cId="3148174449" sldId="272"/>
        </pc:sldMkLst>
        <pc:spChg chg="mod">
          <ac:chgData name="Vladimir Vatskel" userId="629dfafe3e358558" providerId="LiveId" clId="{3C3E86AD-D248-435F-BBE0-8445BC452CC3}" dt="2023-10-17T21:00:18.528" v="433"/>
          <ac:spMkLst>
            <pc:docMk/>
            <pc:sldMk cId="3148174449" sldId="272"/>
            <ac:spMk id="2" creationId="{C2684E62-4CC5-CBA8-9F6F-D123578C476A}"/>
          </ac:spMkLst>
        </pc:spChg>
        <pc:spChg chg="del">
          <ac:chgData name="Vladimir Vatskel" userId="629dfafe3e358558" providerId="LiveId" clId="{3C3E86AD-D248-435F-BBE0-8445BC452CC3}" dt="2023-10-17T21:02:38.215" v="440"/>
          <ac:spMkLst>
            <pc:docMk/>
            <pc:sldMk cId="3148174449" sldId="272"/>
            <ac:spMk id="3" creationId="{905EBAAA-E812-9565-4EC0-CE3DC495EB17}"/>
          </ac:spMkLst>
        </pc:spChg>
        <pc:spChg chg="mod">
          <ac:chgData name="Vladimir Vatskel" userId="629dfafe3e358558" providerId="LiveId" clId="{3C3E86AD-D248-435F-BBE0-8445BC452CC3}" dt="2023-10-17T21:00:40.911" v="436"/>
          <ac:spMkLst>
            <pc:docMk/>
            <pc:sldMk cId="3148174449" sldId="272"/>
            <ac:spMk id="4" creationId="{4C495888-4D3B-778F-39DB-BDF039CA5529}"/>
          </ac:spMkLst>
        </pc:spChg>
        <pc:picChg chg="add mod">
          <ac:chgData name="Vladimir Vatskel" userId="629dfafe3e358558" providerId="LiveId" clId="{3C3E86AD-D248-435F-BBE0-8445BC452CC3}" dt="2023-10-17T21:02:38.215" v="440"/>
          <ac:picMkLst>
            <pc:docMk/>
            <pc:sldMk cId="3148174449" sldId="272"/>
            <ac:picMk id="6" creationId="{95D3FDA4-84C8-05D6-CF8D-74B1AFBE264A}"/>
          </ac:picMkLst>
        </pc:picChg>
      </pc:sldChg>
      <pc:sldChg chg="addSp delSp modSp new mod">
        <pc:chgData name="Vladimir Vatskel" userId="629dfafe3e358558" providerId="LiveId" clId="{3C3E86AD-D248-435F-BBE0-8445BC452CC3}" dt="2023-10-17T21:05:17.920" v="454"/>
        <pc:sldMkLst>
          <pc:docMk/>
          <pc:sldMk cId="1463328207" sldId="273"/>
        </pc:sldMkLst>
        <pc:spChg chg="mod">
          <ac:chgData name="Vladimir Vatskel" userId="629dfafe3e358558" providerId="LiveId" clId="{3C3E86AD-D248-435F-BBE0-8445BC452CC3}" dt="2023-10-17T21:04:03.649" v="450"/>
          <ac:spMkLst>
            <pc:docMk/>
            <pc:sldMk cId="1463328207" sldId="273"/>
            <ac:spMk id="2" creationId="{BDFB638F-C372-8880-52E2-DA7A7E8E1A1E}"/>
          </ac:spMkLst>
        </pc:spChg>
        <pc:spChg chg="del">
          <ac:chgData name="Vladimir Vatskel" userId="629dfafe3e358558" providerId="LiveId" clId="{3C3E86AD-D248-435F-BBE0-8445BC452CC3}" dt="2023-10-17T21:05:17.920" v="454"/>
          <ac:spMkLst>
            <pc:docMk/>
            <pc:sldMk cId="1463328207" sldId="273"/>
            <ac:spMk id="3" creationId="{135A680D-D0D4-2097-3854-EDD4536AEA85}"/>
          </ac:spMkLst>
        </pc:spChg>
        <pc:spChg chg="mod">
          <ac:chgData name="Vladimir Vatskel" userId="629dfafe3e358558" providerId="LiveId" clId="{3C3E86AD-D248-435F-BBE0-8445BC452CC3}" dt="2023-10-17T21:04:17.596" v="453"/>
          <ac:spMkLst>
            <pc:docMk/>
            <pc:sldMk cId="1463328207" sldId="273"/>
            <ac:spMk id="4" creationId="{85A576E9-0EB5-C0A9-1106-414F079374A7}"/>
          </ac:spMkLst>
        </pc:spChg>
        <pc:picChg chg="add mod">
          <ac:chgData name="Vladimir Vatskel" userId="629dfafe3e358558" providerId="LiveId" clId="{3C3E86AD-D248-435F-BBE0-8445BC452CC3}" dt="2023-10-17T21:05:17.920" v="454"/>
          <ac:picMkLst>
            <pc:docMk/>
            <pc:sldMk cId="1463328207" sldId="273"/>
            <ac:picMk id="6" creationId="{8DDBAF6D-0072-5C82-24B1-3A89DF140386}"/>
          </ac:picMkLst>
        </pc:picChg>
      </pc:sldChg>
      <pc:sldChg chg="addSp delSp modSp new mod">
        <pc:chgData name="Vladimir Vatskel" userId="629dfafe3e358558" providerId="LiveId" clId="{3C3E86AD-D248-435F-BBE0-8445BC452CC3}" dt="2023-10-17T21:06:59.841" v="462"/>
        <pc:sldMkLst>
          <pc:docMk/>
          <pc:sldMk cId="4185445326" sldId="274"/>
        </pc:sldMkLst>
        <pc:spChg chg="mod">
          <ac:chgData name="Vladimir Vatskel" userId="629dfafe3e358558" providerId="LiveId" clId="{3C3E86AD-D248-435F-BBE0-8445BC452CC3}" dt="2023-10-17T21:05:34.178" v="458"/>
          <ac:spMkLst>
            <pc:docMk/>
            <pc:sldMk cId="4185445326" sldId="274"/>
            <ac:spMk id="2" creationId="{74AA2E8D-ADE1-5353-A46D-2CF3513CE627}"/>
          </ac:spMkLst>
        </pc:spChg>
        <pc:spChg chg="del">
          <ac:chgData name="Vladimir Vatskel" userId="629dfafe3e358558" providerId="LiveId" clId="{3C3E86AD-D248-435F-BBE0-8445BC452CC3}" dt="2023-10-17T21:06:59.841" v="462"/>
          <ac:spMkLst>
            <pc:docMk/>
            <pc:sldMk cId="4185445326" sldId="274"/>
            <ac:spMk id="3" creationId="{BC5DB7F2-B1D0-A702-23FC-2F6D6D0D7C36}"/>
          </ac:spMkLst>
        </pc:spChg>
        <pc:spChg chg="mod">
          <ac:chgData name="Vladimir Vatskel" userId="629dfafe3e358558" providerId="LiveId" clId="{3C3E86AD-D248-435F-BBE0-8445BC452CC3}" dt="2023-10-17T21:06:11.822" v="461"/>
          <ac:spMkLst>
            <pc:docMk/>
            <pc:sldMk cId="4185445326" sldId="274"/>
            <ac:spMk id="4" creationId="{68E3021A-0CC6-A8DD-CAE3-3C08A0E71388}"/>
          </ac:spMkLst>
        </pc:spChg>
        <pc:picChg chg="add mod">
          <ac:chgData name="Vladimir Vatskel" userId="629dfafe3e358558" providerId="LiveId" clId="{3C3E86AD-D248-435F-BBE0-8445BC452CC3}" dt="2023-10-17T21:06:59.841" v="462"/>
          <ac:picMkLst>
            <pc:docMk/>
            <pc:sldMk cId="4185445326" sldId="274"/>
            <ac:picMk id="6" creationId="{696DB845-CC1E-CB74-B96D-A05776BC221B}"/>
          </ac:picMkLst>
        </pc:picChg>
      </pc:sldChg>
      <pc:sldChg chg="addSp delSp modSp new mod">
        <pc:chgData name="Vladimir Vatskel" userId="629dfafe3e358558" providerId="LiveId" clId="{3C3E86AD-D248-435F-BBE0-8445BC452CC3}" dt="2023-10-17T21:08:09.965" v="470"/>
        <pc:sldMkLst>
          <pc:docMk/>
          <pc:sldMk cId="3465430598" sldId="275"/>
        </pc:sldMkLst>
        <pc:spChg chg="mod">
          <ac:chgData name="Vladimir Vatskel" userId="629dfafe3e358558" providerId="LiveId" clId="{3C3E86AD-D248-435F-BBE0-8445BC452CC3}" dt="2023-10-17T21:07:13.463" v="466"/>
          <ac:spMkLst>
            <pc:docMk/>
            <pc:sldMk cId="3465430598" sldId="275"/>
            <ac:spMk id="2" creationId="{C0016D48-A256-B4BF-D4B7-0736623C348B}"/>
          </ac:spMkLst>
        </pc:spChg>
        <pc:spChg chg="del">
          <ac:chgData name="Vladimir Vatskel" userId="629dfafe3e358558" providerId="LiveId" clId="{3C3E86AD-D248-435F-BBE0-8445BC452CC3}" dt="2023-10-17T21:08:09.965" v="470"/>
          <ac:spMkLst>
            <pc:docMk/>
            <pc:sldMk cId="3465430598" sldId="275"/>
            <ac:spMk id="3" creationId="{E7E13EA3-C32F-EF21-80B8-C5AA51A3520E}"/>
          </ac:spMkLst>
        </pc:spChg>
        <pc:spChg chg="mod">
          <ac:chgData name="Vladimir Vatskel" userId="629dfafe3e358558" providerId="LiveId" clId="{3C3E86AD-D248-435F-BBE0-8445BC452CC3}" dt="2023-10-17T21:07:42.312" v="469"/>
          <ac:spMkLst>
            <pc:docMk/>
            <pc:sldMk cId="3465430598" sldId="275"/>
            <ac:spMk id="4" creationId="{95DA5E49-558C-BB7C-10C2-73DBB200A99D}"/>
          </ac:spMkLst>
        </pc:spChg>
        <pc:picChg chg="add mod">
          <ac:chgData name="Vladimir Vatskel" userId="629dfafe3e358558" providerId="LiveId" clId="{3C3E86AD-D248-435F-BBE0-8445BC452CC3}" dt="2023-10-17T21:08:09.965" v="470"/>
          <ac:picMkLst>
            <pc:docMk/>
            <pc:sldMk cId="3465430598" sldId="275"/>
            <ac:picMk id="6" creationId="{E848DCBA-424C-B1A9-42A8-5255B180DBE1}"/>
          </ac:picMkLst>
        </pc:picChg>
      </pc:sldChg>
      <pc:sldChg chg="addSp delSp modSp new mod">
        <pc:chgData name="Vladimir Vatskel" userId="629dfafe3e358558" providerId="LiveId" clId="{3C3E86AD-D248-435F-BBE0-8445BC452CC3}" dt="2023-10-17T21:10:43.447" v="505"/>
        <pc:sldMkLst>
          <pc:docMk/>
          <pc:sldMk cId="1868295731" sldId="276"/>
        </pc:sldMkLst>
        <pc:spChg chg="mod">
          <ac:chgData name="Vladimir Vatskel" userId="629dfafe3e358558" providerId="LiveId" clId="{3C3E86AD-D248-435F-BBE0-8445BC452CC3}" dt="2023-10-17T21:08:30.374" v="474"/>
          <ac:spMkLst>
            <pc:docMk/>
            <pc:sldMk cId="1868295731" sldId="276"/>
            <ac:spMk id="2" creationId="{713943E6-8972-0449-624F-2770AC9EA822}"/>
          </ac:spMkLst>
        </pc:spChg>
        <pc:spChg chg="del">
          <ac:chgData name="Vladimir Vatskel" userId="629dfafe3e358558" providerId="LiveId" clId="{3C3E86AD-D248-435F-BBE0-8445BC452CC3}" dt="2023-10-17T21:09:11.576" v="478"/>
          <ac:spMkLst>
            <pc:docMk/>
            <pc:sldMk cId="1868295731" sldId="276"/>
            <ac:spMk id="3" creationId="{F732F364-1AD5-F83D-EDDC-863B282B817F}"/>
          </ac:spMkLst>
        </pc:spChg>
        <pc:spChg chg="mod">
          <ac:chgData name="Vladimir Vatskel" userId="629dfafe3e358558" providerId="LiveId" clId="{3C3E86AD-D248-435F-BBE0-8445BC452CC3}" dt="2023-10-17T21:08:41.215" v="477"/>
          <ac:spMkLst>
            <pc:docMk/>
            <pc:sldMk cId="1868295731" sldId="276"/>
            <ac:spMk id="4" creationId="{4D06E61D-AE7F-2B4E-D05E-95E5722A3A37}"/>
          </ac:spMkLst>
        </pc:spChg>
        <pc:spChg chg="add del mod">
          <ac:chgData name="Vladimir Vatskel" userId="629dfafe3e358558" providerId="LiveId" clId="{3C3E86AD-D248-435F-BBE0-8445BC452CC3}" dt="2023-10-17T21:10:43.447" v="505"/>
          <ac:spMkLst>
            <pc:docMk/>
            <pc:sldMk cId="1868295731" sldId="276"/>
            <ac:spMk id="10" creationId="{95185E6D-91BD-8546-1669-A508053A9E71}"/>
          </ac:spMkLst>
        </pc:spChg>
        <pc:picChg chg="add del mod">
          <ac:chgData name="Vladimir Vatskel" userId="629dfafe3e358558" providerId="LiveId" clId="{3C3E86AD-D248-435F-BBE0-8445BC452CC3}" dt="2023-10-17T21:10:42.207" v="504" actId="478"/>
          <ac:picMkLst>
            <pc:docMk/>
            <pc:sldMk cId="1868295731" sldId="276"/>
            <ac:picMk id="6" creationId="{02E16B94-B44A-6427-5069-E3527D4168FA}"/>
          </ac:picMkLst>
        </pc:picChg>
        <pc:picChg chg="add del mod">
          <ac:chgData name="Vladimir Vatskel" userId="629dfafe3e358558" providerId="LiveId" clId="{3C3E86AD-D248-435F-BBE0-8445BC452CC3}" dt="2023-10-17T21:10:40.411" v="503"/>
          <ac:picMkLst>
            <pc:docMk/>
            <pc:sldMk cId="1868295731" sldId="276"/>
            <ac:picMk id="8" creationId="{A01A11A7-5AB0-E30C-0FD9-6945FEAEA508}"/>
          </ac:picMkLst>
        </pc:picChg>
        <pc:picChg chg="add mod">
          <ac:chgData name="Vladimir Vatskel" userId="629dfafe3e358558" providerId="LiveId" clId="{3C3E86AD-D248-435F-BBE0-8445BC452CC3}" dt="2023-10-17T21:10:43.447" v="505"/>
          <ac:picMkLst>
            <pc:docMk/>
            <pc:sldMk cId="1868295731" sldId="276"/>
            <ac:picMk id="12" creationId="{C581A0C7-864D-D4F4-A70B-48096D1DCF67}"/>
          </ac:picMkLst>
        </pc:picChg>
      </pc:sldChg>
      <pc:sldChg chg="addSp delSp modSp new mod">
        <pc:chgData name="Vladimir Vatskel" userId="629dfafe3e358558" providerId="LiveId" clId="{3C3E86AD-D248-435F-BBE0-8445BC452CC3}" dt="2023-10-17T21:13:54.770" v="506" actId="22"/>
        <pc:sldMkLst>
          <pc:docMk/>
          <pc:sldMk cId="4264367810" sldId="277"/>
        </pc:sldMkLst>
        <pc:spChg chg="mod">
          <ac:chgData name="Vladimir Vatskel" userId="629dfafe3e358558" providerId="LiveId" clId="{3C3E86AD-D248-435F-BBE0-8445BC452CC3}" dt="2023-10-17T21:09:29.076" v="482"/>
          <ac:spMkLst>
            <pc:docMk/>
            <pc:sldMk cId="4264367810" sldId="277"/>
            <ac:spMk id="2" creationId="{13E0F4DE-657D-BB50-3055-616D2B946BE8}"/>
          </ac:spMkLst>
        </pc:spChg>
        <pc:spChg chg="del">
          <ac:chgData name="Vladimir Vatskel" userId="629dfafe3e358558" providerId="LiveId" clId="{3C3E86AD-D248-435F-BBE0-8445BC452CC3}" dt="2023-10-17T21:13:54.770" v="506" actId="22"/>
          <ac:spMkLst>
            <pc:docMk/>
            <pc:sldMk cId="4264367810" sldId="277"/>
            <ac:spMk id="3" creationId="{C90D2F8A-4D12-98FA-C645-7F283C1DAEA9}"/>
          </ac:spMkLst>
        </pc:spChg>
        <pc:spChg chg="mod">
          <ac:chgData name="Vladimir Vatskel" userId="629dfafe3e358558" providerId="LiveId" clId="{3C3E86AD-D248-435F-BBE0-8445BC452CC3}" dt="2023-10-17T21:10:06.665" v="501"/>
          <ac:spMkLst>
            <pc:docMk/>
            <pc:sldMk cId="4264367810" sldId="277"/>
            <ac:spMk id="4" creationId="{EEED0EDD-5F8B-9442-944F-0B86807BA6EF}"/>
          </ac:spMkLst>
        </pc:spChg>
        <pc:picChg chg="add mod ord">
          <ac:chgData name="Vladimir Vatskel" userId="629dfafe3e358558" providerId="LiveId" clId="{3C3E86AD-D248-435F-BBE0-8445BC452CC3}" dt="2023-10-17T21:13:54.770" v="506" actId="22"/>
          <ac:picMkLst>
            <pc:docMk/>
            <pc:sldMk cId="4264367810" sldId="277"/>
            <ac:picMk id="6" creationId="{212451A9-9A56-12C5-A788-C71AAB1AE931}"/>
          </ac:picMkLst>
        </pc:picChg>
      </pc:sldChg>
      <pc:sldChg chg="addSp delSp modSp new mod">
        <pc:chgData name="Vladimir Vatskel" userId="629dfafe3e358558" providerId="LiveId" clId="{3C3E86AD-D248-435F-BBE0-8445BC452CC3}" dt="2023-10-17T21:18:02.770" v="553"/>
        <pc:sldMkLst>
          <pc:docMk/>
          <pc:sldMk cId="674918782" sldId="278"/>
        </pc:sldMkLst>
        <pc:spChg chg="mod">
          <ac:chgData name="Vladimir Vatskel" userId="629dfafe3e358558" providerId="LiveId" clId="{3C3E86AD-D248-435F-BBE0-8445BC452CC3}" dt="2023-10-17T21:14:26.302" v="510"/>
          <ac:spMkLst>
            <pc:docMk/>
            <pc:sldMk cId="674918782" sldId="278"/>
            <ac:spMk id="2" creationId="{74496082-11F6-FCD2-77A8-6B058D5330F7}"/>
          </ac:spMkLst>
        </pc:spChg>
        <pc:spChg chg="del">
          <ac:chgData name="Vladimir Vatskel" userId="629dfafe3e358558" providerId="LiveId" clId="{3C3E86AD-D248-435F-BBE0-8445BC452CC3}" dt="2023-10-17T21:18:02.770" v="553"/>
          <ac:spMkLst>
            <pc:docMk/>
            <pc:sldMk cId="674918782" sldId="278"/>
            <ac:spMk id="3" creationId="{65A00724-5643-822C-AC3D-780AC1FF5DC0}"/>
          </ac:spMkLst>
        </pc:spChg>
        <pc:spChg chg="mod">
          <ac:chgData name="Vladimir Vatskel" userId="629dfafe3e358558" providerId="LiveId" clId="{3C3E86AD-D248-435F-BBE0-8445BC452CC3}" dt="2023-10-17T21:15:39.967" v="552" actId="20577"/>
          <ac:spMkLst>
            <pc:docMk/>
            <pc:sldMk cId="674918782" sldId="278"/>
            <ac:spMk id="4" creationId="{DB0E7418-00DD-EB1C-60C7-5EADEA0B2976}"/>
          </ac:spMkLst>
        </pc:spChg>
        <pc:picChg chg="add mod">
          <ac:chgData name="Vladimir Vatskel" userId="629dfafe3e358558" providerId="LiveId" clId="{3C3E86AD-D248-435F-BBE0-8445BC452CC3}" dt="2023-10-17T21:18:02.770" v="553"/>
          <ac:picMkLst>
            <pc:docMk/>
            <pc:sldMk cId="674918782" sldId="278"/>
            <ac:picMk id="6" creationId="{565E15F8-77EF-5904-E07E-68104B53CD70}"/>
          </ac:picMkLst>
        </pc:picChg>
      </pc:sldChg>
      <pc:sldChg chg="addSp delSp modSp new mod">
        <pc:chgData name="Vladimir Vatskel" userId="629dfafe3e358558" providerId="LiveId" clId="{3C3E86AD-D248-435F-BBE0-8445BC452CC3}" dt="2023-10-17T21:19:53.639" v="594"/>
        <pc:sldMkLst>
          <pc:docMk/>
          <pc:sldMk cId="1958039943" sldId="279"/>
        </pc:sldMkLst>
        <pc:spChg chg="mod">
          <ac:chgData name="Vladimir Vatskel" userId="629dfafe3e358558" providerId="LiveId" clId="{3C3E86AD-D248-435F-BBE0-8445BC452CC3}" dt="2023-10-17T21:18:16.986" v="557"/>
          <ac:spMkLst>
            <pc:docMk/>
            <pc:sldMk cId="1958039943" sldId="279"/>
            <ac:spMk id="2" creationId="{FF8D2583-DF14-209C-D6A3-59059E3B3742}"/>
          </ac:spMkLst>
        </pc:spChg>
        <pc:spChg chg="del">
          <ac:chgData name="Vladimir Vatskel" userId="629dfafe3e358558" providerId="LiveId" clId="{3C3E86AD-D248-435F-BBE0-8445BC452CC3}" dt="2023-10-17T21:19:53.639" v="594"/>
          <ac:spMkLst>
            <pc:docMk/>
            <pc:sldMk cId="1958039943" sldId="279"/>
            <ac:spMk id="3" creationId="{0B59CFE7-F153-FA70-CB85-FCF4E7343FF9}"/>
          </ac:spMkLst>
        </pc:spChg>
        <pc:spChg chg="mod">
          <ac:chgData name="Vladimir Vatskel" userId="629dfafe3e358558" providerId="LiveId" clId="{3C3E86AD-D248-435F-BBE0-8445BC452CC3}" dt="2023-10-17T21:19:21.812" v="593" actId="20577"/>
          <ac:spMkLst>
            <pc:docMk/>
            <pc:sldMk cId="1958039943" sldId="279"/>
            <ac:spMk id="4" creationId="{4B745B8B-913C-9603-8360-57EAD07BAD70}"/>
          </ac:spMkLst>
        </pc:spChg>
        <pc:picChg chg="add mod">
          <ac:chgData name="Vladimir Vatskel" userId="629dfafe3e358558" providerId="LiveId" clId="{3C3E86AD-D248-435F-BBE0-8445BC452CC3}" dt="2023-10-17T21:19:53.639" v="594"/>
          <ac:picMkLst>
            <pc:docMk/>
            <pc:sldMk cId="1958039943" sldId="279"/>
            <ac:picMk id="6" creationId="{F1E7283B-8B85-C16D-88F7-40CECB41C1CA}"/>
          </ac:picMkLst>
        </pc:picChg>
      </pc:sldChg>
      <pc:sldChg chg="addSp delSp modSp new mod">
        <pc:chgData name="Vladimir Vatskel" userId="629dfafe3e358558" providerId="LiveId" clId="{3C3E86AD-D248-435F-BBE0-8445BC452CC3}" dt="2023-10-17T21:24:05.122" v="621" actId="22"/>
        <pc:sldMkLst>
          <pc:docMk/>
          <pc:sldMk cId="3968643434" sldId="280"/>
        </pc:sldMkLst>
        <pc:spChg chg="mod">
          <ac:chgData name="Vladimir Vatskel" userId="629dfafe3e358558" providerId="LiveId" clId="{3C3E86AD-D248-435F-BBE0-8445BC452CC3}" dt="2023-10-17T21:20:51.474" v="598"/>
          <ac:spMkLst>
            <pc:docMk/>
            <pc:sldMk cId="3968643434" sldId="280"/>
            <ac:spMk id="2" creationId="{5353C844-9357-7B20-7189-3B0703D798D4}"/>
          </ac:spMkLst>
        </pc:spChg>
        <pc:spChg chg="add del">
          <ac:chgData name="Vladimir Vatskel" userId="629dfafe3e358558" providerId="LiveId" clId="{3C3E86AD-D248-435F-BBE0-8445BC452CC3}" dt="2023-10-17T21:24:05.122" v="621" actId="22"/>
          <ac:spMkLst>
            <pc:docMk/>
            <pc:sldMk cId="3968643434" sldId="280"/>
            <ac:spMk id="3" creationId="{9A07B55E-1A16-BC25-066C-D10FD39D5B11}"/>
          </ac:spMkLst>
        </pc:spChg>
        <pc:spChg chg="mod">
          <ac:chgData name="Vladimir Vatskel" userId="629dfafe3e358558" providerId="LiveId" clId="{3C3E86AD-D248-435F-BBE0-8445BC452CC3}" dt="2023-10-17T21:21:26.279" v="618"/>
          <ac:spMkLst>
            <pc:docMk/>
            <pc:sldMk cId="3968643434" sldId="280"/>
            <ac:spMk id="4" creationId="{5B11D877-C3D7-388B-7D17-7FF1A0060E3A}"/>
          </ac:spMkLst>
        </pc:spChg>
        <pc:picChg chg="add del mod">
          <ac:chgData name="Vladimir Vatskel" userId="629dfafe3e358558" providerId="LiveId" clId="{3C3E86AD-D248-435F-BBE0-8445BC452CC3}" dt="2023-10-17T21:23:22.947" v="620"/>
          <ac:picMkLst>
            <pc:docMk/>
            <pc:sldMk cId="3968643434" sldId="280"/>
            <ac:picMk id="6" creationId="{1A0E9A2F-96F5-95C5-75F8-8C5ADFC5A9C2}"/>
          </ac:picMkLst>
        </pc:picChg>
        <pc:picChg chg="add mod ord">
          <ac:chgData name="Vladimir Vatskel" userId="629dfafe3e358558" providerId="LiveId" clId="{3C3E86AD-D248-435F-BBE0-8445BC452CC3}" dt="2023-10-17T21:24:05.122" v="621" actId="22"/>
          <ac:picMkLst>
            <pc:docMk/>
            <pc:sldMk cId="3968643434" sldId="280"/>
            <ac:picMk id="8" creationId="{C21A26FB-3754-5F2E-EB11-1D46634EE80A}"/>
          </ac:picMkLst>
        </pc:picChg>
      </pc:sldChg>
      <pc:sldChg chg="addSp delSp modSp new mod">
        <pc:chgData name="Vladimir Vatskel" userId="629dfafe3e358558" providerId="LiveId" clId="{3C3E86AD-D248-435F-BBE0-8445BC452CC3}" dt="2023-10-17T21:26:48.002" v="664" actId="22"/>
        <pc:sldMkLst>
          <pc:docMk/>
          <pc:sldMk cId="610327489" sldId="281"/>
        </pc:sldMkLst>
        <pc:spChg chg="mod">
          <ac:chgData name="Vladimir Vatskel" userId="629dfafe3e358558" providerId="LiveId" clId="{3C3E86AD-D248-435F-BBE0-8445BC452CC3}" dt="2023-10-17T21:24:30.685" v="625"/>
          <ac:spMkLst>
            <pc:docMk/>
            <pc:sldMk cId="610327489" sldId="281"/>
            <ac:spMk id="2" creationId="{2144E486-F7D4-BCF6-6AEB-BA23151EF013}"/>
          </ac:spMkLst>
        </pc:spChg>
        <pc:spChg chg="add del">
          <ac:chgData name="Vladimir Vatskel" userId="629dfafe3e358558" providerId="LiveId" clId="{3C3E86AD-D248-435F-BBE0-8445BC452CC3}" dt="2023-10-17T21:26:48.002" v="664" actId="22"/>
          <ac:spMkLst>
            <pc:docMk/>
            <pc:sldMk cId="610327489" sldId="281"/>
            <ac:spMk id="3" creationId="{6CAE501F-BCAF-7FBD-F9C0-A0551B42686A}"/>
          </ac:spMkLst>
        </pc:spChg>
        <pc:spChg chg="mod">
          <ac:chgData name="Vladimir Vatskel" userId="629dfafe3e358558" providerId="LiveId" clId="{3C3E86AD-D248-435F-BBE0-8445BC452CC3}" dt="2023-10-17T21:25:15.053" v="659" actId="6549"/>
          <ac:spMkLst>
            <pc:docMk/>
            <pc:sldMk cId="610327489" sldId="281"/>
            <ac:spMk id="4" creationId="{63DEF9E7-54D8-6592-6E16-106CFD5B5065}"/>
          </ac:spMkLst>
        </pc:spChg>
        <pc:picChg chg="add del mod ord">
          <ac:chgData name="Vladimir Vatskel" userId="629dfafe3e358558" providerId="LiveId" clId="{3C3E86AD-D248-435F-BBE0-8445BC452CC3}" dt="2023-10-17T21:26:42.856" v="661" actId="22"/>
          <ac:picMkLst>
            <pc:docMk/>
            <pc:sldMk cId="610327489" sldId="281"/>
            <ac:picMk id="6" creationId="{89E21CCE-D427-D081-51A6-D78674E3A16A}"/>
          </ac:picMkLst>
        </pc:picChg>
        <pc:picChg chg="add del mod ord">
          <ac:chgData name="Vladimir Vatskel" userId="629dfafe3e358558" providerId="LiveId" clId="{3C3E86AD-D248-435F-BBE0-8445BC452CC3}" dt="2023-10-17T21:26:44.610" v="663" actId="22"/>
          <ac:picMkLst>
            <pc:docMk/>
            <pc:sldMk cId="610327489" sldId="281"/>
            <ac:picMk id="8" creationId="{667F5700-EE2F-EE53-DFDE-46BD8459F9B8}"/>
          </ac:picMkLst>
        </pc:picChg>
        <pc:picChg chg="add mod ord">
          <ac:chgData name="Vladimir Vatskel" userId="629dfafe3e358558" providerId="LiveId" clId="{3C3E86AD-D248-435F-BBE0-8445BC452CC3}" dt="2023-10-17T21:26:48.002" v="664" actId="22"/>
          <ac:picMkLst>
            <pc:docMk/>
            <pc:sldMk cId="610327489" sldId="281"/>
            <ac:picMk id="10" creationId="{52E280EB-2566-3F21-6FF3-BB0ABA9C0690}"/>
          </ac:picMkLst>
        </pc:picChg>
      </pc:sldChg>
      <pc:sldChg chg="addSp delSp modSp new mod">
        <pc:chgData name="Vladimir Vatskel" userId="629dfafe3e358558" providerId="LiveId" clId="{3C3E86AD-D248-435F-BBE0-8445BC452CC3}" dt="2023-10-17T21:30:18.794" v="676"/>
        <pc:sldMkLst>
          <pc:docMk/>
          <pc:sldMk cId="1035946105" sldId="282"/>
        </pc:sldMkLst>
        <pc:spChg chg="mod">
          <ac:chgData name="Vladimir Vatskel" userId="629dfafe3e358558" providerId="LiveId" clId="{3C3E86AD-D248-435F-BBE0-8445BC452CC3}" dt="2023-10-17T21:27:29.903" v="668"/>
          <ac:spMkLst>
            <pc:docMk/>
            <pc:sldMk cId="1035946105" sldId="282"/>
            <ac:spMk id="2" creationId="{7F237388-6978-5ED2-441A-17D049576678}"/>
          </ac:spMkLst>
        </pc:spChg>
        <pc:spChg chg="add del">
          <ac:chgData name="Vladimir Vatskel" userId="629dfafe3e358558" providerId="LiveId" clId="{3C3E86AD-D248-435F-BBE0-8445BC452CC3}" dt="2023-10-17T21:30:18.794" v="676"/>
          <ac:spMkLst>
            <pc:docMk/>
            <pc:sldMk cId="1035946105" sldId="282"/>
            <ac:spMk id="3" creationId="{8A6BEE1D-8E8A-17A4-505A-ECD38213B69C}"/>
          </ac:spMkLst>
        </pc:spChg>
        <pc:spChg chg="mod">
          <ac:chgData name="Vladimir Vatskel" userId="629dfafe3e358558" providerId="LiveId" clId="{3C3E86AD-D248-435F-BBE0-8445BC452CC3}" dt="2023-10-17T21:27:38.541" v="671"/>
          <ac:spMkLst>
            <pc:docMk/>
            <pc:sldMk cId="1035946105" sldId="282"/>
            <ac:spMk id="4" creationId="{BB75B652-F3D8-5BFE-BA2A-1162DC7E54BA}"/>
          </ac:spMkLst>
        </pc:spChg>
        <pc:picChg chg="add del mod">
          <ac:chgData name="Vladimir Vatskel" userId="629dfafe3e358558" providerId="LiveId" clId="{3C3E86AD-D248-435F-BBE0-8445BC452CC3}" dt="2023-10-17T21:29:35.516" v="673"/>
          <ac:picMkLst>
            <pc:docMk/>
            <pc:sldMk cId="1035946105" sldId="282"/>
            <ac:picMk id="6" creationId="{9BD440AD-6609-8291-DC00-9D6C49E0D29F}"/>
          </ac:picMkLst>
        </pc:picChg>
        <pc:picChg chg="add del mod">
          <ac:chgData name="Vladimir Vatskel" userId="629dfafe3e358558" providerId="LiveId" clId="{3C3E86AD-D248-435F-BBE0-8445BC452CC3}" dt="2023-10-17T21:30:18.157" v="675"/>
          <ac:picMkLst>
            <pc:docMk/>
            <pc:sldMk cId="1035946105" sldId="282"/>
            <ac:picMk id="8" creationId="{A5ECCDD4-C639-9107-DF43-CAC45FCDA84F}"/>
          </ac:picMkLst>
        </pc:picChg>
        <pc:picChg chg="add mod">
          <ac:chgData name="Vladimir Vatskel" userId="629dfafe3e358558" providerId="LiveId" clId="{3C3E86AD-D248-435F-BBE0-8445BC452CC3}" dt="2023-10-17T21:30:18.794" v="676"/>
          <ac:picMkLst>
            <pc:docMk/>
            <pc:sldMk cId="1035946105" sldId="282"/>
            <ac:picMk id="10" creationId="{906F151B-9C06-B0BC-95A3-96F0A23EF52D}"/>
          </ac:picMkLst>
        </pc:picChg>
      </pc:sldChg>
      <pc:sldChg chg="addSp delSp modSp new mod">
        <pc:chgData name="Vladimir Vatskel" userId="629dfafe3e358558" providerId="LiveId" clId="{3C3E86AD-D248-435F-BBE0-8445BC452CC3}" dt="2023-10-17T22:19:39.717" v="794" actId="20577"/>
        <pc:sldMkLst>
          <pc:docMk/>
          <pc:sldMk cId="1640339033" sldId="283"/>
        </pc:sldMkLst>
        <pc:spChg chg="mod">
          <ac:chgData name="Vladimir Vatskel" userId="629dfafe3e358558" providerId="LiveId" clId="{3C3E86AD-D248-435F-BBE0-8445BC452CC3}" dt="2023-10-17T22:02:51.497" v="680"/>
          <ac:spMkLst>
            <pc:docMk/>
            <pc:sldMk cId="1640339033" sldId="283"/>
            <ac:spMk id="2" creationId="{A2DFB3F6-0682-9E54-BBB1-086F7E8F2BAD}"/>
          </ac:spMkLst>
        </pc:spChg>
        <pc:spChg chg="del">
          <ac:chgData name="Vladimir Vatskel" userId="629dfafe3e358558" providerId="LiveId" clId="{3C3E86AD-D248-435F-BBE0-8445BC452CC3}" dt="2023-10-17T22:05:08.447" v="718"/>
          <ac:spMkLst>
            <pc:docMk/>
            <pc:sldMk cId="1640339033" sldId="283"/>
            <ac:spMk id="3" creationId="{A1010C96-1051-A4BC-98C6-77F03FFCB086}"/>
          </ac:spMkLst>
        </pc:spChg>
        <pc:spChg chg="mod">
          <ac:chgData name="Vladimir Vatskel" userId="629dfafe3e358558" providerId="LiveId" clId="{3C3E86AD-D248-435F-BBE0-8445BC452CC3}" dt="2023-10-17T22:19:39.717" v="794" actId="20577"/>
          <ac:spMkLst>
            <pc:docMk/>
            <pc:sldMk cId="1640339033" sldId="283"/>
            <ac:spMk id="4" creationId="{C0C39BA6-8716-A791-882A-4C64B45A8942}"/>
          </ac:spMkLst>
        </pc:spChg>
        <pc:picChg chg="add mod">
          <ac:chgData name="Vladimir Vatskel" userId="629dfafe3e358558" providerId="LiveId" clId="{3C3E86AD-D248-435F-BBE0-8445BC452CC3}" dt="2023-10-17T22:05:08.447" v="718"/>
          <ac:picMkLst>
            <pc:docMk/>
            <pc:sldMk cId="1640339033" sldId="283"/>
            <ac:picMk id="6" creationId="{DCAFB035-BCE8-2A83-07AC-6A3AF5B79825}"/>
          </ac:picMkLst>
        </pc:picChg>
      </pc:sldChg>
    </pc:docChg>
  </pc:docChgLst>
  <pc:docChgLst>
    <pc:chgData name="Vladimir Vatskel" userId="629dfafe3e358558" providerId="LiveId" clId="{5917E82C-C410-457A-8DBE-5D7DD19A12FA}"/>
    <pc:docChg chg="undo custSel addSld modSld">
      <pc:chgData name="Vladimir Vatskel" userId="629dfafe3e358558" providerId="LiveId" clId="{5917E82C-C410-457A-8DBE-5D7DD19A12FA}" dt="2024-02-14T22:24:12.336" v="88"/>
      <pc:docMkLst>
        <pc:docMk/>
      </pc:docMkLst>
      <pc:sldChg chg="addSp delSp modSp mod">
        <pc:chgData name="Vladimir Vatskel" userId="629dfafe3e358558" providerId="LiveId" clId="{5917E82C-C410-457A-8DBE-5D7DD19A12FA}" dt="2024-02-14T22:02:49.750" v="46" actId="962"/>
        <pc:sldMkLst>
          <pc:docMk/>
          <pc:sldMk cId="3393729228" sldId="264"/>
        </pc:sldMkLst>
        <pc:spChg chg="add del mod">
          <ac:chgData name="Vladimir Vatskel" userId="629dfafe3e358558" providerId="LiveId" clId="{5917E82C-C410-457A-8DBE-5D7DD19A12FA}" dt="2024-02-14T22:02:48.819" v="44"/>
          <ac:spMkLst>
            <pc:docMk/>
            <pc:sldMk cId="3393729228" sldId="264"/>
            <ac:spMk id="5" creationId="{E11CBEDB-D32A-5B90-5BE3-DBC61C743717}"/>
          </ac:spMkLst>
        </pc:spChg>
        <pc:picChg chg="del">
          <ac:chgData name="Vladimir Vatskel" userId="629dfafe3e358558" providerId="LiveId" clId="{5917E82C-C410-457A-8DBE-5D7DD19A12FA}" dt="2024-02-14T22:02:30.726" v="41" actId="21"/>
          <ac:picMkLst>
            <pc:docMk/>
            <pc:sldMk cId="3393729228" sldId="264"/>
            <ac:picMk id="7" creationId="{C95985C9-B923-5997-31BA-4345BDB7BE07}"/>
          </ac:picMkLst>
        </pc:picChg>
        <pc:picChg chg="add mod">
          <ac:chgData name="Vladimir Vatskel" userId="629dfafe3e358558" providerId="LiveId" clId="{5917E82C-C410-457A-8DBE-5D7DD19A12FA}" dt="2024-02-14T22:02:49.750" v="46" actId="962"/>
          <ac:picMkLst>
            <pc:docMk/>
            <pc:sldMk cId="3393729228" sldId="264"/>
            <ac:picMk id="8" creationId="{D5ECD119-D0EA-40A1-924E-45F212BBDDD5}"/>
          </ac:picMkLst>
        </pc:picChg>
      </pc:sldChg>
      <pc:sldChg chg="modSp mod">
        <pc:chgData name="Vladimir Vatskel" userId="629dfafe3e358558" providerId="LiveId" clId="{5917E82C-C410-457A-8DBE-5D7DD19A12FA}" dt="2024-02-14T22:24:12.336" v="88"/>
        <pc:sldMkLst>
          <pc:docMk/>
          <pc:sldMk cId="1035946105" sldId="282"/>
        </pc:sldMkLst>
        <pc:spChg chg="mod">
          <ac:chgData name="Vladimir Vatskel" userId="629dfafe3e358558" providerId="LiveId" clId="{5917E82C-C410-457A-8DBE-5D7DD19A12FA}" dt="2024-02-14T22:24:12.336" v="88"/>
          <ac:spMkLst>
            <pc:docMk/>
            <pc:sldMk cId="1035946105" sldId="282"/>
            <ac:spMk id="4" creationId="{BB75B652-F3D8-5BFE-BA2A-1162DC7E54BA}"/>
          </ac:spMkLst>
        </pc:spChg>
      </pc:sldChg>
      <pc:sldChg chg="modSp mod">
        <pc:chgData name="Vladimir Vatskel" userId="629dfafe3e358558" providerId="LiveId" clId="{5917E82C-C410-457A-8DBE-5D7DD19A12FA}" dt="2024-02-14T21:56:06.054" v="3"/>
        <pc:sldMkLst>
          <pc:docMk/>
          <pc:sldMk cId="1548321952" sldId="283"/>
        </pc:sldMkLst>
        <pc:spChg chg="mod">
          <ac:chgData name="Vladimir Vatskel" userId="629dfafe3e358558" providerId="LiveId" clId="{5917E82C-C410-457A-8DBE-5D7DD19A12FA}" dt="2024-02-14T21:56:06.054" v="3"/>
          <ac:spMkLst>
            <pc:docMk/>
            <pc:sldMk cId="1548321952" sldId="283"/>
            <ac:spMk id="2" creationId="{2AB81FC7-C0F5-BEB2-B7C4-61FBCCB9C332}"/>
          </ac:spMkLst>
        </pc:spChg>
      </pc:sldChg>
      <pc:sldChg chg="addSp delSp modSp new mod">
        <pc:chgData name="Vladimir Vatskel" userId="629dfafe3e358558" providerId="LiveId" clId="{5917E82C-C410-457A-8DBE-5D7DD19A12FA}" dt="2024-02-14T21:57:38.582" v="18"/>
        <pc:sldMkLst>
          <pc:docMk/>
          <pc:sldMk cId="616260692" sldId="284"/>
        </pc:sldMkLst>
        <pc:spChg chg="mod">
          <ac:chgData name="Vladimir Vatskel" userId="629dfafe3e358558" providerId="LiveId" clId="{5917E82C-C410-457A-8DBE-5D7DD19A12FA}" dt="2024-02-14T21:56:23.057" v="6"/>
          <ac:spMkLst>
            <pc:docMk/>
            <pc:sldMk cId="616260692" sldId="284"/>
            <ac:spMk id="2" creationId="{5AF49EE7-36DA-87D1-9345-8D3B760CF4CA}"/>
          </ac:spMkLst>
        </pc:spChg>
        <pc:spChg chg="del">
          <ac:chgData name="Vladimir Vatskel" userId="629dfafe3e358558" providerId="LiveId" clId="{5917E82C-C410-457A-8DBE-5D7DD19A12FA}" dt="2024-02-14T21:57:38.582" v="18"/>
          <ac:spMkLst>
            <pc:docMk/>
            <pc:sldMk cId="616260692" sldId="284"/>
            <ac:spMk id="3" creationId="{0C76D6EC-D7A8-C80D-C937-1094C99D9427}"/>
          </ac:spMkLst>
        </pc:spChg>
        <pc:spChg chg="mod">
          <ac:chgData name="Vladimir Vatskel" userId="629dfafe3e358558" providerId="LiveId" clId="{5917E82C-C410-457A-8DBE-5D7DD19A12FA}" dt="2024-02-14T21:56:53.326" v="17" actId="20577"/>
          <ac:spMkLst>
            <pc:docMk/>
            <pc:sldMk cId="616260692" sldId="284"/>
            <ac:spMk id="4" creationId="{E8AFD204-133B-53DA-2B40-7C5AC1391C06}"/>
          </ac:spMkLst>
        </pc:spChg>
        <pc:picChg chg="add mod">
          <ac:chgData name="Vladimir Vatskel" userId="629dfafe3e358558" providerId="LiveId" clId="{5917E82C-C410-457A-8DBE-5D7DD19A12FA}" dt="2024-02-14T21:57:38.582" v="18"/>
          <ac:picMkLst>
            <pc:docMk/>
            <pc:sldMk cId="616260692" sldId="284"/>
            <ac:picMk id="6" creationId="{F66DFB04-C048-2C41-0CD8-16F2F2994B40}"/>
          </ac:picMkLst>
        </pc:picChg>
      </pc:sldChg>
      <pc:sldChg chg="addSp delSp modSp new mod">
        <pc:chgData name="Vladimir Vatskel" userId="629dfafe3e358558" providerId="LiveId" clId="{5917E82C-C410-457A-8DBE-5D7DD19A12FA}" dt="2024-02-14T22:00:29.323" v="35" actId="20577"/>
        <pc:sldMkLst>
          <pc:docMk/>
          <pc:sldMk cId="3965135922" sldId="285"/>
        </pc:sldMkLst>
        <pc:spChg chg="mod">
          <ac:chgData name="Vladimir Vatskel" userId="629dfafe3e358558" providerId="LiveId" clId="{5917E82C-C410-457A-8DBE-5D7DD19A12FA}" dt="2024-02-14T21:57:58.930" v="22"/>
          <ac:spMkLst>
            <pc:docMk/>
            <pc:sldMk cId="3965135922" sldId="285"/>
            <ac:spMk id="2" creationId="{CE0EACF2-103E-EAAA-C93F-8F8F358A7A05}"/>
          </ac:spMkLst>
        </pc:spChg>
        <pc:spChg chg="del">
          <ac:chgData name="Vladimir Vatskel" userId="629dfafe3e358558" providerId="LiveId" clId="{5917E82C-C410-457A-8DBE-5D7DD19A12FA}" dt="2024-02-14T22:00:11.670" v="23"/>
          <ac:spMkLst>
            <pc:docMk/>
            <pc:sldMk cId="3965135922" sldId="285"/>
            <ac:spMk id="3" creationId="{DC832401-64F3-A2E5-04E1-A7170B471769}"/>
          </ac:spMkLst>
        </pc:spChg>
        <pc:spChg chg="mod">
          <ac:chgData name="Vladimir Vatskel" userId="629dfafe3e358558" providerId="LiveId" clId="{5917E82C-C410-457A-8DBE-5D7DD19A12FA}" dt="2024-02-14T22:00:29.323" v="35" actId="20577"/>
          <ac:spMkLst>
            <pc:docMk/>
            <pc:sldMk cId="3965135922" sldId="285"/>
            <ac:spMk id="4" creationId="{98F6743D-AA73-28B9-6D2E-6218A11B2566}"/>
          </ac:spMkLst>
        </pc:spChg>
        <pc:picChg chg="add mod">
          <ac:chgData name="Vladimir Vatskel" userId="629dfafe3e358558" providerId="LiveId" clId="{5917E82C-C410-457A-8DBE-5D7DD19A12FA}" dt="2024-02-14T22:00:12.553" v="25" actId="962"/>
          <ac:picMkLst>
            <pc:docMk/>
            <pc:sldMk cId="3965135922" sldId="285"/>
            <ac:picMk id="6" creationId="{51CCBCA8-08A4-0C7F-40B7-6014DC763478}"/>
          </ac:picMkLst>
        </pc:picChg>
      </pc:sldChg>
      <pc:sldChg chg="addSp delSp modSp new mod">
        <pc:chgData name="Vladimir Vatskel" userId="629dfafe3e358558" providerId="LiveId" clId="{5917E82C-C410-457A-8DBE-5D7DD19A12FA}" dt="2024-02-14T22:03:49.220" v="64" actId="962"/>
        <pc:sldMkLst>
          <pc:docMk/>
          <pc:sldMk cId="1319612263" sldId="286"/>
        </pc:sldMkLst>
        <pc:spChg chg="mod">
          <ac:chgData name="Vladimir Vatskel" userId="629dfafe3e358558" providerId="LiveId" clId="{5917E82C-C410-457A-8DBE-5D7DD19A12FA}" dt="2024-02-14T22:02:23.080" v="40" actId="790"/>
          <ac:spMkLst>
            <pc:docMk/>
            <pc:sldMk cId="1319612263" sldId="286"/>
            <ac:spMk id="2" creationId="{12FEAABA-A6E5-C82A-0C81-E97F0EFD7FCD}"/>
          </ac:spMkLst>
        </pc:spChg>
        <pc:spChg chg="del">
          <ac:chgData name="Vladimir Vatskel" userId="629dfafe3e358558" providerId="LiveId" clId="{5917E82C-C410-457A-8DBE-5D7DD19A12FA}" dt="2024-02-14T22:03:48.514" v="62"/>
          <ac:spMkLst>
            <pc:docMk/>
            <pc:sldMk cId="1319612263" sldId="286"/>
            <ac:spMk id="3" creationId="{16B58814-7A25-F5E5-2A9C-3A0D8CCB5F95}"/>
          </ac:spMkLst>
        </pc:spChg>
        <pc:spChg chg="mod">
          <ac:chgData name="Vladimir Vatskel" userId="629dfafe3e358558" providerId="LiveId" clId="{5917E82C-C410-457A-8DBE-5D7DD19A12FA}" dt="2024-02-14T22:03:14.390" v="61" actId="20577"/>
          <ac:spMkLst>
            <pc:docMk/>
            <pc:sldMk cId="1319612263" sldId="286"/>
            <ac:spMk id="4" creationId="{1E0EDA6B-524E-21CA-24B5-E4646AAC47CE}"/>
          </ac:spMkLst>
        </pc:spChg>
        <pc:picChg chg="add mod">
          <ac:chgData name="Vladimir Vatskel" userId="629dfafe3e358558" providerId="LiveId" clId="{5917E82C-C410-457A-8DBE-5D7DD19A12FA}" dt="2024-02-14T22:03:49.220" v="64" actId="962"/>
          <ac:picMkLst>
            <pc:docMk/>
            <pc:sldMk cId="1319612263" sldId="286"/>
            <ac:picMk id="6" creationId="{668A00BC-3ED0-21F4-EE0D-E4B3473B9A49}"/>
          </ac:picMkLst>
        </pc:picChg>
      </pc:sldChg>
      <pc:sldChg chg="addSp delSp modSp new mod">
        <pc:chgData name="Vladimir Vatskel" userId="629dfafe3e358558" providerId="LiveId" clId="{5917E82C-C410-457A-8DBE-5D7DD19A12FA}" dt="2024-02-14T22:05:40.458" v="69" actId="27636"/>
        <pc:sldMkLst>
          <pc:docMk/>
          <pc:sldMk cId="1418126138" sldId="287"/>
        </pc:sldMkLst>
        <pc:spChg chg="mod">
          <ac:chgData name="Vladimir Vatskel" userId="629dfafe3e358558" providerId="LiveId" clId="{5917E82C-C410-457A-8DBE-5D7DD19A12FA}" dt="2024-02-14T22:04:02.634" v="67"/>
          <ac:spMkLst>
            <pc:docMk/>
            <pc:sldMk cId="1418126138" sldId="287"/>
            <ac:spMk id="2" creationId="{A73EEA42-6B81-24B6-4A15-ECE64302BE12}"/>
          </ac:spMkLst>
        </pc:spChg>
        <pc:spChg chg="del">
          <ac:chgData name="Vladimir Vatskel" userId="629dfafe3e358558" providerId="LiveId" clId="{5917E82C-C410-457A-8DBE-5D7DD19A12FA}" dt="2024-02-14T22:02:42.788" v="43"/>
          <ac:spMkLst>
            <pc:docMk/>
            <pc:sldMk cId="1418126138" sldId="287"/>
            <ac:spMk id="3" creationId="{A8750120-6977-907D-FBA6-DA039E86F20A}"/>
          </ac:spMkLst>
        </pc:spChg>
        <pc:spChg chg="mod">
          <ac:chgData name="Vladimir Vatskel" userId="629dfafe3e358558" providerId="LiveId" clId="{5917E82C-C410-457A-8DBE-5D7DD19A12FA}" dt="2024-02-14T22:05:40.458" v="69" actId="27636"/>
          <ac:spMkLst>
            <pc:docMk/>
            <pc:sldMk cId="1418126138" sldId="287"/>
            <ac:spMk id="4" creationId="{4CF0898F-92FF-4831-209D-F406B4C9BF2E}"/>
          </ac:spMkLst>
        </pc:spChg>
        <pc:picChg chg="add mod">
          <ac:chgData name="Vladimir Vatskel" userId="629dfafe3e358558" providerId="LiveId" clId="{5917E82C-C410-457A-8DBE-5D7DD19A12FA}" dt="2024-02-14T22:02:42.788" v="43"/>
          <ac:picMkLst>
            <pc:docMk/>
            <pc:sldMk cId="1418126138" sldId="287"/>
            <ac:picMk id="7" creationId="{C95985C9-B923-5997-31BA-4345BDB7BE07}"/>
          </ac:picMkLst>
        </pc:picChg>
      </pc:sldChg>
      <pc:sldChg chg="addSp delSp modSp new mod">
        <pc:chgData name="Vladimir Vatskel" userId="629dfafe3e358558" providerId="LiveId" clId="{5917E82C-C410-457A-8DBE-5D7DD19A12FA}" dt="2024-02-14T22:09:29.712" v="83" actId="27614"/>
        <pc:sldMkLst>
          <pc:docMk/>
          <pc:sldMk cId="2952891093" sldId="288"/>
        </pc:sldMkLst>
        <pc:spChg chg="mod">
          <ac:chgData name="Vladimir Vatskel" userId="629dfafe3e358558" providerId="LiveId" clId="{5917E82C-C410-457A-8DBE-5D7DD19A12FA}" dt="2024-02-14T22:06:11.706" v="73"/>
          <ac:spMkLst>
            <pc:docMk/>
            <pc:sldMk cId="2952891093" sldId="288"/>
            <ac:spMk id="2" creationId="{694B1325-CD4D-ED2B-FC25-5EAE8D742DDF}"/>
          </ac:spMkLst>
        </pc:spChg>
        <pc:spChg chg="del">
          <ac:chgData name="Vladimir Vatskel" userId="629dfafe3e358558" providerId="LiveId" clId="{5917E82C-C410-457A-8DBE-5D7DD19A12FA}" dt="2024-02-14T22:09:28.208" v="82"/>
          <ac:spMkLst>
            <pc:docMk/>
            <pc:sldMk cId="2952891093" sldId="288"/>
            <ac:spMk id="3" creationId="{8B43771D-1A90-6D0E-407E-E4FF3BB755ED}"/>
          </ac:spMkLst>
        </pc:spChg>
        <pc:spChg chg="mod">
          <ac:chgData name="Vladimir Vatskel" userId="629dfafe3e358558" providerId="LiveId" clId="{5917E82C-C410-457A-8DBE-5D7DD19A12FA}" dt="2024-02-14T22:07:12.248" v="81" actId="27636"/>
          <ac:spMkLst>
            <pc:docMk/>
            <pc:sldMk cId="2952891093" sldId="288"/>
            <ac:spMk id="4" creationId="{DC589AFE-90E0-6ED8-3BD4-1660C46A7C41}"/>
          </ac:spMkLst>
        </pc:spChg>
        <pc:picChg chg="add mod">
          <ac:chgData name="Vladimir Vatskel" userId="629dfafe3e358558" providerId="LiveId" clId="{5917E82C-C410-457A-8DBE-5D7DD19A12FA}" dt="2024-02-14T22:09:29.712" v="83" actId="27614"/>
          <ac:picMkLst>
            <pc:docMk/>
            <pc:sldMk cId="2952891093" sldId="288"/>
            <ac:picMk id="6" creationId="{71A57093-59C7-ABE8-8384-2E2E0DC81AB2}"/>
          </ac:picMkLst>
        </pc:picChg>
      </pc:sldChg>
      <pc:sldChg chg="addSp delSp modSp new mod">
        <pc:chgData name="Vladimir Vatskel" userId="629dfafe3e358558" providerId="LiveId" clId="{5917E82C-C410-457A-8DBE-5D7DD19A12FA}" dt="2024-02-14T22:11:59.067" v="87"/>
        <pc:sldMkLst>
          <pc:docMk/>
          <pc:sldMk cId="3351165426" sldId="289"/>
        </pc:sldMkLst>
        <pc:spChg chg="mod">
          <ac:chgData name="Vladimir Vatskel" userId="629dfafe3e358558" providerId="LiveId" clId="{5917E82C-C410-457A-8DBE-5D7DD19A12FA}" dt="2024-02-14T22:10:31.283" v="84" actId="790"/>
          <ac:spMkLst>
            <pc:docMk/>
            <pc:sldMk cId="3351165426" sldId="289"/>
            <ac:spMk id="2" creationId="{637A0247-D65C-8F6B-173D-D0183ACCC8B0}"/>
          </ac:spMkLst>
        </pc:spChg>
        <pc:spChg chg="del">
          <ac:chgData name="Vladimir Vatskel" userId="629dfafe3e358558" providerId="LiveId" clId="{5917E82C-C410-457A-8DBE-5D7DD19A12FA}" dt="2024-02-14T22:11:49.461" v="85"/>
          <ac:spMkLst>
            <pc:docMk/>
            <pc:sldMk cId="3351165426" sldId="289"/>
            <ac:spMk id="3" creationId="{F4C04F29-B618-0450-044B-2E6131681A40}"/>
          </ac:spMkLst>
        </pc:spChg>
        <pc:spChg chg="mod">
          <ac:chgData name="Vladimir Vatskel" userId="629dfafe3e358558" providerId="LiveId" clId="{5917E82C-C410-457A-8DBE-5D7DD19A12FA}" dt="2024-02-14T22:11:59.067" v="87"/>
          <ac:spMkLst>
            <pc:docMk/>
            <pc:sldMk cId="3351165426" sldId="289"/>
            <ac:spMk id="4" creationId="{3794F4CD-CFD3-DEEE-1493-09DFEFF267C7}"/>
          </ac:spMkLst>
        </pc:spChg>
        <pc:picChg chg="add mod">
          <ac:chgData name="Vladimir Vatskel" userId="629dfafe3e358558" providerId="LiveId" clId="{5917E82C-C410-457A-8DBE-5D7DD19A12FA}" dt="2024-02-14T22:11:50.576" v="86" actId="27614"/>
          <ac:picMkLst>
            <pc:docMk/>
            <pc:sldMk cId="3351165426" sldId="289"/>
            <ac:picMk id="6" creationId="{65E475BF-3A4B-3D9D-C260-E8F882D17131}"/>
          </ac:picMkLst>
        </pc:picChg>
      </pc:sldChg>
    </pc:docChg>
  </pc:docChgLst>
  <pc:docChgLst>
    <pc:chgData name="Vladimir Vatskel" userId="629dfafe3e358558" providerId="LiveId" clId="{3607FB22-3954-4225-8D29-68E592493AC7}"/>
    <pc:docChg chg="undo custSel addSld delSld modSld">
      <pc:chgData name="Vladimir Vatskel" userId="629dfafe3e358558" providerId="LiveId" clId="{3607FB22-3954-4225-8D29-68E592493AC7}" dt="2024-02-21T21:19:03.707" v="76" actId="27636"/>
      <pc:docMkLst>
        <pc:docMk/>
      </pc:docMkLst>
      <pc:sldChg chg="modSp mod">
        <pc:chgData name="Vladimir Vatskel" userId="629dfafe3e358558" providerId="LiveId" clId="{3607FB22-3954-4225-8D29-68E592493AC7}" dt="2024-02-21T21:19:03.707" v="76" actId="27636"/>
        <pc:sldMkLst>
          <pc:docMk/>
          <pc:sldMk cId="1035946105" sldId="282"/>
        </pc:sldMkLst>
        <pc:spChg chg="mod">
          <ac:chgData name="Vladimir Vatskel" userId="629dfafe3e358558" providerId="LiveId" clId="{3607FB22-3954-4225-8D29-68E592493AC7}" dt="2024-02-21T21:19:03.707" v="76" actId="27636"/>
          <ac:spMkLst>
            <pc:docMk/>
            <pc:sldMk cId="1035946105" sldId="282"/>
            <ac:spMk id="4" creationId="{BB75B652-F3D8-5BFE-BA2A-1162DC7E54BA}"/>
          </ac:spMkLst>
        </pc:spChg>
      </pc:sldChg>
      <pc:sldChg chg="new del">
        <pc:chgData name="Vladimir Vatskel" userId="629dfafe3e358558" providerId="LiveId" clId="{3607FB22-3954-4225-8D29-68E592493AC7}" dt="2024-02-21T20:56:56.237" v="1" actId="680"/>
        <pc:sldMkLst>
          <pc:docMk/>
          <pc:sldMk cId="1481902476" sldId="283"/>
        </pc:sldMkLst>
      </pc:sldChg>
      <pc:sldChg chg="addSp delSp modSp new mod">
        <pc:chgData name="Vladimir Vatskel" userId="629dfafe3e358558" providerId="LiveId" clId="{3607FB22-3954-4225-8D29-68E592493AC7}" dt="2024-02-21T21:01:54.690" v="18" actId="27614"/>
        <pc:sldMkLst>
          <pc:docMk/>
          <pc:sldMk cId="2277172431" sldId="283"/>
        </pc:sldMkLst>
        <pc:spChg chg="mod">
          <ac:chgData name="Vladimir Vatskel" userId="629dfafe3e358558" providerId="LiveId" clId="{3607FB22-3954-4225-8D29-68E592493AC7}" dt="2024-02-21T20:57:56.441" v="10"/>
          <ac:spMkLst>
            <pc:docMk/>
            <pc:sldMk cId="2277172431" sldId="283"/>
            <ac:spMk id="2" creationId="{4590A87B-821E-4DF7-61CB-883E16B19F89}"/>
          </ac:spMkLst>
        </pc:spChg>
        <pc:spChg chg="del">
          <ac:chgData name="Vladimir Vatskel" userId="629dfafe3e358558" providerId="LiveId" clId="{3607FB22-3954-4225-8D29-68E592493AC7}" dt="2024-02-21T21:01:52.662" v="17"/>
          <ac:spMkLst>
            <pc:docMk/>
            <pc:sldMk cId="2277172431" sldId="283"/>
            <ac:spMk id="3" creationId="{44FBB6D4-6F0B-E0A7-74DF-E097FC8DD9DD}"/>
          </ac:spMkLst>
        </pc:spChg>
        <pc:spChg chg="mod">
          <ac:chgData name="Vladimir Vatskel" userId="629dfafe3e358558" providerId="LiveId" clId="{3607FB22-3954-4225-8D29-68E592493AC7}" dt="2024-02-21T21:00:45.939" v="16" actId="27636"/>
          <ac:spMkLst>
            <pc:docMk/>
            <pc:sldMk cId="2277172431" sldId="283"/>
            <ac:spMk id="4" creationId="{E80026F1-D33D-B4DD-5674-3DE4917B6021}"/>
          </ac:spMkLst>
        </pc:spChg>
        <pc:picChg chg="add mod">
          <ac:chgData name="Vladimir Vatskel" userId="629dfafe3e358558" providerId="LiveId" clId="{3607FB22-3954-4225-8D29-68E592493AC7}" dt="2024-02-21T21:01:54.690" v="18" actId="27614"/>
          <ac:picMkLst>
            <pc:docMk/>
            <pc:sldMk cId="2277172431" sldId="283"/>
            <ac:picMk id="8" creationId="{3DC96517-4192-BF80-213B-18C62C2D0267}"/>
          </ac:picMkLst>
        </pc:picChg>
      </pc:sldChg>
      <pc:sldChg chg="addSp delSp modSp new mod">
        <pc:chgData name="Vladimir Vatskel" userId="629dfafe3e358558" providerId="LiveId" clId="{3607FB22-3954-4225-8D29-68E592493AC7}" dt="2024-02-21T21:04:27.550" v="26" actId="27614"/>
        <pc:sldMkLst>
          <pc:docMk/>
          <pc:sldMk cId="937449475" sldId="284"/>
        </pc:sldMkLst>
        <pc:spChg chg="mod">
          <ac:chgData name="Vladimir Vatskel" userId="629dfafe3e358558" providerId="LiveId" clId="{3607FB22-3954-4225-8D29-68E592493AC7}" dt="2024-02-21T21:00:32.849" v="14"/>
          <ac:spMkLst>
            <pc:docMk/>
            <pc:sldMk cId="937449475" sldId="284"/>
            <ac:spMk id="2" creationId="{18CF434E-345F-EFFE-3778-ED5F5856CE8D}"/>
          </ac:spMkLst>
        </pc:spChg>
        <pc:spChg chg="del">
          <ac:chgData name="Vladimir Vatskel" userId="629dfafe3e358558" providerId="LiveId" clId="{3607FB22-3954-4225-8D29-68E592493AC7}" dt="2024-02-21T21:04:26.274" v="25"/>
          <ac:spMkLst>
            <pc:docMk/>
            <pc:sldMk cId="937449475" sldId="284"/>
            <ac:spMk id="3" creationId="{3D2CA4BE-99CC-E932-3B64-97015C33FE7A}"/>
          </ac:spMkLst>
        </pc:spChg>
        <pc:spChg chg="mod">
          <ac:chgData name="Vladimir Vatskel" userId="629dfafe3e358558" providerId="LiveId" clId="{3607FB22-3954-4225-8D29-68E592493AC7}" dt="2024-02-21T21:02:16.342" v="20" actId="27636"/>
          <ac:spMkLst>
            <pc:docMk/>
            <pc:sldMk cId="937449475" sldId="284"/>
            <ac:spMk id="4" creationId="{E834AC8B-772B-1C67-2518-9BB1AB677054}"/>
          </ac:spMkLst>
        </pc:spChg>
        <pc:picChg chg="add mod">
          <ac:chgData name="Vladimir Vatskel" userId="629dfafe3e358558" providerId="LiveId" clId="{3607FB22-3954-4225-8D29-68E592493AC7}" dt="2024-02-21T21:04:27.550" v="26" actId="27614"/>
          <ac:picMkLst>
            <pc:docMk/>
            <pc:sldMk cId="937449475" sldId="284"/>
            <ac:picMk id="6" creationId="{52091BC9-9387-0806-EDF5-33FD05921883}"/>
          </ac:picMkLst>
        </pc:picChg>
      </pc:sldChg>
      <pc:sldChg chg="addSp delSp modSp new mod">
        <pc:chgData name="Vladimir Vatskel" userId="629dfafe3e358558" providerId="LiveId" clId="{3607FB22-3954-4225-8D29-68E592493AC7}" dt="2024-02-21T21:10:31.313" v="55" actId="27614"/>
        <pc:sldMkLst>
          <pc:docMk/>
          <pc:sldMk cId="3430669661" sldId="285"/>
        </pc:sldMkLst>
        <pc:spChg chg="mod">
          <ac:chgData name="Vladimir Vatskel" userId="629dfafe3e358558" providerId="LiveId" clId="{3607FB22-3954-4225-8D29-68E592493AC7}" dt="2024-02-21T21:03:01.478" v="24"/>
          <ac:spMkLst>
            <pc:docMk/>
            <pc:sldMk cId="3430669661" sldId="285"/>
            <ac:spMk id="2" creationId="{4A220056-6ECD-42F2-2E36-92A8840A334E}"/>
          </ac:spMkLst>
        </pc:spChg>
        <pc:spChg chg="add del">
          <ac:chgData name="Vladimir Vatskel" userId="629dfafe3e358558" providerId="LiveId" clId="{3607FB22-3954-4225-8D29-68E592493AC7}" dt="2024-02-21T21:06:39.913" v="45"/>
          <ac:spMkLst>
            <pc:docMk/>
            <pc:sldMk cId="3430669661" sldId="285"/>
            <ac:spMk id="3" creationId="{84121493-BF53-CC8A-D827-DACAAFD9AA54}"/>
          </ac:spMkLst>
        </pc:spChg>
        <pc:spChg chg="mod">
          <ac:chgData name="Vladimir Vatskel" userId="629dfafe3e358558" providerId="LiveId" clId="{3607FB22-3954-4225-8D29-68E592493AC7}" dt="2024-02-21T21:04:34.371" v="27"/>
          <ac:spMkLst>
            <pc:docMk/>
            <pc:sldMk cId="3430669661" sldId="285"/>
            <ac:spMk id="4" creationId="{B141B4A9-88DD-5A24-1230-03BC4B168480}"/>
          </ac:spMkLst>
        </pc:spChg>
        <pc:spChg chg="add del mod">
          <ac:chgData name="Vladimir Vatskel" userId="629dfafe3e358558" providerId="LiveId" clId="{3607FB22-3954-4225-8D29-68E592493AC7}" dt="2024-02-21T21:10:29.851" v="54"/>
          <ac:spMkLst>
            <pc:docMk/>
            <pc:sldMk cId="3430669661" sldId="285"/>
            <ac:spMk id="12" creationId="{233519DA-276B-E0B5-1934-598D7CB677C6}"/>
          </ac:spMkLst>
        </pc:spChg>
        <pc:picChg chg="add mod">
          <ac:chgData name="Vladimir Vatskel" userId="629dfafe3e358558" providerId="LiveId" clId="{3607FB22-3954-4225-8D29-68E592493AC7}" dt="2024-02-21T21:05:33.290" v="32"/>
          <ac:picMkLst>
            <pc:docMk/>
            <pc:sldMk cId="3430669661" sldId="285"/>
            <ac:picMk id="6" creationId="{6CE11CD1-9C21-110E-9A7C-96ED6095752F}"/>
          </ac:picMkLst>
        </pc:picChg>
        <pc:picChg chg="add mod">
          <ac:chgData name="Vladimir Vatskel" userId="629dfafe3e358558" providerId="LiveId" clId="{3607FB22-3954-4225-8D29-68E592493AC7}" dt="2024-02-21T21:06:06.458" v="44"/>
          <ac:picMkLst>
            <pc:docMk/>
            <pc:sldMk cId="3430669661" sldId="285"/>
            <ac:picMk id="8" creationId="{98F33F94-7475-3A86-2F5B-288C319806FC}"/>
          </ac:picMkLst>
        </pc:picChg>
        <pc:picChg chg="add del mod">
          <ac:chgData name="Vladimir Vatskel" userId="629dfafe3e358558" providerId="LiveId" clId="{3607FB22-3954-4225-8D29-68E592493AC7}" dt="2024-02-21T21:10:20.765" v="52" actId="21"/>
          <ac:picMkLst>
            <pc:docMk/>
            <pc:sldMk cId="3430669661" sldId="285"/>
            <ac:picMk id="10" creationId="{5A780B3F-80B7-258E-5DDD-C051E1E964FF}"/>
          </ac:picMkLst>
        </pc:picChg>
        <pc:picChg chg="add mod">
          <ac:chgData name="Vladimir Vatskel" userId="629dfafe3e358558" providerId="LiveId" clId="{3607FB22-3954-4225-8D29-68E592493AC7}" dt="2024-02-21T21:10:31.313" v="55" actId="27614"/>
          <ac:picMkLst>
            <pc:docMk/>
            <pc:sldMk cId="3430669661" sldId="285"/>
            <ac:picMk id="14" creationId="{B1B4F2A9-347B-7945-E2D5-90D71ACBC3D6}"/>
          </ac:picMkLst>
        </pc:picChg>
      </pc:sldChg>
      <pc:sldChg chg="addSp delSp modSp new mod">
        <pc:chgData name="Vladimir Vatskel" userId="629dfafe3e358558" providerId="LiveId" clId="{3607FB22-3954-4225-8D29-68E592493AC7}" dt="2024-02-21T21:12:01.232" v="61" actId="27636"/>
        <pc:sldMkLst>
          <pc:docMk/>
          <pc:sldMk cId="2785684920" sldId="286"/>
        </pc:sldMkLst>
        <pc:spChg chg="mod">
          <ac:chgData name="Vladimir Vatskel" userId="629dfafe3e358558" providerId="LiveId" clId="{3607FB22-3954-4225-8D29-68E592493AC7}" dt="2024-02-21T21:06:54.530" v="51"/>
          <ac:spMkLst>
            <pc:docMk/>
            <pc:sldMk cId="2785684920" sldId="286"/>
            <ac:spMk id="2" creationId="{F41CD1E1-9FD8-DC34-67DC-4FE2AB3BA42A}"/>
          </ac:spMkLst>
        </pc:spChg>
        <pc:spChg chg="del">
          <ac:chgData name="Vladimir Vatskel" userId="629dfafe3e358558" providerId="LiveId" clId="{3607FB22-3954-4225-8D29-68E592493AC7}" dt="2024-02-21T21:10:22.792" v="53"/>
          <ac:spMkLst>
            <pc:docMk/>
            <pc:sldMk cId="2785684920" sldId="286"/>
            <ac:spMk id="3" creationId="{F913581A-7A08-7D08-A68D-7215E2C31BE9}"/>
          </ac:spMkLst>
        </pc:spChg>
        <pc:spChg chg="mod">
          <ac:chgData name="Vladimir Vatskel" userId="629dfafe3e358558" providerId="LiveId" clId="{3607FB22-3954-4225-8D29-68E592493AC7}" dt="2024-02-21T21:12:01.232" v="61" actId="27636"/>
          <ac:spMkLst>
            <pc:docMk/>
            <pc:sldMk cId="2785684920" sldId="286"/>
            <ac:spMk id="4" creationId="{F6C1E7E5-522F-8782-D933-0D9175D5B3B7}"/>
          </ac:spMkLst>
        </pc:spChg>
        <pc:spChg chg="add del mod">
          <ac:chgData name="Vladimir Vatskel" userId="629dfafe3e358558" providerId="LiveId" clId="{3607FB22-3954-4225-8D29-68E592493AC7}" dt="2024-02-21T21:11:51.599" v="57"/>
          <ac:spMkLst>
            <pc:docMk/>
            <pc:sldMk cId="2785684920" sldId="286"/>
            <ac:spMk id="6" creationId="{AF6A508D-F2F5-5E04-E78B-F469DD5BEA9B}"/>
          </ac:spMkLst>
        </pc:spChg>
        <pc:picChg chg="add mod">
          <ac:chgData name="Vladimir Vatskel" userId="629dfafe3e358558" providerId="LiveId" clId="{3607FB22-3954-4225-8D29-68E592493AC7}" dt="2024-02-21T21:11:55.878" v="58" actId="27614"/>
          <ac:picMkLst>
            <pc:docMk/>
            <pc:sldMk cId="2785684920" sldId="286"/>
            <ac:picMk id="8" creationId="{63B1A74D-A2B7-B9EC-B9C6-47BE9DCA5E50}"/>
          </ac:picMkLst>
        </pc:picChg>
        <pc:picChg chg="add del mod">
          <ac:chgData name="Vladimir Vatskel" userId="629dfafe3e358558" providerId="LiveId" clId="{3607FB22-3954-4225-8D29-68E592493AC7}" dt="2024-02-21T21:11:50.131" v="56" actId="478"/>
          <ac:picMkLst>
            <pc:docMk/>
            <pc:sldMk cId="2785684920" sldId="286"/>
            <ac:picMk id="10" creationId="{5A780B3F-80B7-258E-5DDD-C051E1E964FF}"/>
          </ac:picMkLst>
        </pc:picChg>
      </pc:sldChg>
      <pc:sldChg chg="addSp delSp modSp new mod">
        <pc:chgData name="Vladimir Vatskel" userId="629dfafe3e358558" providerId="LiveId" clId="{3607FB22-3954-4225-8D29-68E592493AC7}" dt="2024-02-21T21:16:16.692" v="72" actId="27636"/>
        <pc:sldMkLst>
          <pc:docMk/>
          <pc:sldMk cId="2475003962" sldId="287"/>
        </pc:sldMkLst>
        <pc:spChg chg="mod">
          <ac:chgData name="Vladimir Vatskel" userId="629dfafe3e358558" providerId="LiveId" clId="{3607FB22-3954-4225-8D29-68E592493AC7}" dt="2024-02-21T21:12:18.089" v="65"/>
          <ac:spMkLst>
            <pc:docMk/>
            <pc:sldMk cId="2475003962" sldId="287"/>
            <ac:spMk id="2" creationId="{602297E0-00DC-49E9-11F4-81FCD735160F}"/>
          </ac:spMkLst>
        </pc:spChg>
        <pc:spChg chg="del">
          <ac:chgData name="Vladimir Vatskel" userId="629dfafe3e358558" providerId="LiveId" clId="{3607FB22-3954-4225-8D29-68E592493AC7}" dt="2024-02-21T21:13:40.548" v="66"/>
          <ac:spMkLst>
            <pc:docMk/>
            <pc:sldMk cId="2475003962" sldId="287"/>
            <ac:spMk id="3" creationId="{7185520F-C02C-E965-8394-C4F4FCE55673}"/>
          </ac:spMkLst>
        </pc:spChg>
        <pc:spChg chg="mod">
          <ac:chgData name="Vladimir Vatskel" userId="629dfafe3e358558" providerId="LiveId" clId="{3607FB22-3954-4225-8D29-68E592493AC7}" dt="2024-02-21T21:16:16.692" v="72" actId="27636"/>
          <ac:spMkLst>
            <pc:docMk/>
            <pc:sldMk cId="2475003962" sldId="287"/>
            <ac:spMk id="4" creationId="{C9C991D7-C013-2105-F099-D26F5FE42436}"/>
          </ac:spMkLst>
        </pc:spChg>
        <pc:spChg chg="add del mod">
          <ac:chgData name="Vladimir Vatskel" userId="629dfafe3e358558" providerId="LiveId" clId="{3607FB22-3954-4225-8D29-68E592493AC7}" dt="2024-02-21T21:15:10.232" v="69"/>
          <ac:spMkLst>
            <pc:docMk/>
            <pc:sldMk cId="2475003962" sldId="287"/>
            <ac:spMk id="8" creationId="{D3279FF8-5E9C-C628-53E2-5EFBA85E8A9A}"/>
          </ac:spMkLst>
        </pc:spChg>
        <pc:picChg chg="add del mod">
          <ac:chgData name="Vladimir Vatskel" userId="629dfafe3e358558" providerId="LiveId" clId="{3607FB22-3954-4225-8D29-68E592493AC7}" dt="2024-02-21T21:15:09.199" v="68" actId="478"/>
          <ac:picMkLst>
            <pc:docMk/>
            <pc:sldMk cId="2475003962" sldId="287"/>
            <ac:picMk id="6" creationId="{50BB3443-99A1-B3C1-3DA9-3246B942F0A0}"/>
          </ac:picMkLst>
        </pc:picChg>
        <pc:picChg chg="add mod">
          <ac:chgData name="Vladimir Vatskel" userId="629dfafe3e358558" providerId="LiveId" clId="{3607FB22-3954-4225-8D29-68E592493AC7}" dt="2024-02-21T21:15:11.082" v="70" actId="27614"/>
          <ac:picMkLst>
            <pc:docMk/>
            <pc:sldMk cId="2475003962" sldId="287"/>
            <ac:picMk id="10" creationId="{F5586D82-DB31-1491-30D4-B003B7BC90C8}"/>
          </ac:picMkLst>
        </pc:picChg>
      </pc:sldChg>
    </pc:docChg>
  </pc:docChgLst>
  <pc:docChgLst>
    <pc:chgData name="Vladimir Vatskel" userId="629dfafe3e358558" providerId="LiveId" clId="{6D3D9938-2C2B-4765-98B4-5159C0968B87}"/>
    <pc:docChg chg="undo custSel addSld delSld modSld">
      <pc:chgData name="Vladimir Vatskel" userId="629dfafe3e358558" providerId="LiveId" clId="{6D3D9938-2C2B-4765-98B4-5159C0968B87}" dt="2024-02-18T22:19:36.412" v="139" actId="20577"/>
      <pc:docMkLst>
        <pc:docMk/>
      </pc:docMkLst>
      <pc:sldChg chg="modSp mod">
        <pc:chgData name="Vladimir Vatskel" userId="629dfafe3e358558" providerId="LiveId" clId="{6D3D9938-2C2B-4765-98B4-5159C0968B87}" dt="2024-02-18T21:58:13.816" v="4"/>
        <pc:sldMkLst>
          <pc:docMk/>
          <pc:sldMk cId="1156948907" sldId="256"/>
        </pc:sldMkLst>
        <pc:spChg chg="mod">
          <ac:chgData name="Vladimir Vatskel" userId="629dfafe3e358558" providerId="LiveId" clId="{6D3D9938-2C2B-4765-98B4-5159C0968B87}" dt="2024-02-18T21:58:13.816" v="4"/>
          <ac:spMkLst>
            <pc:docMk/>
            <pc:sldMk cId="1156948907" sldId="256"/>
            <ac:spMk id="3" creationId="{61AF43C6-D912-ABC3-4CAF-631456FF7A35}"/>
          </ac:spMkLst>
        </pc:spChg>
      </pc:sldChg>
      <pc:sldChg chg="addSp delSp modSp mod">
        <pc:chgData name="Vladimir Vatskel" userId="629dfafe3e358558" providerId="LiveId" clId="{6D3D9938-2C2B-4765-98B4-5159C0968B87}" dt="2024-02-18T22:02:56.377" v="33" actId="962"/>
        <pc:sldMkLst>
          <pc:docMk/>
          <pc:sldMk cId="3393729228" sldId="264"/>
        </pc:sldMkLst>
        <pc:spChg chg="mod">
          <ac:chgData name="Vladimir Vatskel" userId="629dfafe3e358558" providerId="LiveId" clId="{6D3D9938-2C2B-4765-98B4-5159C0968B87}" dt="2024-02-18T22:01:01.134" v="15" actId="20577"/>
          <ac:spMkLst>
            <pc:docMk/>
            <pc:sldMk cId="3393729228" sldId="264"/>
            <ac:spMk id="2" creationId="{E5D7175A-D827-67F4-D876-D33F0AB990CB}"/>
          </ac:spMkLst>
        </pc:spChg>
        <pc:spChg chg="mod">
          <ac:chgData name="Vladimir Vatskel" userId="629dfafe3e358558" providerId="LiveId" clId="{6D3D9938-2C2B-4765-98B4-5159C0968B87}" dt="2024-02-18T22:01:33.851" v="25" actId="20577"/>
          <ac:spMkLst>
            <pc:docMk/>
            <pc:sldMk cId="3393729228" sldId="264"/>
            <ac:spMk id="4" creationId="{2BE4E336-CDD9-7230-D301-46FCF5BC7E4B}"/>
          </ac:spMkLst>
        </pc:spChg>
        <pc:spChg chg="add del mod">
          <ac:chgData name="Vladimir Vatskel" userId="629dfafe3e358558" providerId="LiveId" clId="{6D3D9938-2C2B-4765-98B4-5159C0968B87}" dt="2024-02-18T22:02:07.520" v="27"/>
          <ac:spMkLst>
            <pc:docMk/>
            <pc:sldMk cId="3393729228" sldId="264"/>
            <ac:spMk id="5" creationId="{60A42F07-DB10-6A61-C4E1-A94FAC576222}"/>
          </ac:spMkLst>
        </pc:spChg>
        <pc:spChg chg="add del mod">
          <ac:chgData name="Vladimir Vatskel" userId="629dfafe3e358558" providerId="LiveId" clId="{6D3D9938-2C2B-4765-98B4-5159C0968B87}" dt="2024-02-18T22:02:55.686" v="31"/>
          <ac:spMkLst>
            <pc:docMk/>
            <pc:sldMk cId="3393729228" sldId="264"/>
            <ac:spMk id="12" creationId="{BB9325DF-3E47-6E52-947B-FC1FA73DD13A}"/>
          </ac:spMkLst>
        </pc:spChg>
        <pc:picChg chg="add del mod">
          <ac:chgData name="Vladimir Vatskel" userId="629dfafe3e358558" providerId="LiveId" clId="{6D3D9938-2C2B-4765-98B4-5159C0968B87}" dt="2024-02-18T22:02:54.737" v="30" actId="478"/>
          <ac:picMkLst>
            <pc:docMk/>
            <pc:sldMk cId="3393729228" sldId="264"/>
            <ac:picMk id="7" creationId="{C4C9FD3B-E7FC-DB76-4B91-6D6C2F1137AC}"/>
          </ac:picMkLst>
        </pc:picChg>
        <pc:picChg chg="del">
          <ac:chgData name="Vladimir Vatskel" userId="629dfafe3e358558" providerId="LiveId" clId="{6D3D9938-2C2B-4765-98B4-5159C0968B87}" dt="2024-02-18T22:02:06.129" v="26" actId="478"/>
          <ac:picMkLst>
            <pc:docMk/>
            <pc:sldMk cId="3393729228" sldId="264"/>
            <ac:picMk id="8" creationId="{D5ECD119-D0EA-40A1-924E-45F212BBDDD5}"/>
          </ac:picMkLst>
        </pc:picChg>
        <pc:picChg chg="add mod">
          <ac:chgData name="Vladimir Vatskel" userId="629dfafe3e358558" providerId="LiveId" clId="{6D3D9938-2C2B-4765-98B4-5159C0968B87}" dt="2024-02-18T22:02:52.745" v="29"/>
          <ac:picMkLst>
            <pc:docMk/>
            <pc:sldMk cId="3393729228" sldId="264"/>
            <ac:picMk id="10" creationId="{DD392275-9219-69DC-1D92-0B30894B958F}"/>
          </ac:picMkLst>
        </pc:picChg>
        <pc:picChg chg="add mod">
          <ac:chgData name="Vladimir Vatskel" userId="629dfafe3e358558" providerId="LiveId" clId="{6D3D9938-2C2B-4765-98B4-5159C0968B87}" dt="2024-02-18T22:02:56.377" v="33" actId="962"/>
          <ac:picMkLst>
            <pc:docMk/>
            <pc:sldMk cId="3393729228" sldId="264"/>
            <ac:picMk id="14" creationId="{44EFB313-B803-2103-3C19-8659EE3F54E2}"/>
          </ac:picMkLst>
        </pc:picChg>
      </pc:sldChg>
      <pc:sldChg chg="modSp mod">
        <pc:chgData name="Vladimir Vatskel" userId="629dfafe3e358558" providerId="LiveId" clId="{6D3D9938-2C2B-4765-98B4-5159C0968B87}" dt="2024-02-18T22:19:36.412" v="139" actId="20577"/>
        <pc:sldMkLst>
          <pc:docMk/>
          <pc:sldMk cId="1035946105" sldId="282"/>
        </pc:sldMkLst>
        <pc:spChg chg="mod">
          <ac:chgData name="Vladimir Vatskel" userId="629dfafe3e358558" providerId="LiveId" clId="{6D3D9938-2C2B-4765-98B4-5159C0968B87}" dt="2024-02-18T22:19:36.412" v="139" actId="20577"/>
          <ac:spMkLst>
            <pc:docMk/>
            <pc:sldMk cId="1035946105" sldId="282"/>
            <ac:spMk id="4" creationId="{BB75B652-F3D8-5BFE-BA2A-1162DC7E54BA}"/>
          </ac:spMkLst>
        </pc:spChg>
      </pc:sldChg>
      <pc:sldChg chg="del">
        <pc:chgData name="Vladimir Vatskel" userId="629dfafe3e358558" providerId="LiveId" clId="{6D3D9938-2C2B-4765-98B4-5159C0968B87}" dt="2024-02-18T21:58:19.766" v="5" actId="47"/>
        <pc:sldMkLst>
          <pc:docMk/>
          <pc:sldMk cId="1548321952" sldId="283"/>
        </pc:sldMkLst>
      </pc:sldChg>
      <pc:sldChg chg="addSp delSp modSp new mod">
        <pc:chgData name="Vladimir Vatskel" userId="629dfafe3e358558" providerId="LiveId" clId="{6D3D9938-2C2B-4765-98B4-5159C0968B87}" dt="2024-02-18T22:11:47.095" v="62" actId="27614"/>
        <pc:sldMkLst>
          <pc:docMk/>
          <pc:sldMk cId="3622976547" sldId="283"/>
        </pc:sldMkLst>
        <pc:spChg chg="mod">
          <ac:chgData name="Vladimir Vatskel" userId="629dfafe3e358558" providerId="LiveId" clId="{6D3D9938-2C2B-4765-98B4-5159C0968B87}" dt="2024-02-18T22:03:14.969" v="37"/>
          <ac:spMkLst>
            <pc:docMk/>
            <pc:sldMk cId="3622976547" sldId="283"/>
            <ac:spMk id="2" creationId="{E279F2E5-CEDD-DA68-7ECD-9396C209520E}"/>
          </ac:spMkLst>
        </pc:spChg>
        <pc:spChg chg="del">
          <ac:chgData name="Vladimir Vatskel" userId="629dfafe3e358558" providerId="LiveId" clId="{6D3D9938-2C2B-4765-98B4-5159C0968B87}" dt="2024-02-18T22:11:46.043" v="61"/>
          <ac:spMkLst>
            <pc:docMk/>
            <pc:sldMk cId="3622976547" sldId="283"/>
            <ac:spMk id="3" creationId="{9BFE6DB2-590C-DED6-C0AE-13C15623A4C6}"/>
          </ac:spMkLst>
        </pc:spChg>
        <pc:spChg chg="mod">
          <ac:chgData name="Vladimir Vatskel" userId="629dfafe3e358558" providerId="LiveId" clId="{6D3D9938-2C2B-4765-98B4-5159C0968B87}" dt="2024-02-18T22:04:06.824" v="44" actId="20577"/>
          <ac:spMkLst>
            <pc:docMk/>
            <pc:sldMk cId="3622976547" sldId="283"/>
            <ac:spMk id="4" creationId="{0C8986C4-1506-5298-CC72-3404F30A3B84}"/>
          </ac:spMkLst>
        </pc:spChg>
        <pc:picChg chg="add mod">
          <ac:chgData name="Vladimir Vatskel" userId="629dfafe3e358558" providerId="LiveId" clId="{6D3D9938-2C2B-4765-98B4-5159C0968B87}" dt="2024-02-18T22:11:47.095" v="62" actId="27614"/>
          <ac:picMkLst>
            <pc:docMk/>
            <pc:sldMk cId="3622976547" sldId="283"/>
            <ac:picMk id="6" creationId="{D0B5C689-E5C4-26DE-85C2-315958F9B4FB}"/>
          </ac:picMkLst>
        </pc:picChg>
      </pc:sldChg>
      <pc:sldChg chg="del">
        <pc:chgData name="Vladimir Vatskel" userId="629dfafe3e358558" providerId="LiveId" clId="{6D3D9938-2C2B-4765-98B4-5159C0968B87}" dt="2024-02-18T21:58:19.766" v="5" actId="47"/>
        <pc:sldMkLst>
          <pc:docMk/>
          <pc:sldMk cId="616260692" sldId="284"/>
        </pc:sldMkLst>
      </pc:sldChg>
      <pc:sldChg chg="addSp delSp modSp new mod">
        <pc:chgData name="Vladimir Vatskel" userId="629dfafe3e358558" providerId="LiveId" clId="{6D3D9938-2C2B-4765-98B4-5159C0968B87}" dt="2024-02-18T22:07:29.975" v="53" actId="962"/>
        <pc:sldMkLst>
          <pc:docMk/>
          <pc:sldMk cId="3461394565" sldId="284"/>
        </pc:sldMkLst>
        <pc:spChg chg="mod">
          <ac:chgData name="Vladimir Vatskel" userId="629dfafe3e358558" providerId="LiveId" clId="{6D3D9938-2C2B-4765-98B4-5159C0968B87}" dt="2024-02-18T22:05:36.013" v="48"/>
          <ac:spMkLst>
            <pc:docMk/>
            <pc:sldMk cId="3461394565" sldId="284"/>
            <ac:spMk id="2" creationId="{1282A3F1-7811-1B11-8BFF-F9C8A34F2F0C}"/>
          </ac:spMkLst>
        </pc:spChg>
        <pc:spChg chg="del">
          <ac:chgData name="Vladimir Vatskel" userId="629dfafe3e358558" providerId="LiveId" clId="{6D3D9938-2C2B-4765-98B4-5159C0968B87}" dt="2024-02-18T22:07:29.098" v="51"/>
          <ac:spMkLst>
            <pc:docMk/>
            <pc:sldMk cId="3461394565" sldId="284"/>
            <ac:spMk id="3" creationId="{8CC8FA4B-276F-8159-45D3-2B6C48317D50}"/>
          </ac:spMkLst>
        </pc:spChg>
        <pc:spChg chg="mod">
          <ac:chgData name="Vladimir Vatskel" userId="629dfafe3e358558" providerId="LiveId" clId="{6D3D9938-2C2B-4765-98B4-5159C0968B87}" dt="2024-02-18T22:06:35.949" v="50" actId="27636"/>
          <ac:spMkLst>
            <pc:docMk/>
            <pc:sldMk cId="3461394565" sldId="284"/>
            <ac:spMk id="4" creationId="{B7E869D1-5249-DD14-7036-4AFE9B0B881F}"/>
          </ac:spMkLst>
        </pc:spChg>
        <pc:picChg chg="add mod">
          <ac:chgData name="Vladimir Vatskel" userId="629dfafe3e358558" providerId="LiveId" clId="{6D3D9938-2C2B-4765-98B4-5159C0968B87}" dt="2024-02-18T22:07:29.975" v="53" actId="962"/>
          <ac:picMkLst>
            <pc:docMk/>
            <pc:sldMk cId="3461394565" sldId="284"/>
            <ac:picMk id="6" creationId="{149E30A1-C735-07D3-11C4-500D4F604DA9}"/>
          </ac:picMkLst>
        </pc:picChg>
      </pc:sldChg>
      <pc:sldChg chg="addSp delSp modSp new mod">
        <pc:chgData name="Vladimir Vatskel" userId="629dfafe3e358558" providerId="LiveId" clId="{6D3D9938-2C2B-4765-98B4-5159C0968B87}" dt="2024-02-18T22:15:29.379" v="119" actId="962"/>
        <pc:sldMkLst>
          <pc:docMk/>
          <pc:sldMk cId="3755268063" sldId="285"/>
        </pc:sldMkLst>
        <pc:spChg chg="mod">
          <ac:chgData name="Vladimir Vatskel" userId="629dfafe3e358558" providerId="LiveId" clId="{6D3D9938-2C2B-4765-98B4-5159C0968B87}" dt="2024-02-18T22:07:41.863" v="57"/>
          <ac:spMkLst>
            <pc:docMk/>
            <pc:sldMk cId="3755268063" sldId="285"/>
            <ac:spMk id="2" creationId="{27DF5695-5B91-4E35-1980-DF9CFA9C06CD}"/>
          </ac:spMkLst>
        </pc:spChg>
        <pc:spChg chg="add del">
          <ac:chgData name="Vladimir Vatskel" userId="629dfafe3e358558" providerId="LiveId" clId="{6D3D9938-2C2B-4765-98B4-5159C0968B87}" dt="2024-02-18T22:15:28.495" v="117"/>
          <ac:spMkLst>
            <pc:docMk/>
            <pc:sldMk cId="3755268063" sldId="285"/>
            <ac:spMk id="3" creationId="{02245B2D-6F62-5C17-3683-45B7F4FE56D1}"/>
          </ac:spMkLst>
        </pc:spChg>
        <pc:spChg chg="mod">
          <ac:chgData name="Vladimir Vatskel" userId="629dfafe3e358558" providerId="LiveId" clId="{6D3D9938-2C2B-4765-98B4-5159C0968B87}" dt="2024-02-18T22:13:18.100" v="107" actId="113"/>
          <ac:spMkLst>
            <pc:docMk/>
            <pc:sldMk cId="3755268063" sldId="285"/>
            <ac:spMk id="4" creationId="{4A7A3515-C160-5DD9-6CB0-F52B6115E746}"/>
          </ac:spMkLst>
        </pc:spChg>
        <pc:picChg chg="add mod">
          <ac:chgData name="Vladimir Vatskel" userId="629dfafe3e358558" providerId="LiveId" clId="{6D3D9938-2C2B-4765-98B4-5159C0968B87}" dt="2024-02-18T22:14:50.821" v="116"/>
          <ac:picMkLst>
            <pc:docMk/>
            <pc:sldMk cId="3755268063" sldId="285"/>
            <ac:picMk id="6" creationId="{39A48F44-69B7-69DE-E473-A7615A2EDCCB}"/>
          </ac:picMkLst>
        </pc:picChg>
        <pc:picChg chg="add mod">
          <ac:chgData name="Vladimir Vatskel" userId="629dfafe3e358558" providerId="LiveId" clId="{6D3D9938-2C2B-4765-98B4-5159C0968B87}" dt="2024-02-18T22:15:29.379" v="119" actId="962"/>
          <ac:picMkLst>
            <pc:docMk/>
            <pc:sldMk cId="3755268063" sldId="285"/>
            <ac:picMk id="8" creationId="{D2E3709E-D3B4-AD2E-6D75-4C09DA2224EA}"/>
          </ac:picMkLst>
        </pc:picChg>
      </pc:sldChg>
      <pc:sldChg chg="del">
        <pc:chgData name="Vladimir Vatskel" userId="629dfafe3e358558" providerId="LiveId" clId="{6D3D9938-2C2B-4765-98B4-5159C0968B87}" dt="2024-02-18T21:58:19.766" v="5" actId="47"/>
        <pc:sldMkLst>
          <pc:docMk/>
          <pc:sldMk cId="3965135922" sldId="285"/>
        </pc:sldMkLst>
      </pc:sldChg>
      <pc:sldChg chg="del">
        <pc:chgData name="Vladimir Vatskel" userId="629dfafe3e358558" providerId="LiveId" clId="{6D3D9938-2C2B-4765-98B4-5159C0968B87}" dt="2024-02-18T21:58:19.766" v="5" actId="47"/>
        <pc:sldMkLst>
          <pc:docMk/>
          <pc:sldMk cId="1319612263" sldId="286"/>
        </pc:sldMkLst>
      </pc:sldChg>
      <pc:sldChg chg="addSp delSp modSp new mod">
        <pc:chgData name="Vladimir Vatskel" userId="629dfafe3e358558" providerId="LiveId" clId="{6D3D9938-2C2B-4765-98B4-5159C0968B87}" dt="2024-02-18T22:16:01.976" v="129" actId="962"/>
        <pc:sldMkLst>
          <pc:docMk/>
          <pc:sldMk cId="2795619152" sldId="286"/>
        </pc:sldMkLst>
        <pc:spChg chg="mod">
          <ac:chgData name="Vladimir Vatskel" userId="629dfafe3e358558" providerId="LiveId" clId="{6D3D9938-2C2B-4765-98B4-5159C0968B87}" dt="2024-02-18T22:13:55.978" v="111"/>
          <ac:spMkLst>
            <pc:docMk/>
            <pc:sldMk cId="2795619152" sldId="286"/>
            <ac:spMk id="2" creationId="{2FC79B6F-764C-3AB6-343F-E37441A5F7BE}"/>
          </ac:spMkLst>
        </pc:spChg>
        <pc:spChg chg="del">
          <ac:chgData name="Vladimir Vatskel" userId="629dfafe3e358558" providerId="LiveId" clId="{6D3D9938-2C2B-4765-98B4-5159C0968B87}" dt="2024-02-18T22:16:01.184" v="127"/>
          <ac:spMkLst>
            <pc:docMk/>
            <pc:sldMk cId="2795619152" sldId="286"/>
            <ac:spMk id="3" creationId="{F174A908-9759-1BE8-7ACB-1C5762E475B5}"/>
          </ac:spMkLst>
        </pc:spChg>
        <pc:spChg chg="mod">
          <ac:chgData name="Vladimir Vatskel" userId="629dfafe3e358558" providerId="LiveId" clId="{6D3D9938-2C2B-4765-98B4-5159C0968B87}" dt="2024-02-18T22:15:41.212" v="126" actId="20577"/>
          <ac:spMkLst>
            <pc:docMk/>
            <pc:sldMk cId="2795619152" sldId="286"/>
            <ac:spMk id="4" creationId="{D17F105A-DEB9-2817-CF45-3C887C8AFD0B}"/>
          </ac:spMkLst>
        </pc:spChg>
        <pc:picChg chg="add mod">
          <ac:chgData name="Vladimir Vatskel" userId="629dfafe3e358558" providerId="LiveId" clId="{6D3D9938-2C2B-4765-98B4-5159C0968B87}" dt="2024-02-18T22:16:01.976" v="129" actId="962"/>
          <ac:picMkLst>
            <pc:docMk/>
            <pc:sldMk cId="2795619152" sldId="286"/>
            <ac:picMk id="6" creationId="{8029554F-F1E3-5B48-E683-1FD542EC508F}"/>
          </ac:picMkLst>
        </pc:picChg>
      </pc:sldChg>
      <pc:sldChg chg="del">
        <pc:chgData name="Vladimir Vatskel" userId="629dfafe3e358558" providerId="LiveId" clId="{6D3D9938-2C2B-4765-98B4-5159C0968B87}" dt="2024-02-18T21:58:19.766" v="5" actId="47"/>
        <pc:sldMkLst>
          <pc:docMk/>
          <pc:sldMk cId="1418126138" sldId="287"/>
        </pc:sldMkLst>
      </pc:sldChg>
      <pc:sldChg chg="del">
        <pc:chgData name="Vladimir Vatskel" userId="629dfafe3e358558" providerId="LiveId" clId="{6D3D9938-2C2B-4765-98B4-5159C0968B87}" dt="2024-02-18T21:58:19.766" v="5" actId="47"/>
        <pc:sldMkLst>
          <pc:docMk/>
          <pc:sldMk cId="2952891093" sldId="288"/>
        </pc:sldMkLst>
      </pc:sldChg>
      <pc:sldChg chg="del">
        <pc:chgData name="Vladimir Vatskel" userId="629dfafe3e358558" providerId="LiveId" clId="{6D3D9938-2C2B-4765-98B4-5159C0968B87}" dt="2024-02-18T21:58:19.766" v="5" actId="47"/>
        <pc:sldMkLst>
          <pc:docMk/>
          <pc:sldMk cId="3351165426" sldId="289"/>
        </pc:sldMkLst>
      </pc:sldChg>
    </pc:docChg>
  </pc:docChgLst>
  <pc:docChgLst>
    <pc:chgData name="Vladimir Vatskel" userId="629dfafe3e358558" providerId="LiveId" clId="{B0DF4C48-F83C-407A-9C73-A89538B424B8}"/>
    <pc:docChg chg="undo custSel addSld delSld modSld">
      <pc:chgData name="Vladimir Vatskel" userId="629dfafe3e358558" providerId="LiveId" clId="{B0DF4C48-F83C-407A-9C73-A89538B424B8}" dt="2023-09-04T17:43:06.984" v="728" actId="2696"/>
      <pc:docMkLst>
        <pc:docMk/>
      </pc:docMkLst>
      <pc:sldChg chg="modSp mod">
        <pc:chgData name="Vladimir Vatskel" userId="629dfafe3e358558" providerId="LiveId" clId="{B0DF4C48-F83C-407A-9C73-A89538B424B8}" dt="2023-09-04T17:10:56.886" v="206" actId="20577"/>
        <pc:sldMkLst>
          <pc:docMk/>
          <pc:sldMk cId="1156948907" sldId="256"/>
        </pc:sldMkLst>
        <pc:spChg chg="mod">
          <ac:chgData name="Vladimir Vatskel" userId="629dfafe3e358558" providerId="LiveId" clId="{B0DF4C48-F83C-407A-9C73-A89538B424B8}" dt="2023-09-04T17:10:56.886" v="206" actId="20577"/>
          <ac:spMkLst>
            <pc:docMk/>
            <pc:sldMk cId="1156948907" sldId="256"/>
            <ac:spMk id="3" creationId="{61AF43C6-D912-ABC3-4CAF-631456FF7A35}"/>
          </ac:spMkLst>
        </pc:spChg>
      </pc:sldChg>
      <pc:sldChg chg="modSp new mod">
        <pc:chgData name="Vladimir Vatskel" userId="629dfafe3e358558" providerId="LiveId" clId="{B0DF4C48-F83C-407A-9C73-A89538B424B8}" dt="2023-09-04T17:13:58.269" v="236" actId="20577"/>
        <pc:sldMkLst>
          <pc:docMk/>
          <pc:sldMk cId="3025983569" sldId="257"/>
        </pc:sldMkLst>
        <pc:spChg chg="mod">
          <ac:chgData name="Vladimir Vatskel" userId="629dfafe3e358558" providerId="LiveId" clId="{B0DF4C48-F83C-407A-9C73-A89538B424B8}" dt="2023-09-04T16:45:17.143" v="3"/>
          <ac:spMkLst>
            <pc:docMk/>
            <pc:sldMk cId="3025983569" sldId="257"/>
            <ac:spMk id="2" creationId="{677B2EE0-DE6F-2DEE-AAF9-A90A34E0D874}"/>
          </ac:spMkLst>
        </pc:spChg>
        <pc:spChg chg="mod">
          <ac:chgData name="Vladimir Vatskel" userId="629dfafe3e358558" providerId="LiveId" clId="{B0DF4C48-F83C-407A-9C73-A89538B424B8}" dt="2023-09-04T17:13:58.269" v="236" actId="20577"/>
          <ac:spMkLst>
            <pc:docMk/>
            <pc:sldMk cId="3025983569" sldId="257"/>
            <ac:spMk id="3" creationId="{D0593AFE-D345-520E-46D3-F17EB06DAC63}"/>
          </ac:spMkLst>
        </pc:spChg>
      </pc:sldChg>
      <pc:sldChg chg="modSp new mod">
        <pc:chgData name="Vladimir Vatskel" userId="629dfafe3e358558" providerId="LiveId" clId="{B0DF4C48-F83C-407A-9C73-A89538B424B8}" dt="2023-09-04T16:58:15.335" v="64" actId="113"/>
        <pc:sldMkLst>
          <pc:docMk/>
          <pc:sldMk cId="2229595647" sldId="258"/>
        </pc:sldMkLst>
        <pc:spChg chg="mod">
          <ac:chgData name="Vladimir Vatskel" userId="629dfafe3e358558" providerId="LiveId" clId="{B0DF4C48-F83C-407A-9C73-A89538B424B8}" dt="2023-09-04T16:52:39.944" v="14"/>
          <ac:spMkLst>
            <pc:docMk/>
            <pc:sldMk cId="2229595647" sldId="258"/>
            <ac:spMk id="2" creationId="{79B2C7E9-A82D-F6A9-8CCD-A9A3C8EB32CA}"/>
          </ac:spMkLst>
        </pc:spChg>
        <pc:spChg chg="mod">
          <ac:chgData name="Vladimir Vatskel" userId="629dfafe3e358558" providerId="LiveId" clId="{B0DF4C48-F83C-407A-9C73-A89538B424B8}" dt="2023-09-04T16:58:15.335" v="64" actId="113"/>
          <ac:spMkLst>
            <pc:docMk/>
            <pc:sldMk cId="2229595647" sldId="258"/>
            <ac:spMk id="3" creationId="{C0F8B757-5523-03F5-70FB-7D3547581281}"/>
          </ac:spMkLst>
        </pc:spChg>
      </pc:sldChg>
      <pc:sldChg chg="modSp new mod">
        <pc:chgData name="Vladimir Vatskel" userId="629dfafe3e358558" providerId="LiveId" clId="{B0DF4C48-F83C-407A-9C73-A89538B424B8}" dt="2023-09-04T17:42:55.809" v="727" actId="6549"/>
        <pc:sldMkLst>
          <pc:docMk/>
          <pc:sldMk cId="1171470251" sldId="259"/>
        </pc:sldMkLst>
        <pc:spChg chg="mod">
          <ac:chgData name="Vladimir Vatskel" userId="629dfafe3e358558" providerId="LiveId" clId="{B0DF4C48-F83C-407A-9C73-A89538B424B8}" dt="2023-09-04T16:57:09.355" v="44"/>
          <ac:spMkLst>
            <pc:docMk/>
            <pc:sldMk cId="1171470251" sldId="259"/>
            <ac:spMk id="2" creationId="{51FC83AC-372F-F157-918E-3A2442A380FE}"/>
          </ac:spMkLst>
        </pc:spChg>
        <pc:spChg chg="mod">
          <ac:chgData name="Vladimir Vatskel" userId="629dfafe3e358558" providerId="LiveId" clId="{B0DF4C48-F83C-407A-9C73-A89538B424B8}" dt="2023-09-04T17:42:55.809" v="727" actId="6549"/>
          <ac:spMkLst>
            <pc:docMk/>
            <pc:sldMk cId="1171470251" sldId="259"/>
            <ac:spMk id="3" creationId="{BC05A3BF-B76A-9A23-CD21-1B48E48ECAB1}"/>
          </ac:spMkLst>
        </pc:spChg>
      </pc:sldChg>
      <pc:sldChg chg="modSp new mod">
        <pc:chgData name="Vladimir Vatskel" userId="629dfafe3e358558" providerId="LiveId" clId="{B0DF4C48-F83C-407A-9C73-A89538B424B8}" dt="2023-09-04T17:37:21.647" v="683" actId="20577"/>
        <pc:sldMkLst>
          <pc:docMk/>
          <pc:sldMk cId="1183688187" sldId="260"/>
        </pc:sldMkLst>
        <pc:spChg chg="mod">
          <ac:chgData name="Vladimir Vatskel" userId="629dfafe3e358558" providerId="LiveId" clId="{B0DF4C48-F83C-407A-9C73-A89538B424B8}" dt="2023-09-04T16:58:26.925" v="68"/>
          <ac:spMkLst>
            <pc:docMk/>
            <pc:sldMk cId="1183688187" sldId="260"/>
            <ac:spMk id="2" creationId="{A48BA472-AF98-4ED5-8358-7D8938D2ECC7}"/>
          </ac:spMkLst>
        </pc:spChg>
        <pc:spChg chg="mod">
          <ac:chgData name="Vladimir Vatskel" userId="629dfafe3e358558" providerId="LiveId" clId="{B0DF4C48-F83C-407A-9C73-A89538B424B8}" dt="2023-09-04T17:37:21.647" v="683" actId="20577"/>
          <ac:spMkLst>
            <pc:docMk/>
            <pc:sldMk cId="1183688187" sldId="260"/>
            <ac:spMk id="3" creationId="{2BF2B0CF-E31F-9C61-B898-3D098ED06740}"/>
          </ac:spMkLst>
        </pc:spChg>
      </pc:sldChg>
      <pc:sldChg chg="modSp new mod">
        <pc:chgData name="Vladimir Vatskel" userId="629dfafe3e358558" providerId="LiveId" clId="{B0DF4C48-F83C-407A-9C73-A89538B424B8}" dt="2023-09-04T17:29:32.806" v="526" actId="20577"/>
        <pc:sldMkLst>
          <pc:docMk/>
          <pc:sldMk cId="252740859" sldId="261"/>
        </pc:sldMkLst>
        <pc:spChg chg="mod">
          <ac:chgData name="Vladimir Vatskel" userId="629dfafe3e358558" providerId="LiveId" clId="{B0DF4C48-F83C-407A-9C73-A89538B424B8}" dt="2023-09-04T17:07:05.805" v="178" actId="790"/>
          <ac:spMkLst>
            <pc:docMk/>
            <pc:sldMk cId="252740859" sldId="261"/>
            <ac:spMk id="2" creationId="{766F5368-A6FD-14EB-DEF6-C24D70B88EDD}"/>
          </ac:spMkLst>
        </pc:spChg>
        <pc:spChg chg="mod">
          <ac:chgData name="Vladimir Vatskel" userId="629dfafe3e358558" providerId="LiveId" clId="{B0DF4C48-F83C-407A-9C73-A89538B424B8}" dt="2023-09-04T17:29:32.806" v="526" actId="20577"/>
          <ac:spMkLst>
            <pc:docMk/>
            <pc:sldMk cId="252740859" sldId="261"/>
            <ac:spMk id="3" creationId="{866D83C1-CC9C-2A11-E994-E11A9F3E55FA}"/>
          </ac:spMkLst>
        </pc:spChg>
      </pc:sldChg>
      <pc:sldChg chg="modSp new mod">
        <pc:chgData name="Vladimir Vatskel" userId="629dfafe3e358558" providerId="LiveId" clId="{B0DF4C48-F83C-407A-9C73-A89538B424B8}" dt="2023-09-04T17:29:22.746" v="524" actId="27636"/>
        <pc:sldMkLst>
          <pc:docMk/>
          <pc:sldMk cId="1682051636" sldId="262"/>
        </pc:sldMkLst>
        <pc:spChg chg="mod">
          <ac:chgData name="Vladimir Vatskel" userId="629dfafe3e358558" providerId="LiveId" clId="{B0DF4C48-F83C-407A-9C73-A89538B424B8}" dt="2023-09-04T17:09:57.906" v="200"/>
          <ac:spMkLst>
            <pc:docMk/>
            <pc:sldMk cId="1682051636" sldId="262"/>
            <ac:spMk id="2" creationId="{00E926F5-F9C4-27CA-0BF6-AF0CCEF5E936}"/>
          </ac:spMkLst>
        </pc:spChg>
        <pc:spChg chg="mod">
          <ac:chgData name="Vladimir Vatskel" userId="629dfafe3e358558" providerId="LiveId" clId="{B0DF4C48-F83C-407A-9C73-A89538B424B8}" dt="2023-09-04T17:29:22.746" v="524" actId="27636"/>
          <ac:spMkLst>
            <pc:docMk/>
            <pc:sldMk cId="1682051636" sldId="262"/>
            <ac:spMk id="3" creationId="{BE443EDB-0F5F-CFDC-0700-C129E3355F3A}"/>
          </ac:spMkLst>
        </pc:spChg>
      </pc:sldChg>
      <pc:sldChg chg="modSp new mod">
        <pc:chgData name="Vladimir Vatskel" userId="629dfafe3e358558" providerId="LiveId" clId="{B0DF4C48-F83C-407A-9C73-A89538B424B8}" dt="2023-09-04T17:29:08.550" v="522" actId="20577"/>
        <pc:sldMkLst>
          <pc:docMk/>
          <pc:sldMk cId="3099901222" sldId="263"/>
        </pc:sldMkLst>
        <pc:spChg chg="mod">
          <ac:chgData name="Vladimir Vatskel" userId="629dfafe3e358558" providerId="LiveId" clId="{B0DF4C48-F83C-407A-9C73-A89538B424B8}" dt="2023-09-04T17:25:40.196" v="468"/>
          <ac:spMkLst>
            <pc:docMk/>
            <pc:sldMk cId="3099901222" sldId="263"/>
            <ac:spMk id="2" creationId="{23703F63-9E70-4E24-F9B6-A9F27BF180EC}"/>
          </ac:spMkLst>
        </pc:spChg>
        <pc:spChg chg="mod">
          <ac:chgData name="Vladimir Vatskel" userId="629dfafe3e358558" providerId="LiveId" clId="{B0DF4C48-F83C-407A-9C73-A89538B424B8}" dt="2023-09-04T17:29:08.550" v="522" actId="20577"/>
          <ac:spMkLst>
            <pc:docMk/>
            <pc:sldMk cId="3099901222" sldId="263"/>
            <ac:spMk id="3" creationId="{3E928C04-5FD7-3D8F-4AE3-67D1CEF16811}"/>
          </ac:spMkLst>
        </pc:spChg>
      </pc:sldChg>
      <pc:sldChg chg="modSp new del mod">
        <pc:chgData name="Vladimir Vatskel" userId="629dfafe3e358558" providerId="LiveId" clId="{B0DF4C48-F83C-407A-9C73-A89538B424B8}" dt="2023-09-04T17:43:06.984" v="728" actId="2696"/>
        <pc:sldMkLst>
          <pc:docMk/>
          <pc:sldMk cId="2907210715" sldId="264"/>
        </pc:sldMkLst>
        <pc:spChg chg="mod">
          <ac:chgData name="Vladimir Vatskel" userId="629dfafe3e358558" providerId="LiveId" clId="{B0DF4C48-F83C-407A-9C73-A89538B424B8}" dt="2023-09-04T17:38:30.905" v="685"/>
          <ac:spMkLst>
            <pc:docMk/>
            <pc:sldMk cId="2907210715" sldId="264"/>
            <ac:spMk id="2" creationId="{4437ECB0-AA03-93CD-3514-ED0B5B165FCC}"/>
          </ac:spMkLst>
        </pc:spChg>
        <pc:spChg chg="mod">
          <ac:chgData name="Vladimir Vatskel" userId="629dfafe3e358558" providerId="LiveId" clId="{B0DF4C48-F83C-407A-9C73-A89538B424B8}" dt="2023-09-04T17:40:12.449" v="715" actId="20577"/>
          <ac:spMkLst>
            <pc:docMk/>
            <pc:sldMk cId="2907210715" sldId="264"/>
            <ac:spMk id="3" creationId="{DB4410CF-68C9-DFA5-5F2E-CE492EC7C69D}"/>
          </ac:spMkLst>
        </pc:spChg>
      </pc:sldChg>
    </pc:docChg>
  </pc:docChgLst>
  <pc:docChgLst>
    <pc:chgData name="Vladimir Vatskel" userId="629dfafe3e358558" providerId="LiveId" clId="{C54122B2-31B4-48F3-8B24-AA6A6496B57F}"/>
    <pc:docChg chg="delSld modSld">
      <pc:chgData name="Vladimir Vatskel" userId="629dfafe3e358558" providerId="LiveId" clId="{C54122B2-31B4-48F3-8B24-AA6A6496B57F}" dt="2024-02-21T18:23:59.053" v="3"/>
      <pc:docMkLst>
        <pc:docMk/>
      </pc:docMkLst>
      <pc:sldChg chg="modSp mod">
        <pc:chgData name="Vladimir Vatskel" userId="629dfafe3e358558" providerId="LiveId" clId="{C54122B2-31B4-48F3-8B24-AA6A6496B57F}" dt="2024-02-21T18:23:59.053" v="3"/>
        <pc:sldMkLst>
          <pc:docMk/>
          <pc:sldMk cId="1156948907" sldId="256"/>
        </pc:sldMkLst>
        <pc:spChg chg="mod">
          <ac:chgData name="Vladimir Vatskel" userId="629dfafe3e358558" providerId="LiveId" clId="{C54122B2-31B4-48F3-8B24-AA6A6496B57F}" dt="2024-02-21T18:23:59.053" v="3"/>
          <ac:spMkLst>
            <pc:docMk/>
            <pc:sldMk cId="1156948907" sldId="256"/>
            <ac:spMk id="3" creationId="{61AF43C6-D912-ABC3-4CAF-631456FF7A35}"/>
          </ac:spMkLst>
        </pc:spChg>
      </pc:sldChg>
      <pc:sldChg chg="del">
        <pc:chgData name="Vladimir Vatskel" userId="629dfafe3e358558" providerId="LiveId" clId="{C54122B2-31B4-48F3-8B24-AA6A6496B57F}" dt="2024-02-21T18:23:41.568" v="0" actId="47"/>
        <pc:sldMkLst>
          <pc:docMk/>
          <pc:sldMk cId="3393729228" sldId="264"/>
        </pc:sldMkLst>
      </pc:sldChg>
      <pc:sldChg chg="del">
        <pc:chgData name="Vladimir Vatskel" userId="629dfafe3e358558" providerId="LiveId" clId="{C54122B2-31B4-48F3-8B24-AA6A6496B57F}" dt="2024-02-21T18:23:41.568" v="0" actId="47"/>
        <pc:sldMkLst>
          <pc:docMk/>
          <pc:sldMk cId="3622976547" sldId="283"/>
        </pc:sldMkLst>
      </pc:sldChg>
      <pc:sldChg chg="del">
        <pc:chgData name="Vladimir Vatskel" userId="629dfafe3e358558" providerId="LiveId" clId="{C54122B2-31B4-48F3-8B24-AA6A6496B57F}" dt="2024-02-21T18:23:41.568" v="0" actId="47"/>
        <pc:sldMkLst>
          <pc:docMk/>
          <pc:sldMk cId="3461394565" sldId="284"/>
        </pc:sldMkLst>
      </pc:sldChg>
      <pc:sldChg chg="del">
        <pc:chgData name="Vladimir Vatskel" userId="629dfafe3e358558" providerId="LiveId" clId="{C54122B2-31B4-48F3-8B24-AA6A6496B57F}" dt="2024-02-21T18:23:41.568" v="0" actId="47"/>
        <pc:sldMkLst>
          <pc:docMk/>
          <pc:sldMk cId="3755268063" sldId="285"/>
        </pc:sldMkLst>
      </pc:sldChg>
      <pc:sldChg chg="del">
        <pc:chgData name="Vladimir Vatskel" userId="629dfafe3e358558" providerId="LiveId" clId="{C54122B2-31B4-48F3-8B24-AA6A6496B57F}" dt="2024-02-21T18:23:41.568" v="0" actId="47"/>
        <pc:sldMkLst>
          <pc:docMk/>
          <pc:sldMk cId="2795619152" sldId="2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21.02.2024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68014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21.02.2024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53830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21.02.2024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620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21.02.2024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8314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21.02.2024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141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21.02.2024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90427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21.02.2024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22215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21.02.2024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83130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21.02.2024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81609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21.02.2024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297712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0AC7C9C-7DA2-436D-B997-ED381725A209}" type="datetimeFigureOut">
              <a:rPr lang="uk-UA" smtClean="0"/>
              <a:t>21.02.2024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25978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0AC7C9C-7DA2-436D-B997-ED381725A209}" type="datetimeFigureOut">
              <a:rPr lang="uk-UA" smtClean="0"/>
              <a:t>21.02.2024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30035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0AC7C9C-7DA2-436D-B997-ED381725A209}" type="datetimeFigureOut">
              <a:rPr lang="uk-UA" smtClean="0"/>
              <a:t>21.02.2024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99510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C7C9C-7DA2-436D-B997-ED381725A209}" type="datetimeFigureOut">
              <a:rPr lang="uk-UA" smtClean="0"/>
              <a:t>21.02.2024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37844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21.02.2024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6659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21.02.2024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41300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0AC7C9C-7DA2-436D-B997-ED381725A209}" type="datetimeFigureOut">
              <a:rPr lang="uk-UA" smtClean="0"/>
              <a:t>21.02.2024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F00DB4F-AB7E-4C0E-ABAC-4AA23E8510AD}" type="slidenum">
              <a:rPr lang="uk-UA" smtClean="0"/>
              <a:t>‹№›</a:t>
            </a:fld>
            <a:endParaRPr lang="uk-UA"/>
          </a:p>
        </p:txBody>
      </p:sp>
    </p:spTree>
    <p:extLst>
      <p:ext uri="{BB962C8B-B14F-4D97-AF65-F5344CB8AC3E}">
        <p14:creationId xmlns:p14="http://schemas.microsoft.com/office/powerpoint/2010/main" val="39655523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11E836-3832-B8F3-F376-A17B80E9CA7C}"/>
              </a:ext>
            </a:extLst>
          </p:cNvPr>
          <p:cNvSpPr>
            <a:spLocks noGrp="1"/>
          </p:cNvSpPr>
          <p:nvPr>
            <p:ph type="ctrTitle"/>
          </p:nvPr>
        </p:nvSpPr>
        <p:spPr/>
        <p:txBody>
          <a:bodyPr>
            <a:normAutofit fontScale="90000"/>
          </a:bodyPr>
          <a:lstStyle/>
          <a:p>
            <a:r>
              <a:rPr lang="uk-UA" dirty="0"/>
              <a:t>Інструментальні засоби розробки програмних систем</a:t>
            </a:r>
          </a:p>
        </p:txBody>
      </p:sp>
      <p:sp>
        <p:nvSpPr>
          <p:cNvPr id="3" name="Підзаголовок 2">
            <a:extLst>
              <a:ext uri="{FF2B5EF4-FFF2-40B4-BE49-F238E27FC236}">
                <a16:creationId xmlns:a16="http://schemas.microsoft.com/office/drawing/2014/main" id="{61AF43C6-D912-ABC3-4CAF-631456FF7A35}"/>
              </a:ext>
            </a:extLst>
          </p:cNvPr>
          <p:cNvSpPr>
            <a:spLocks noGrp="1"/>
          </p:cNvSpPr>
          <p:nvPr>
            <p:ph type="subTitle" idx="1"/>
          </p:nvPr>
        </p:nvSpPr>
        <p:spPr/>
        <p:txBody>
          <a:bodyPr/>
          <a:lstStyle/>
          <a:p>
            <a:r>
              <a:rPr lang="ru-RU" b="1" dirty="0" err="1"/>
              <a:t>Лекція</a:t>
            </a:r>
            <a:r>
              <a:rPr lang="ru-RU" b="1" dirty="0"/>
              <a:t> </a:t>
            </a:r>
            <a:r>
              <a:rPr lang="en-US" b="1" dirty="0"/>
              <a:t>3</a:t>
            </a:r>
            <a:r>
              <a:rPr lang="ru-RU" b="1" dirty="0"/>
              <a:t>. </a:t>
            </a:r>
            <a:r>
              <a:rPr lang="uk-UA" b="1"/>
              <a:t>Налагодження програмного забезпечення</a:t>
            </a:r>
            <a:endParaRPr lang="uk-UA" b="1" dirty="0"/>
          </a:p>
        </p:txBody>
      </p:sp>
    </p:spTree>
    <p:extLst>
      <p:ext uri="{BB962C8B-B14F-4D97-AF65-F5344CB8AC3E}">
        <p14:creationId xmlns:p14="http://schemas.microsoft.com/office/powerpoint/2010/main" val="115694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0A87B-821E-4DF7-61CB-883E16B19F89}"/>
              </a:ext>
            </a:extLst>
          </p:cNvPr>
          <p:cNvSpPr>
            <a:spLocks noGrp="1"/>
          </p:cNvSpPr>
          <p:nvPr>
            <p:ph type="title"/>
          </p:nvPr>
        </p:nvSpPr>
        <p:spPr/>
        <p:txBody>
          <a:bodyPr/>
          <a:lstStyle/>
          <a:p>
            <a:r>
              <a:rPr lang="uk-UA" dirty="0"/>
              <a:t>Основи налагодження</a:t>
            </a:r>
          </a:p>
        </p:txBody>
      </p:sp>
      <p:pic>
        <p:nvPicPr>
          <p:cNvPr id="8" name="Місце для вмісту 7" descr="Зображення, що містить текст, знімок екрана, схема, Шрифт&#10;&#10;Автоматично згенерований опис">
            <a:extLst>
              <a:ext uri="{FF2B5EF4-FFF2-40B4-BE49-F238E27FC236}">
                <a16:creationId xmlns:a16="http://schemas.microsoft.com/office/drawing/2014/main" id="{3DC96517-4192-BF80-213B-18C62C2D02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784983"/>
            <a:ext cx="5181600" cy="2737172"/>
          </a:xfrm>
        </p:spPr>
      </p:pic>
      <p:sp>
        <p:nvSpPr>
          <p:cNvPr id="4" name="Місце для тексту 3">
            <a:extLst>
              <a:ext uri="{FF2B5EF4-FFF2-40B4-BE49-F238E27FC236}">
                <a16:creationId xmlns:a16="http://schemas.microsoft.com/office/drawing/2014/main" id="{E80026F1-D33D-B4DD-5674-3DE4917B6021}"/>
              </a:ext>
            </a:extLst>
          </p:cNvPr>
          <p:cNvSpPr>
            <a:spLocks noGrp="1"/>
          </p:cNvSpPr>
          <p:nvPr>
            <p:ph type="body" sz="half" idx="2"/>
          </p:nvPr>
        </p:nvSpPr>
        <p:spPr/>
        <p:txBody>
          <a:bodyPr>
            <a:normAutofit lnSpcReduction="10000"/>
          </a:bodyPr>
          <a:lstStyle/>
          <a:p>
            <a:r>
              <a:rPr lang="uk-UA" dirty="0"/>
              <a:t>Процес налагодження програмного забезпечення є важливою частиною розробки, включаючи ідентифікацію, локалізацію, аналіз та усунення помилок. Цей процес допомагає гарантувати, що програма відповідає вимогам та очікуванням. Розуміння різних типів помилок, таких як синтаксичні, логічні, помилки часу виконання, та їх ефективне усунення за допомогою стратегій налагодження, є ключовим для створення надійного програмного забезпечення. Застосування систематичного підходу, включаючи детальне </a:t>
            </a:r>
            <a:r>
              <a:rPr lang="uk-UA" dirty="0" err="1"/>
              <a:t>журналування</a:t>
            </a:r>
            <a:r>
              <a:rPr lang="uk-UA" dirty="0"/>
              <a:t>, ітеративну локалізацію проблем, та метод "розділяй та володарюй", сприяє ефективному налагодженню та покращенню якості продукту.</a:t>
            </a:r>
          </a:p>
        </p:txBody>
      </p:sp>
    </p:spTree>
    <p:extLst>
      <p:ext uri="{BB962C8B-B14F-4D97-AF65-F5344CB8AC3E}">
        <p14:creationId xmlns:p14="http://schemas.microsoft.com/office/powerpoint/2010/main" val="227717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CF434E-345F-EFFE-3778-ED5F5856CE8D}"/>
              </a:ext>
            </a:extLst>
          </p:cNvPr>
          <p:cNvSpPr>
            <a:spLocks noGrp="1"/>
          </p:cNvSpPr>
          <p:nvPr>
            <p:ph type="title"/>
          </p:nvPr>
        </p:nvSpPr>
        <p:spPr/>
        <p:txBody>
          <a:bodyPr/>
          <a:lstStyle/>
          <a:p>
            <a:r>
              <a:rPr lang="uk-UA" dirty="0"/>
              <a:t>Інструменти та методики налагодження</a:t>
            </a:r>
          </a:p>
        </p:txBody>
      </p:sp>
      <p:pic>
        <p:nvPicPr>
          <p:cNvPr id="6" name="Місце для вмісту 5" descr="Зображення, що містить знімок екрана, зелений, графічний дизайн, Графіка&#10;&#10;Автоматично згенерований опис">
            <a:extLst>
              <a:ext uri="{FF2B5EF4-FFF2-40B4-BE49-F238E27FC236}">
                <a16:creationId xmlns:a16="http://schemas.microsoft.com/office/drawing/2014/main" id="{52091BC9-9387-0806-EDF5-33FD059218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6244"/>
            <a:ext cx="5181600" cy="2914650"/>
          </a:xfrm>
        </p:spPr>
      </p:pic>
      <p:sp>
        <p:nvSpPr>
          <p:cNvPr id="4" name="Місце для тексту 3">
            <a:extLst>
              <a:ext uri="{FF2B5EF4-FFF2-40B4-BE49-F238E27FC236}">
                <a16:creationId xmlns:a16="http://schemas.microsoft.com/office/drawing/2014/main" id="{E834AC8B-772B-1C67-2518-9BB1AB677054}"/>
              </a:ext>
            </a:extLst>
          </p:cNvPr>
          <p:cNvSpPr>
            <a:spLocks noGrp="1"/>
          </p:cNvSpPr>
          <p:nvPr>
            <p:ph type="body" sz="half" idx="2"/>
          </p:nvPr>
        </p:nvSpPr>
        <p:spPr/>
        <p:txBody>
          <a:bodyPr>
            <a:normAutofit lnSpcReduction="10000"/>
          </a:bodyPr>
          <a:lstStyle/>
          <a:p>
            <a:r>
              <a:rPr lang="uk-UA" dirty="0" err="1"/>
              <a:t>Журналування</a:t>
            </a:r>
            <a:r>
              <a:rPr lang="uk-UA" dirty="0"/>
              <a:t> та аналіз журналів є ключовими інструментами для налагодження програмного забезпечення, дозволяючи розробникам фіксувати детальну послідовність подій та ідентифікувати причини помилок. Використання </a:t>
            </a:r>
            <a:r>
              <a:rPr lang="uk-UA" dirty="0" err="1"/>
              <a:t>асертів</a:t>
            </a:r>
            <a:r>
              <a:rPr lang="uk-UA" dirty="0"/>
              <a:t> допомагає перевіряти важливі умови в коді, забезпечуючи додатковий рівень самоперевірки. Статичний та динамічний аналіз коду розширюють можливості налагодження, допомагаючи виявити помилки до та під час виконання програми. Разом ці методи формують комплексний підхід до забезпечення якості програмного забезпечення, підвищуючи його надійність та безпеку.</a:t>
            </a:r>
          </a:p>
        </p:txBody>
      </p:sp>
    </p:spTree>
    <p:extLst>
      <p:ext uri="{BB962C8B-B14F-4D97-AF65-F5344CB8AC3E}">
        <p14:creationId xmlns:p14="http://schemas.microsoft.com/office/powerpoint/2010/main" val="93744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220056-6ECD-42F2-2E36-92A8840A334E}"/>
              </a:ext>
            </a:extLst>
          </p:cNvPr>
          <p:cNvSpPr>
            <a:spLocks noGrp="1"/>
          </p:cNvSpPr>
          <p:nvPr>
            <p:ph type="title"/>
          </p:nvPr>
        </p:nvSpPr>
        <p:spPr/>
        <p:txBody>
          <a:bodyPr/>
          <a:lstStyle/>
          <a:p>
            <a:r>
              <a:rPr lang="uk-UA" dirty="0"/>
              <a:t>Налагодження у </a:t>
            </a:r>
            <a:r>
              <a:rPr lang="en-US" dirty="0"/>
              <a:t>Visual Studio</a:t>
            </a:r>
            <a:endParaRPr lang="uk-UA" dirty="0"/>
          </a:p>
        </p:txBody>
      </p:sp>
      <p:sp>
        <p:nvSpPr>
          <p:cNvPr id="4" name="Місце для тексту 3">
            <a:extLst>
              <a:ext uri="{FF2B5EF4-FFF2-40B4-BE49-F238E27FC236}">
                <a16:creationId xmlns:a16="http://schemas.microsoft.com/office/drawing/2014/main" id="{B141B4A9-88DD-5A24-1230-03BC4B168480}"/>
              </a:ext>
            </a:extLst>
          </p:cNvPr>
          <p:cNvSpPr>
            <a:spLocks noGrp="1"/>
          </p:cNvSpPr>
          <p:nvPr>
            <p:ph type="body" sz="half" idx="2"/>
          </p:nvPr>
        </p:nvSpPr>
        <p:spPr/>
        <p:txBody>
          <a:bodyPr/>
          <a:lstStyle/>
          <a:p>
            <a:r>
              <a:rPr lang="uk-UA" dirty="0"/>
              <a:t>Налаштування середовища для налагодження у </a:t>
            </a:r>
            <a:r>
              <a:rPr lang="en-US" dirty="0"/>
              <a:t>Visual Studio </a:t>
            </a:r>
            <a:r>
              <a:rPr lang="uk-UA" dirty="0"/>
              <a:t>вимагає забезпечення достатньої інформації для налагодження, включаючи вибір режиму збірки </a:t>
            </a:r>
            <a:r>
              <a:rPr lang="en-US" dirty="0"/>
              <a:t>Debug. </a:t>
            </a:r>
            <a:r>
              <a:rPr lang="uk-UA" dirty="0"/>
              <a:t>Використання точок зупинки, вікон спостереження, інтеграції з зовнішніми інструментами посилює процес налагодження. Різні типи точок зупинки та вікна спостереження надають гнучкі інструменти для аналізу стану програми. Налагодження виразів та викликів функцій дозволяє детально аналізувати внутрішню роботу програми, в той час як ефективна робота з виключеннями допомагає швидко ідентифікувати та усунути помилки.</a:t>
            </a:r>
          </a:p>
        </p:txBody>
      </p:sp>
      <p:pic>
        <p:nvPicPr>
          <p:cNvPr id="14" name="Місце для вмісту 13" descr="Зображення, що містить текст, електроніка, монітор, знімок екрана&#10;&#10;Автоматично згенерований опис">
            <a:extLst>
              <a:ext uri="{FF2B5EF4-FFF2-40B4-BE49-F238E27FC236}">
                <a16:creationId xmlns:a16="http://schemas.microsoft.com/office/drawing/2014/main" id="{B1B4F2A9-347B-7945-E2D5-90D71ACBC3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435114"/>
            <a:ext cx="5181600" cy="3436909"/>
          </a:xfrm>
        </p:spPr>
      </p:pic>
    </p:spTree>
    <p:extLst>
      <p:ext uri="{BB962C8B-B14F-4D97-AF65-F5344CB8AC3E}">
        <p14:creationId xmlns:p14="http://schemas.microsoft.com/office/powerpoint/2010/main" val="343066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1CD1E1-9FD8-DC34-67DC-4FE2AB3BA42A}"/>
              </a:ext>
            </a:extLst>
          </p:cNvPr>
          <p:cNvSpPr>
            <a:spLocks noGrp="1"/>
          </p:cNvSpPr>
          <p:nvPr>
            <p:ph type="title"/>
          </p:nvPr>
        </p:nvSpPr>
        <p:spPr/>
        <p:txBody>
          <a:bodyPr/>
          <a:lstStyle/>
          <a:p>
            <a:r>
              <a:rPr lang="uk-UA" dirty="0"/>
              <a:t>Налагодження </a:t>
            </a:r>
            <a:r>
              <a:rPr lang="en-US" dirty="0"/>
              <a:t>C# </a:t>
            </a:r>
            <a:r>
              <a:rPr lang="uk-UA" dirty="0"/>
              <a:t>програм</a:t>
            </a:r>
          </a:p>
        </p:txBody>
      </p:sp>
      <p:sp>
        <p:nvSpPr>
          <p:cNvPr id="4" name="Місце для тексту 3">
            <a:extLst>
              <a:ext uri="{FF2B5EF4-FFF2-40B4-BE49-F238E27FC236}">
                <a16:creationId xmlns:a16="http://schemas.microsoft.com/office/drawing/2014/main" id="{F6C1E7E5-522F-8782-D933-0D9175D5B3B7}"/>
              </a:ext>
            </a:extLst>
          </p:cNvPr>
          <p:cNvSpPr>
            <a:spLocks noGrp="1"/>
          </p:cNvSpPr>
          <p:nvPr>
            <p:ph type="body" sz="half" idx="2"/>
          </p:nvPr>
        </p:nvSpPr>
        <p:spPr/>
        <p:txBody>
          <a:bodyPr>
            <a:normAutofit fontScale="92500" lnSpcReduction="10000"/>
          </a:bodyPr>
          <a:lstStyle/>
          <a:p>
            <a:r>
              <a:rPr lang="uk-UA" dirty="0"/>
              <a:t>Налагодження програм на </a:t>
            </a:r>
            <a:r>
              <a:rPr lang="en-US" dirty="0"/>
              <a:t>C# </a:t>
            </a:r>
            <a:r>
              <a:rPr lang="uk-UA" dirty="0"/>
              <a:t>вимагає від розробників розуміння специфіки мови та вміння використовувати доступні інструменти для виявлення та усунення помилок. Часті помилки, як-от виключення через нульове посилання або витік пам'яті через замкнення, потребують аналізу контексту виникнення та правильного управління ресурсами. Гонитва даних у </a:t>
            </a:r>
            <a:r>
              <a:rPr lang="uk-UA" dirty="0" err="1"/>
              <a:t>багатопотокових</a:t>
            </a:r>
            <a:r>
              <a:rPr lang="uk-UA" dirty="0"/>
              <a:t> програмах та некоректне використання асинхронності вимагають від розробників уважної синхронізації та правильного застосування асинхронних </a:t>
            </a:r>
            <a:r>
              <a:rPr lang="uk-UA" dirty="0" err="1"/>
              <a:t>патернів</a:t>
            </a:r>
            <a:r>
              <a:rPr lang="uk-UA" dirty="0"/>
              <a:t>. Використання інструментів </a:t>
            </a:r>
            <a:r>
              <a:rPr lang="en-US" dirty="0"/>
              <a:t>Visual Studio, </a:t>
            </a:r>
            <a:r>
              <a:rPr lang="uk-UA" dirty="0"/>
              <a:t>таких як асинхронні точки зупинки та аналіз стеку викликів, допомагає розробникам ефективно виявляти та вирішувати ці та інші типові проблеми, забезпечуючи створення надійних та продуктивних програм.</a:t>
            </a:r>
          </a:p>
        </p:txBody>
      </p:sp>
      <p:pic>
        <p:nvPicPr>
          <p:cNvPr id="8" name="Місце для вмісту 7" descr="Зображення, що містить текст, знімок екрана, Шрифт, схема&#10;&#10;Автоматично згенерований опис">
            <a:extLst>
              <a:ext uri="{FF2B5EF4-FFF2-40B4-BE49-F238E27FC236}">
                <a16:creationId xmlns:a16="http://schemas.microsoft.com/office/drawing/2014/main" id="{63B1A74D-A2B7-B9EC-B9C6-47BE9DCA5E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18801"/>
            <a:ext cx="5181600" cy="3069535"/>
          </a:xfrm>
        </p:spPr>
      </p:pic>
    </p:spTree>
    <p:extLst>
      <p:ext uri="{BB962C8B-B14F-4D97-AF65-F5344CB8AC3E}">
        <p14:creationId xmlns:p14="http://schemas.microsoft.com/office/powerpoint/2010/main" val="278568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2297E0-00DC-49E9-11F4-81FCD735160F}"/>
              </a:ext>
            </a:extLst>
          </p:cNvPr>
          <p:cNvSpPr>
            <a:spLocks noGrp="1"/>
          </p:cNvSpPr>
          <p:nvPr>
            <p:ph type="title"/>
          </p:nvPr>
        </p:nvSpPr>
        <p:spPr/>
        <p:txBody>
          <a:bodyPr/>
          <a:lstStyle/>
          <a:p>
            <a:r>
              <a:rPr lang="uk-UA" dirty="0"/>
              <a:t>Кращі практики налагодження</a:t>
            </a:r>
          </a:p>
        </p:txBody>
      </p:sp>
      <p:sp>
        <p:nvSpPr>
          <p:cNvPr id="4" name="Місце для тексту 3">
            <a:extLst>
              <a:ext uri="{FF2B5EF4-FFF2-40B4-BE49-F238E27FC236}">
                <a16:creationId xmlns:a16="http://schemas.microsoft.com/office/drawing/2014/main" id="{C9C991D7-C013-2105-F099-D26F5FE42436}"/>
              </a:ext>
            </a:extLst>
          </p:cNvPr>
          <p:cNvSpPr>
            <a:spLocks noGrp="1"/>
          </p:cNvSpPr>
          <p:nvPr>
            <p:ph type="body" sz="half" idx="2"/>
          </p:nvPr>
        </p:nvSpPr>
        <p:spPr/>
        <p:txBody>
          <a:bodyPr>
            <a:normAutofit fontScale="92500" lnSpcReduction="10000"/>
          </a:bodyPr>
          <a:lstStyle/>
          <a:p>
            <a:r>
              <a:rPr lang="uk-UA" dirty="0"/>
              <a:t>Мінімізація помилок у процесі розробки програмного забезпечення є важливим аспектом, що впливає на якість кінцевого продукту. Використання передових практик, таких як </a:t>
            </a:r>
            <a:r>
              <a:rPr lang="uk-UA" dirty="0" err="1"/>
              <a:t>проактивне</a:t>
            </a:r>
            <a:r>
              <a:rPr lang="uk-UA" dirty="0"/>
              <a:t> </a:t>
            </a:r>
            <a:r>
              <a:rPr lang="uk-UA" dirty="0" err="1"/>
              <a:t>журналування</a:t>
            </a:r>
            <a:r>
              <a:rPr lang="uk-UA" dirty="0"/>
              <a:t>, ретельне тестування, код-</a:t>
            </a:r>
            <a:r>
              <a:rPr lang="uk-UA" dirty="0" err="1"/>
              <a:t>рев'ю</a:t>
            </a:r>
            <a:r>
              <a:rPr lang="uk-UA" dirty="0"/>
              <a:t>, статичний аналіз коду та регулярний </a:t>
            </a:r>
            <a:r>
              <a:rPr lang="uk-UA" dirty="0" err="1"/>
              <a:t>рефакторинг</a:t>
            </a:r>
            <a:r>
              <a:rPr lang="uk-UA" dirty="0"/>
              <a:t>, може значно знизити кількість помилок. Ці стратегії не тільки сприяють виявленню та усуненню помилок на ранніх стадіях, але й підвищують ефективність розробки, сприяючи створенню надійного та стабільного програмного забезпечення. Крім того, розробка коду, оптимізованого для налагодження, з використанням чіткої структури коду, модульності, адекватного коментування, </a:t>
            </a:r>
            <a:r>
              <a:rPr lang="uk-UA" dirty="0" err="1"/>
              <a:t>асертів</a:t>
            </a:r>
            <a:r>
              <a:rPr lang="uk-UA" dirty="0"/>
              <a:t> та </a:t>
            </a:r>
            <a:r>
              <a:rPr lang="uk-UA" dirty="0" err="1"/>
              <a:t>журналування</a:t>
            </a:r>
            <a:r>
              <a:rPr lang="uk-UA" dirty="0"/>
              <a:t>, сприяє полегшенню процесу виявлення помилок та їх усунення, забезпечуючи високу якість та задоволеність користувачів.</a:t>
            </a:r>
          </a:p>
        </p:txBody>
      </p:sp>
      <p:pic>
        <p:nvPicPr>
          <p:cNvPr id="10" name="Місце для вмісту 9" descr="Зображення, що містить коло, знімок екрана, компактний диск, Графіка&#10;&#10;Автоматично згенерований опис">
            <a:extLst>
              <a:ext uri="{FF2B5EF4-FFF2-40B4-BE49-F238E27FC236}">
                <a16:creationId xmlns:a16="http://schemas.microsoft.com/office/drawing/2014/main" id="{F5586D82-DB31-1491-30D4-B003B7BC90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9213" y="1753394"/>
            <a:ext cx="5029200" cy="2800350"/>
          </a:xfrm>
        </p:spPr>
      </p:pic>
    </p:spTree>
    <p:extLst>
      <p:ext uri="{BB962C8B-B14F-4D97-AF65-F5344CB8AC3E}">
        <p14:creationId xmlns:p14="http://schemas.microsoft.com/office/powerpoint/2010/main" val="247500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37388-6978-5ED2-441A-17D049576678}"/>
              </a:ext>
            </a:extLst>
          </p:cNvPr>
          <p:cNvSpPr>
            <a:spLocks noGrp="1"/>
          </p:cNvSpPr>
          <p:nvPr>
            <p:ph type="title"/>
          </p:nvPr>
        </p:nvSpPr>
        <p:spPr/>
        <p:txBody>
          <a:bodyPr/>
          <a:lstStyle/>
          <a:p>
            <a:r>
              <a:rPr lang="uk-UA" dirty="0"/>
              <a:t>Підсумки</a:t>
            </a:r>
          </a:p>
        </p:txBody>
      </p:sp>
      <p:pic>
        <p:nvPicPr>
          <p:cNvPr id="10" name="Місце для вмісту 9" descr="Зображення, що містить візерунок, коло, Симетрія, чорно-білий&#10;&#10;Автоматично згенерований опис">
            <a:extLst>
              <a:ext uri="{FF2B5EF4-FFF2-40B4-BE49-F238E27FC236}">
                <a16:creationId xmlns:a16="http://schemas.microsoft.com/office/drawing/2014/main" id="{906F151B-9C06-B0BC-95A3-96F0A23EF5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4949"/>
            <a:ext cx="5181600" cy="2917240"/>
          </a:xfrm>
        </p:spPr>
      </p:pic>
      <p:sp>
        <p:nvSpPr>
          <p:cNvPr id="4" name="Місце для тексту 3">
            <a:extLst>
              <a:ext uri="{FF2B5EF4-FFF2-40B4-BE49-F238E27FC236}">
                <a16:creationId xmlns:a16="http://schemas.microsoft.com/office/drawing/2014/main" id="{BB75B652-F3D8-5BFE-BA2A-1162DC7E54BA}"/>
              </a:ext>
            </a:extLst>
          </p:cNvPr>
          <p:cNvSpPr>
            <a:spLocks noGrp="1"/>
          </p:cNvSpPr>
          <p:nvPr>
            <p:ph type="body" sz="half" idx="2"/>
          </p:nvPr>
        </p:nvSpPr>
        <p:spPr/>
        <p:txBody>
          <a:bodyPr>
            <a:normAutofit fontScale="92500" lnSpcReduction="10000"/>
          </a:bodyPr>
          <a:lstStyle/>
          <a:p>
            <a:r>
              <a:rPr lang="uk-UA" dirty="0"/>
              <a:t>Налагодження є критично важливою частиною процесу розробки програмного забезпечення, що не лише дозволяє виявляти та усувати помилки, але й сприяє глибшому розумінню роботи програми. Використання різноманітних методів налагодження допомагає розробникам ефективно управляти складністю програмних систем, оптимізувати продуктивність та забезпечувати їх надійність. Розгляд складних сценаріїв, таких як налагодження асинхронного коду та витоків пам'яті, разом з практичними прикладами та кращими практиками, надає розробникам цінні інструменти для вдосконалення їхніх навичок. Ефективне налагодження вимагає не лише технічних знань, а й розуміння ітеративної природи розробки та важливості постійного самовдосконалення.</a:t>
            </a:r>
          </a:p>
        </p:txBody>
      </p:sp>
    </p:spTree>
    <p:extLst>
      <p:ext uri="{BB962C8B-B14F-4D97-AF65-F5344CB8AC3E}">
        <p14:creationId xmlns:p14="http://schemas.microsoft.com/office/powerpoint/2010/main" val="1035946105"/>
      </p:ext>
    </p:extLst>
  </p:cSld>
  <p:clrMapOvr>
    <a:masterClrMapping/>
  </p:clrMapOvr>
</p:sld>
</file>

<file path=ppt/theme/theme1.xml><?xml version="1.0" encoding="utf-8"?>
<a:theme xmlns:a="http://schemas.openxmlformats.org/drawingml/2006/main" name="Віхоть">
  <a:themeElements>
    <a:clrScheme name="Оранжево-червона">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265</TotalTime>
  <Words>577</Words>
  <Application>Microsoft Office PowerPoint</Application>
  <PresentationFormat>Широкий екран</PresentationFormat>
  <Paragraphs>14</Paragraphs>
  <Slides>7</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vt:i4>
      </vt:variant>
    </vt:vector>
  </HeadingPairs>
  <TitlesOfParts>
    <vt:vector size="11" baseType="lpstr">
      <vt:lpstr>Arial</vt:lpstr>
      <vt:lpstr>Century Gothic</vt:lpstr>
      <vt:lpstr>Wingdings 3</vt:lpstr>
      <vt:lpstr>Віхоть</vt:lpstr>
      <vt:lpstr>Інструментальні засоби розробки програмних систем</vt:lpstr>
      <vt:lpstr>Основи налагодження</vt:lpstr>
      <vt:lpstr>Інструменти та методики налагодження</vt:lpstr>
      <vt:lpstr>Налагодження у Visual Studio</vt:lpstr>
      <vt:lpstr>Налагодження C# програм</vt:lpstr>
      <vt:lpstr>Кращі практики налагодження</vt:lpstr>
      <vt:lpstr>Підсумки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та технології проектування комп'ютерних ігор Game design &amp; development</dc:title>
  <dc:creator>Vladimir Vatskel</dc:creator>
  <cp:lastModifiedBy>Vladimir Vatskel</cp:lastModifiedBy>
  <cp:revision>1</cp:revision>
  <dcterms:created xsi:type="dcterms:W3CDTF">2023-09-04T16:40:03Z</dcterms:created>
  <dcterms:modified xsi:type="dcterms:W3CDTF">2024-02-21T21:19:06Z</dcterms:modified>
</cp:coreProperties>
</file>