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4" r:id="rId3"/>
    <p:sldId id="283" r:id="rId4"/>
    <p:sldId id="284" r:id="rId5"/>
    <p:sldId id="285" r:id="rId6"/>
    <p:sldId id="286" r:id="rId7"/>
    <p:sldId id="28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3D9938-2C2B-4765-98B4-5159C0968B87}" v="10" dt="2024-02-18T22:16:01.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78" d="100"/>
          <a:sy n="78"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mir Vatskel" userId="629dfafe3e358558" providerId="LiveId" clId="{55265512-C95D-4DD0-ACC6-B3E7687540F7}"/>
    <pc:docChg chg="undo custSel addSld delSld modSld">
      <pc:chgData name="Vladimir Vatskel" userId="629dfafe3e358558" providerId="LiveId" clId="{55265512-C95D-4DD0-ACC6-B3E7687540F7}" dt="2024-02-14T21:53:42.642" v="99" actId="20577"/>
      <pc:docMkLst>
        <pc:docMk/>
      </pc:docMkLst>
      <pc:sldChg chg="modSp mod">
        <pc:chgData name="Vladimir Vatskel" userId="629dfafe3e358558" providerId="LiveId" clId="{55265512-C95D-4DD0-ACC6-B3E7687540F7}" dt="2024-02-14T21:44:35.857" v="37" actId="20577"/>
        <pc:sldMkLst>
          <pc:docMk/>
          <pc:sldMk cId="1156948907" sldId="256"/>
        </pc:sldMkLst>
        <pc:spChg chg="mod">
          <ac:chgData name="Vladimir Vatskel" userId="629dfafe3e358558" providerId="LiveId" clId="{55265512-C95D-4DD0-ACC6-B3E7687540F7}" dt="2024-02-14T21:44:24.186" v="31" actId="790"/>
          <ac:spMkLst>
            <pc:docMk/>
            <pc:sldMk cId="1156948907" sldId="256"/>
            <ac:spMk id="2" creationId="{7C11E836-3832-B8F3-F376-A17B80E9CA7C}"/>
          </ac:spMkLst>
        </pc:spChg>
        <pc:spChg chg="mod">
          <ac:chgData name="Vladimir Vatskel" userId="629dfafe3e358558" providerId="LiveId" clId="{55265512-C95D-4DD0-ACC6-B3E7687540F7}" dt="2024-02-14T21:44:35.857" v="37" actId="20577"/>
          <ac:spMkLst>
            <pc:docMk/>
            <pc:sldMk cId="1156948907" sldId="256"/>
            <ac:spMk id="3" creationId="{61AF43C6-D912-ABC3-4CAF-631456FF7A35}"/>
          </ac:spMkLst>
        </pc:spChg>
      </pc:sldChg>
      <pc:sldChg chg="addSp delSp modSp mod">
        <pc:chgData name="Vladimir Vatskel" userId="629dfafe3e358558" providerId="LiveId" clId="{55265512-C95D-4DD0-ACC6-B3E7687540F7}" dt="2024-02-14T21:51:17.994" v="76" actId="27614"/>
        <pc:sldMkLst>
          <pc:docMk/>
          <pc:sldMk cId="3393729228" sldId="264"/>
        </pc:sldMkLst>
        <pc:spChg chg="mod">
          <ac:chgData name="Vladimir Vatskel" userId="629dfafe3e358558" providerId="LiveId" clId="{55265512-C95D-4DD0-ACC6-B3E7687540F7}" dt="2024-02-14T21:45:10.629" v="57" actId="20577"/>
          <ac:spMkLst>
            <pc:docMk/>
            <pc:sldMk cId="3393729228" sldId="264"/>
            <ac:spMk id="2" creationId="{E5D7175A-D827-67F4-D876-D33F0AB990CB}"/>
          </ac:spMkLst>
        </pc:spChg>
        <pc:spChg chg="mod">
          <ac:chgData name="Vladimir Vatskel" userId="629dfafe3e358558" providerId="LiveId" clId="{55265512-C95D-4DD0-ACC6-B3E7687540F7}" dt="2024-02-14T21:46:49.341" v="73" actId="20577"/>
          <ac:spMkLst>
            <pc:docMk/>
            <pc:sldMk cId="3393729228" sldId="264"/>
            <ac:spMk id="4" creationId="{2BE4E336-CDD9-7230-D301-46FCF5BC7E4B}"/>
          </ac:spMkLst>
        </pc:spChg>
        <pc:spChg chg="add del mod">
          <ac:chgData name="Vladimir Vatskel" userId="629dfafe3e358558" providerId="LiveId" clId="{55265512-C95D-4DD0-ACC6-B3E7687540F7}" dt="2024-02-14T21:51:15.995" v="75"/>
          <ac:spMkLst>
            <pc:docMk/>
            <pc:sldMk cId="3393729228" sldId="264"/>
            <ac:spMk id="5" creationId="{E7F005D1-91E1-45D6-B514-EC9A66C12157}"/>
          </ac:spMkLst>
        </pc:spChg>
        <pc:picChg chg="add mod">
          <ac:chgData name="Vladimir Vatskel" userId="629dfafe3e358558" providerId="LiveId" clId="{55265512-C95D-4DD0-ACC6-B3E7687540F7}" dt="2024-02-14T21:51:17.994" v="76" actId="27614"/>
          <ac:picMkLst>
            <pc:docMk/>
            <pc:sldMk cId="3393729228" sldId="264"/>
            <ac:picMk id="7" creationId="{C95985C9-B923-5997-31BA-4345BDB7BE07}"/>
          </ac:picMkLst>
        </pc:picChg>
        <pc:picChg chg="del">
          <ac:chgData name="Vladimir Vatskel" userId="629dfafe3e358558" providerId="LiveId" clId="{55265512-C95D-4DD0-ACC6-B3E7687540F7}" dt="2024-02-14T21:51:14.537" v="74" actId="478"/>
          <ac:picMkLst>
            <pc:docMk/>
            <pc:sldMk cId="3393729228" sldId="264"/>
            <ac:picMk id="8" creationId="{6AE59189-CE39-FBB9-BFB2-7F26278425B1}"/>
          </ac:picMkLst>
        </pc:picChg>
      </pc:sldChg>
      <pc:sldChg chg="del">
        <pc:chgData name="Vladimir Vatskel" userId="629dfafe3e358558" providerId="LiveId" clId="{55265512-C95D-4DD0-ACC6-B3E7687540F7}" dt="2024-02-14T21:45:01.342" v="38" actId="47"/>
        <pc:sldMkLst>
          <pc:docMk/>
          <pc:sldMk cId="1684392883" sldId="265"/>
        </pc:sldMkLst>
      </pc:sldChg>
      <pc:sldChg chg="del">
        <pc:chgData name="Vladimir Vatskel" userId="629dfafe3e358558" providerId="LiveId" clId="{55265512-C95D-4DD0-ACC6-B3E7687540F7}" dt="2024-02-14T21:45:01.342" v="38" actId="47"/>
        <pc:sldMkLst>
          <pc:docMk/>
          <pc:sldMk cId="3809924930" sldId="266"/>
        </pc:sldMkLst>
      </pc:sldChg>
      <pc:sldChg chg="del">
        <pc:chgData name="Vladimir Vatskel" userId="629dfafe3e358558" providerId="LiveId" clId="{55265512-C95D-4DD0-ACC6-B3E7687540F7}" dt="2024-02-14T21:45:01.342" v="38" actId="47"/>
        <pc:sldMkLst>
          <pc:docMk/>
          <pc:sldMk cId="133409172" sldId="267"/>
        </pc:sldMkLst>
      </pc:sldChg>
      <pc:sldChg chg="del">
        <pc:chgData name="Vladimir Vatskel" userId="629dfafe3e358558" providerId="LiveId" clId="{55265512-C95D-4DD0-ACC6-B3E7687540F7}" dt="2024-02-14T21:45:01.342" v="38" actId="47"/>
        <pc:sldMkLst>
          <pc:docMk/>
          <pc:sldMk cId="584272886" sldId="268"/>
        </pc:sldMkLst>
      </pc:sldChg>
      <pc:sldChg chg="del">
        <pc:chgData name="Vladimir Vatskel" userId="629dfafe3e358558" providerId="LiveId" clId="{55265512-C95D-4DD0-ACC6-B3E7687540F7}" dt="2024-02-14T21:45:01.342" v="38" actId="47"/>
        <pc:sldMkLst>
          <pc:docMk/>
          <pc:sldMk cId="952474941" sldId="269"/>
        </pc:sldMkLst>
      </pc:sldChg>
      <pc:sldChg chg="del">
        <pc:chgData name="Vladimir Vatskel" userId="629dfafe3e358558" providerId="LiveId" clId="{55265512-C95D-4DD0-ACC6-B3E7687540F7}" dt="2024-02-14T21:45:01.342" v="38" actId="47"/>
        <pc:sldMkLst>
          <pc:docMk/>
          <pc:sldMk cId="1880151884" sldId="270"/>
        </pc:sldMkLst>
      </pc:sldChg>
      <pc:sldChg chg="del">
        <pc:chgData name="Vladimir Vatskel" userId="629dfafe3e358558" providerId="LiveId" clId="{55265512-C95D-4DD0-ACC6-B3E7687540F7}" dt="2024-02-14T21:45:01.342" v="38" actId="47"/>
        <pc:sldMkLst>
          <pc:docMk/>
          <pc:sldMk cId="63742856" sldId="271"/>
        </pc:sldMkLst>
      </pc:sldChg>
      <pc:sldChg chg="del">
        <pc:chgData name="Vladimir Vatskel" userId="629dfafe3e358558" providerId="LiveId" clId="{55265512-C95D-4DD0-ACC6-B3E7687540F7}" dt="2024-02-14T21:45:01.342" v="38" actId="47"/>
        <pc:sldMkLst>
          <pc:docMk/>
          <pc:sldMk cId="3148174449" sldId="272"/>
        </pc:sldMkLst>
      </pc:sldChg>
      <pc:sldChg chg="del">
        <pc:chgData name="Vladimir Vatskel" userId="629dfafe3e358558" providerId="LiveId" clId="{55265512-C95D-4DD0-ACC6-B3E7687540F7}" dt="2024-02-14T21:45:01.342" v="38" actId="47"/>
        <pc:sldMkLst>
          <pc:docMk/>
          <pc:sldMk cId="1463328207" sldId="273"/>
        </pc:sldMkLst>
      </pc:sldChg>
      <pc:sldChg chg="del">
        <pc:chgData name="Vladimir Vatskel" userId="629dfafe3e358558" providerId="LiveId" clId="{55265512-C95D-4DD0-ACC6-B3E7687540F7}" dt="2024-02-14T21:45:01.342" v="38" actId="47"/>
        <pc:sldMkLst>
          <pc:docMk/>
          <pc:sldMk cId="4185445326" sldId="274"/>
        </pc:sldMkLst>
      </pc:sldChg>
      <pc:sldChg chg="del">
        <pc:chgData name="Vladimir Vatskel" userId="629dfafe3e358558" providerId="LiveId" clId="{55265512-C95D-4DD0-ACC6-B3E7687540F7}" dt="2024-02-14T21:45:01.342" v="38" actId="47"/>
        <pc:sldMkLst>
          <pc:docMk/>
          <pc:sldMk cId="3465430598" sldId="275"/>
        </pc:sldMkLst>
      </pc:sldChg>
      <pc:sldChg chg="del">
        <pc:chgData name="Vladimir Vatskel" userId="629dfafe3e358558" providerId="LiveId" clId="{55265512-C95D-4DD0-ACC6-B3E7687540F7}" dt="2024-02-14T21:45:01.342" v="38" actId="47"/>
        <pc:sldMkLst>
          <pc:docMk/>
          <pc:sldMk cId="1868295731" sldId="276"/>
        </pc:sldMkLst>
      </pc:sldChg>
      <pc:sldChg chg="del">
        <pc:chgData name="Vladimir Vatskel" userId="629dfafe3e358558" providerId="LiveId" clId="{55265512-C95D-4DD0-ACC6-B3E7687540F7}" dt="2024-02-14T21:45:01.342" v="38" actId="47"/>
        <pc:sldMkLst>
          <pc:docMk/>
          <pc:sldMk cId="4264367810" sldId="277"/>
        </pc:sldMkLst>
      </pc:sldChg>
      <pc:sldChg chg="del">
        <pc:chgData name="Vladimir Vatskel" userId="629dfafe3e358558" providerId="LiveId" clId="{55265512-C95D-4DD0-ACC6-B3E7687540F7}" dt="2024-02-14T21:45:01.342" v="38" actId="47"/>
        <pc:sldMkLst>
          <pc:docMk/>
          <pc:sldMk cId="674918782" sldId="278"/>
        </pc:sldMkLst>
      </pc:sldChg>
      <pc:sldChg chg="del">
        <pc:chgData name="Vladimir Vatskel" userId="629dfafe3e358558" providerId="LiveId" clId="{55265512-C95D-4DD0-ACC6-B3E7687540F7}" dt="2024-02-14T21:45:01.342" v="38" actId="47"/>
        <pc:sldMkLst>
          <pc:docMk/>
          <pc:sldMk cId="1958039943" sldId="279"/>
        </pc:sldMkLst>
      </pc:sldChg>
      <pc:sldChg chg="del">
        <pc:chgData name="Vladimir Vatskel" userId="629dfafe3e358558" providerId="LiveId" clId="{55265512-C95D-4DD0-ACC6-B3E7687540F7}" dt="2024-02-14T21:45:01.342" v="38" actId="47"/>
        <pc:sldMkLst>
          <pc:docMk/>
          <pc:sldMk cId="3968643434" sldId="280"/>
        </pc:sldMkLst>
      </pc:sldChg>
      <pc:sldChg chg="del">
        <pc:chgData name="Vladimir Vatskel" userId="629dfafe3e358558" providerId="LiveId" clId="{55265512-C95D-4DD0-ACC6-B3E7687540F7}" dt="2024-02-14T21:45:01.342" v="38" actId="47"/>
        <pc:sldMkLst>
          <pc:docMk/>
          <pc:sldMk cId="610327489" sldId="281"/>
        </pc:sldMkLst>
      </pc:sldChg>
      <pc:sldChg chg="addSp delSp modSp new mod">
        <pc:chgData name="Vladimir Vatskel" userId="629dfafe3e358558" providerId="LiveId" clId="{55265512-C95D-4DD0-ACC6-B3E7687540F7}" dt="2024-02-14T21:53:42.642" v="99" actId="20577"/>
        <pc:sldMkLst>
          <pc:docMk/>
          <pc:sldMk cId="1548321952" sldId="283"/>
        </pc:sldMkLst>
        <pc:spChg chg="del">
          <ac:chgData name="Vladimir Vatskel" userId="629dfafe3e358558" providerId="LiveId" clId="{55265512-C95D-4DD0-ACC6-B3E7687540F7}" dt="2024-02-14T21:52:51.672" v="78"/>
          <ac:spMkLst>
            <pc:docMk/>
            <pc:sldMk cId="1548321952" sldId="283"/>
            <ac:spMk id="3" creationId="{0079F045-FE11-AD00-52A3-58073704A38A}"/>
          </ac:spMkLst>
        </pc:spChg>
        <pc:spChg chg="mod">
          <ac:chgData name="Vladimir Vatskel" userId="629dfafe3e358558" providerId="LiveId" clId="{55265512-C95D-4DD0-ACC6-B3E7687540F7}" dt="2024-02-14T21:53:42.642" v="99" actId="20577"/>
          <ac:spMkLst>
            <pc:docMk/>
            <pc:sldMk cId="1548321952" sldId="283"/>
            <ac:spMk id="4" creationId="{FB8CCDAE-0E8A-BEE5-B868-380E393B8D12}"/>
          </ac:spMkLst>
        </pc:spChg>
        <pc:picChg chg="add mod">
          <ac:chgData name="Vladimir Vatskel" userId="629dfafe3e358558" providerId="LiveId" clId="{55265512-C95D-4DD0-ACC6-B3E7687540F7}" dt="2024-02-14T21:52:52.442" v="80" actId="962"/>
          <ac:picMkLst>
            <pc:docMk/>
            <pc:sldMk cId="1548321952" sldId="283"/>
            <ac:picMk id="6" creationId="{30F4E9FF-575E-0C26-6F92-5C937EF15DFB}"/>
          </ac:picMkLst>
        </pc:picChg>
      </pc:sldChg>
      <pc:sldChg chg="del">
        <pc:chgData name="Vladimir Vatskel" userId="629dfafe3e358558" providerId="LiveId" clId="{55265512-C95D-4DD0-ACC6-B3E7687540F7}" dt="2024-02-14T21:45:01.342" v="38" actId="47"/>
        <pc:sldMkLst>
          <pc:docMk/>
          <pc:sldMk cId="1640339033" sldId="283"/>
        </pc:sldMkLst>
      </pc:sldChg>
    </pc:docChg>
  </pc:docChgLst>
  <pc:docChgLst>
    <pc:chgData name="Vladimir Vatskel" userId="629dfafe3e358558" providerId="LiveId" clId="{3C3E86AD-D248-435F-BBE0-8445BC452CC3}"/>
    <pc:docChg chg="undo redo custSel addSld delSld modSld">
      <pc:chgData name="Vladimir Vatskel" userId="629dfafe3e358558" providerId="LiveId" clId="{3C3E86AD-D248-435F-BBE0-8445BC452CC3}" dt="2023-10-17T22:19:39.717" v="794" actId="20577"/>
      <pc:docMkLst>
        <pc:docMk/>
      </pc:docMkLst>
      <pc:sldChg chg="modSp mod">
        <pc:chgData name="Vladimir Vatskel" userId="629dfafe3e358558" providerId="LiveId" clId="{3C3E86AD-D248-435F-BBE0-8445BC452CC3}" dt="2023-10-17T20:20:29.695" v="55"/>
        <pc:sldMkLst>
          <pc:docMk/>
          <pc:sldMk cId="1156948907" sldId="256"/>
        </pc:sldMkLst>
        <pc:spChg chg="mod">
          <ac:chgData name="Vladimir Vatskel" userId="629dfafe3e358558" providerId="LiveId" clId="{3C3E86AD-D248-435F-BBE0-8445BC452CC3}" dt="2023-10-17T20:20:29.695" v="55"/>
          <ac:spMkLst>
            <pc:docMk/>
            <pc:sldMk cId="1156948907" sldId="256"/>
            <ac:spMk id="3" creationId="{61AF43C6-D912-ABC3-4CAF-631456FF7A35}"/>
          </ac:spMkLst>
        </pc:spChg>
      </pc:sldChg>
      <pc:sldChg chg="addSp delSp del mod">
        <pc:chgData name="Vladimir Vatskel" userId="629dfafe3e358558" providerId="LiveId" clId="{3C3E86AD-D248-435F-BBE0-8445BC452CC3}" dt="2023-10-17T20:36:17.550" v="154" actId="47"/>
        <pc:sldMkLst>
          <pc:docMk/>
          <pc:sldMk cId="3025983569" sldId="257"/>
        </pc:sldMkLst>
        <pc:spChg chg="add del">
          <ac:chgData name="Vladimir Vatskel" userId="629dfafe3e358558" providerId="LiveId" clId="{3C3E86AD-D248-435F-BBE0-8445BC452CC3}" dt="2023-10-17T20:20:56.928" v="57" actId="26606"/>
          <ac:spMkLst>
            <pc:docMk/>
            <pc:sldMk cId="3025983569" sldId="257"/>
            <ac:spMk id="3" creationId="{D0593AFE-D345-520E-46D3-F17EB06DAC63}"/>
          </ac:spMkLst>
        </pc:spChg>
        <pc:graphicFrameChg chg="add del">
          <ac:chgData name="Vladimir Vatskel" userId="629dfafe3e358558" providerId="LiveId" clId="{3C3E86AD-D248-435F-BBE0-8445BC452CC3}" dt="2023-10-17T20:20:56.928" v="57" actId="26606"/>
          <ac:graphicFrameMkLst>
            <pc:docMk/>
            <pc:sldMk cId="3025983569" sldId="257"/>
            <ac:graphicFrameMk id="5" creationId="{30150946-21CC-6E5F-D40E-A1BABC9D4EDC}"/>
          </ac:graphicFrameMkLst>
        </pc:graphicFrameChg>
      </pc:sldChg>
      <pc:sldChg chg="del">
        <pc:chgData name="Vladimir Vatskel" userId="629dfafe3e358558" providerId="LiveId" clId="{3C3E86AD-D248-435F-BBE0-8445BC452CC3}" dt="2023-10-17T20:36:17.550" v="154" actId="47"/>
        <pc:sldMkLst>
          <pc:docMk/>
          <pc:sldMk cId="2229595647" sldId="258"/>
        </pc:sldMkLst>
      </pc:sldChg>
      <pc:sldChg chg="del">
        <pc:chgData name="Vladimir Vatskel" userId="629dfafe3e358558" providerId="LiveId" clId="{3C3E86AD-D248-435F-BBE0-8445BC452CC3}" dt="2023-10-17T20:36:17.550" v="154" actId="47"/>
        <pc:sldMkLst>
          <pc:docMk/>
          <pc:sldMk cId="1171470251" sldId="259"/>
        </pc:sldMkLst>
      </pc:sldChg>
      <pc:sldChg chg="del">
        <pc:chgData name="Vladimir Vatskel" userId="629dfafe3e358558" providerId="LiveId" clId="{3C3E86AD-D248-435F-BBE0-8445BC452CC3}" dt="2023-10-17T20:36:17.550" v="154" actId="47"/>
        <pc:sldMkLst>
          <pc:docMk/>
          <pc:sldMk cId="1183688187" sldId="260"/>
        </pc:sldMkLst>
      </pc:sldChg>
      <pc:sldChg chg="del">
        <pc:chgData name="Vladimir Vatskel" userId="629dfafe3e358558" providerId="LiveId" clId="{3C3E86AD-D248-435F-BBE0-8445BC452CC3}" dt="2023-10-17T20:36:17.550" v="154" actId="47"/>
        <pc:sldMkLst>
          <pc:docMk/>
          <pc:sldMk cId="252740859" sldId="261"/>
        </pc:sldMkLst>
      </pc:sldChg>
      <pc:sldChg chg="del">
        <pc:chgData name="Vladimir Vatskel" userId="629dfafe3e358558" providerId="LiveId" clId="{3C3E86AD-D248-435F-BBE0-8445BC452CC3}" dt="2023-10-17T20:36:17.550" v="154" actId="47"/>
        <pc:sldMkLst>
          <pc:docMk/>
          <pc:sldMk cId="1682051636" sldId="262"/>
        </pc:sldMkLst>
      </pc:sldChg>
      <pc:sldChg chg="del">
        <pc:chgData name="Vladimir Vatskel" userId="629dfafe3e358558" providerId="LiveId" clId="{3C3E86AD-D248-435F-BBE0-8445BC452CC3}" dt="2023-10-17T20:36:17.550" v="154" actId="47"/>
        <pc:sldMkLst>
          <pc:docMk/>
          <pc:sldMk cId="3099901222" sldId="263"/>
        </pc:sldMkLst>
      </pc:sldChg>
      <pc:sldChg chg="addSp delSp modSp new mod">
        <pc:chgData name="Vladimir Vatskel" userId="629dfafe3e358558" providerId="LiveId" clId="{3C3E86AD-D248-435F-BBE0-8445BC452CC3}" dt="2023-10-17T20:26:50.070" v="72"/>
        <pc:sldMkLst>
          <pc:docMk/>
          <pc:sldMk cId="3393729228" sldId="264"/>
        </pc:sldMkLst>
        <pc:spChg chg="mod">
          <ac:chgData name="Vladimir Vatskel" userId="629dfafe3e358558" providerId="LiveId" clId="{3C3E86AD-D248-435F-BBE0-8445BC452CC3}" dt="2023-10-17T20:22:13.606" v="63"/>
          <ac:spMkLst>
            <pc:docMk/>
            <pc:sldMk cId="3393729228" sldId="264"/>
            <ac:spMk id="2" creationId="{E5D7175A-D827-67F4-D876-D33F0AB990CB}"/>
          </ac:spMkLst>
        </pc:spChg>
        <pc:spChg chg="add del">
          <ac:chgData name="Vladimir Vatskel" userId="629dfafe3e358558" providerId="LiveId" clId="{3C3E86AD-D248-435F-BBE0-8445BC452CC3}" dt="2023-10-17T20:26:50.070" v="72"/>
          <ac:spMkLst>
            <pc:docMk/>
            <pc:sldMk cId="3393729228" sldId="264"/>
            <ac:spMk id="3" creationId="{7A7A8460-4615-1178-A9F2-0F2F60A57CB8}"/>
          </ac:spMkLst>
        </pc:spChg>
        <pc:spChg chg="mod">
          <ac:chgData name="Vladimir Vatskel" userId="629dfafe3e358558" providerId="LiveId" clId="{3C3E86AD-D248-435F-BBE0-8445BC452CC3}" dt="2023-10-17T20:22:48.408" v="66"/>
          <ac:spMkLst>
            <pc:docMk/>
            <pc:sldMk cId="3393729228" sldId="264"/>
            <ac:spMk id="4" creationId="{2BE4E336-CDD9-7230-D301-46FCF5BC7E4B}"/>
          </ac:spMkLst>
        </pc:spChg>
        <pc:picChg chg="add del mod">
          <ac:chgData name="Vladimir Vatskel" userId="629dfafe3e358558" providerId="LiveId" clId="{3C3E86AD-D248-435F-BBE0-8445BC452CC3}" dt="2023-10-17T20:26:46.612" v="71"/>
          <ac:picMkLst>
            <pc:docMk/>
            <pc:sldMk cId="3393729228" sldId="264"/>
            <ac:picMk id="6" creationId="{C06255E0-BA4C-EB5B-A40B-AFE46BF4AD4D}"/>
          </ac:picMkLst>
        </pc:picChg>
        <pc:picChg chg="add mod">
          <ac:chgData name="Vladimir Vatskel" userId="629dfafe3e358558" providerId="LiveId" clId="{3C3E86AD-D248-435F-BBE0-8445BC452CC3}" dt="2023-10-17T20:26:50.070" v="72"/>
          <ac:picMkLst>
            <pc:docMk/>
            <pc:sldMk cId="3393729228" sldId="264"/>
            <ac:picMk id="8" creationId="{6AE59189-CE39-FBB9-BFB2-7F26278425B1}"/>
          </ac:picMkLst>
        </pc:picChg>
      </pc:sldChg>
      <pc:sldChg chg="addSp delSp modSp new mod setBg">
        <pc:chgData name="Vladimir Vatskel" userId="629dfafe3e358558" providerId="LiveId" clId="{3C3E86AD-D248-435F-BBE0-8445BC452CC3}" dt="2023-10-17T20:30:42.215" v="84" actId="26606"/>
        <pc:sldMkLst>
          <pc:docMk/>
          <pc:sldMk cId="1684392883" sldId="265"/>
        </pc:sldMkLst>
        <pc:spChg chg="mod">
          <ac:chgData name="Vladimir Vatskel" userId="629dfafe3e358558" providerId="LiveId" clId="{3C3E86AD-D248-435F-BBE0-8445BC452CC3}" dt="2023-10-17T20:30:42.215" v="84" actId="26606"/>
          <ac:spMkLst>
            <pc:docMk/>
            <pc:sldMk cId="1684392883" sldId="265"/>
            <ac:spMk id="2" creationId="{3203A8C2-9C8A-8372-05B9-D059E11D75F0}"/>
          </ac:spMkLst>
        </pc:spChg>
        <pc:spChg chg="del">
          <ac:chgData name="Vladimir Vatskel" userId="629dfafe3e358558" providerId="LiveId" clId="{3C3E86AD-D248-435F-BBE0-8445BC452CC3}" dt="2023-10-17T20:30:19.271" v="82"/>
          <ac:spMkLst>
            <pc:docMk/>
            <pc:sldMk cId="1684392883" sldId="265"/>
            <ac:spMk id="3" creationId="{F322C908-7E2B-99BB-560E-60D8F4DB89BA}"/>
          </ac:spMkLst>
        </pc:spChg>
        <pc:spChg chg="mod">
          <ac:chgData name="Vladimir Vatskel" userId="629dfafe3e358558" providerId="LiveId" clId="{3C3E86AD-D248-435F-BBE0-8445BC452CC3}" dt="2023-10-17T20:30:42.215" v="84" actId="26606"/>
          <ac:spMkLst>
            <pc:docMk/>
            <pc:sldMk cId="1684392883" sldId="265"/>
            <ac:spMk id="4" creationId="{9C05695D-79C8-EE15-20E1-0C4DA5572B17}"/>
          </ac:spMkLst>
        </pc:spChg>
        <pc:spChg chg="add del">
          <ac:chgData name="Vladimir Vatskel" userId="629dfafe3e358558" providerId="LiveId" clId="{3C3E86AD-D248-435F-BBE0-8445BC452CC3}" dt="2023-10-17T20:30:42.215" v="84" actId="26606"/>
          <ac:spMkLst>
            <pc:docMk/>
            <pc:sldMk cId="1684392883" sldId="265"/>
            <ac:spMk id="39" creationId="{FF1A843A-A6BC-4027-A46F-8EA29D26FEAA}"/>
          </ac:spMkLst>
        </pc:spChg>
        <pc:spChg chg="add del">
          <ac:chgData name="Vladimir Vatskel" userId="629dfafe3e358558" providerId="LiveId" clId="{3C3E86AD-D248-435F-BBE0-8445BC452CC3}" dt="2023-10-17T20:30:42.215" v="84" actId="26606"/>
          <ac:spMkLst>
            <pc:docMk/>
            <pc:sldMk cId="1684392883" sldId="265"/>
            <ac:spMk id="41" creationId="{12852FF2-F486-4EEC-8C4F-38380F3FBC05}"/>
          </ac:spMkLst>
        </pc:spChg>
        <pc:spChg chg="add del">
          <ac:chgData name="Vladimir Vatskel" userId="629dfafe3e358558" providerId="LiveId" clId="{3C3E86AD-D248-435F-BBE0-8445BC452CC3}" dt="2023-10-17T20:30:42.215" v="84" actId="26606"/>
          <ac:spMkLst>
            <pc:docMk/>
            <pc:sldMk cId="1684392883" sldId="265"/>
            <ac:spMk id="43" creationId="{DCC583FC-3774-47D1-9A8B-E0DBA89CBF6F}"/>
          </ac:spMkLst>
        </pc:spChg>
        <pc:spChg chg="add del">
          <ac:chgData name="Vladimir Vatskel" userId="629dfafe3e358558" providerId="LiveId" clId="{3C3E86AD-D248-435F-BBE0-8445BC452CC3}" dt="2023-10-17T20:30:42.215" v="84" actId="26606"/>
          <ac:spMkLst>
            <pc:docMk/>
            <pc:sldMk cId="1684392883" sldId="265"/>
            <ac:spMk id="73" creationId="{AECDF498-6F66-4565-9FB7-10767033377B}"/>
          </ac:spMkLst>
        </pc:spChg>
        <pc:spChg chg="add del">
          <ac:chgData name="Vladimir Vatskel" userId="629dfafe3e358558" providerId="LiveId" clId="{3C3E86AD-D248-435F-BBE0-8445BC452CC3}" dt="2023-10-17T20:30:42.215" v="84" actId="26606"/>
          <ac:spMkLst>
            <pc:docMk/>
            <pc:sldMk cId="1684392883" sldId="265"/>
            <ac:spMk id="75" creationId="{E0779346-49CA-41C2-BD0A-62F2E1903A7B}"/>
          </ac:spMkLst>
        </pc:spChg>
        <pc:grpChg chg="add del">
          <ac:chgData name="Vladimir Vatskel" userId="629dfafe3e358558" providerId="LiveId" clId="{3C3E86AD-D248-435F-BBE0-8445BC452CC3}" dt="2023-10-17T20:30:42.215" v="84" actId="26606"/>
          <ac:grpSpMkLst>
            <pc:docMk/>
            <pc:sldMk cId="1684392883" sldId="265"/>
            <ac:grpSpMk id="11" creationId="{027FE0C2-9C19-4FB7-81C0-06ECDD8C0511}"/>
          </ac:grpSpMkLst>
        </pc:grpChg>
        <pc:grpChg chg="add del">
          <ac:chgData name="Vladimir Vatskel" userId="629dfafe3e358558" providerId="LiveId" clId="{3C3E86AD-D248-435F-BBE0-8445BC452CC3}" dt="2023-10-17T20:30:42.215" v="84" actId="26606"/>
          <ac:grpSpMkLst>
            <pc:docMk/>
            <pc:sldMk cId="1684392883" sldId="265"/>
            <ac:grpSpMk id="25" creationId="{AC0D9DD5-F48B-4179-BF11-4D156DA02A0A}"/>
          </ac:grpSpMkLst>
        </pc:grpChg>
        <pc:grpChg chg="add del">
          <ac:chgData name="Vladimir Vatskel" userId="629dfafe3e358558" providerId="LiveId" clId="{3C3E86AD-D248-435F-BBE0-8445BC452CC3}" dt="2023-10-17T20:30:42.215" v="84" actId="26606"/>
          <ac:grpSpMkLst>
            <pc:docMk/>
            <pc:sldMk cId="1684392883" sldId="265"/>
            <ac:grpSpMk id="45" creationId="{E8DDDC38-A59D-4C57-BEAA-01E57BDEF44B}"/>
          </ac:grpSpMkLst>
        </pc:grpChg>
        <pc:grpChg chg="add del">
          <ac:chgData name="Vladimir Vatskel" userId="629dfafe3e358558" providerId="LiveId" clId="{3C3E86AD-D248-435F-BBE0-8445BC452CC3}" dt="2023-10-17T20:30:42.215" v="84" actId="26606"/>
          <ac:grpSpMkLst>
            <pc:docMk/>
            <pc:sldMk cId="1684392883" sldId="265"/>
            <ac:grpSpMk id="59" creationId="{44251A81-4530-41B5-B8FB-DC124AC02C24}"/>
          </ac:grpSpMkLst>
        </pc:grpChg>
        <pc:picChg chg="add mod">
          <ac:chgData name="Vladimir Vatskel" userId="629dfafe3e358558" providerId="LiveId" clId="{3C3E86AD-D248-435F-BBE0-8445BC452CC3}" dt="2023-10-17T20:30:42.215" v="84" actId="26606"/>
          <ac:picMkLst>
            <pc:docMk/>
            <pc:sldMk cId="1684392883" sldId="265"/>
            <ac:picMk id="6" creationId="{AE1A8865-0876-292C-CE37-26383FAE5B52}"/>
          </ac:picMkLst>
        </pc:picChg>
      </pc:sldChg>
      <pc:sldChg chg="addSp delSp modSp new mod">
        <pc:chgData name="Vladimir Vatskel" userId="629dfafe3e358558" providerId="LiveId" clId="{3C3E86AD-D248-435F-BBE0-8445BC452CC3}" dt="2023-10-17T20:51:19.353" v="336" actId="20577"/>
        <pc:sldMkLst>
          <pc:docMk/>
          <pc:sldMk cId="3809924930" sldId="266"/>
        </pc:sldMkLst>
        <pc:spChg chg="mod">
          <ac:chgData name="Vladimir Vatskel" userId="629dfafe3e358558" providerId="LiveId" clId="{3C3E86AD-D248-435F-BBE0-8445BC452CC3}" dt="2023-10-17T20:31:14.140" v="88"/>
          <ac:spMkLst>
            <pc:docMk/>
            <pc:sldMk cId="3809924930" sldId="266"/>
            <ac:spMk id="2" creationId="{B8B4C499-F13F-42F5-D297-79492D891378}"/>
          </ac:spMkLst>
        </pc:spChg>
        <pc:spChg chg="del">
          <ac:chgData name="Vladimir Vatskel" userId="629dfafe3e358558" providerId="LiveId" clId="{3C3E86AD-D248-435F-BBE0-8445BC452CC3}" dt="2023-10-17T20:35:43.414" v="153"/>
          <ac:spMkLst>
            <pc:docMk/>
            <pc:sldMk cId="3809924930" sldId="266"/>
            <ac:spMk id="3" creationId="{654BD055-F0D9-9653-A174-33A744D94151}"/>
          </ac:spMkLst>
        </pc:spChg>
        <pc:spChg chg="mod">
          <ac:chgData name="Vladimir Vatskel" userId="629dfafe3e358558" providerId="LiveId" clId="{3C3E86AD-D248-435F-BBE0-8445BC452CC3}" dt="2023-10-17T20:51:19.353" v="336" actId="20577"/>
          <ac:spMkLst>
            <pc:docMk/>
            <pc:sldMk cId="3809924930" sldId="266"/>
            <ac:spMk id="4" creationId="{7E9BF4D7-DE7C-5D8A-A4E7-EECE3360E4EB}"/>
          </ac:spMkLst>
        </pc:spChg>
        <pc:picChg chg="add mod">
          <ac:chgData name="Vladimir Vatskel" userId="629dfafe3e358558" providerId="LiveId" clId="{3C3E86AD-D248-435F-BBE0-8445BC452CC3}" dt="2023-10-17T20:35:43.414" v="153"/>
          <ac:picMkLst>
            <pc:docMk/>
            <pc:sldMk cId="3809924930" sldId="266"/>
            <ac:picMk id="6" creationId="{D234018E-52F6-1D70-5987-97B1A34E4E96}"/>
          </ac:picMkLst>
        </pc:picChg>
      </pc:sldChg>
      <pc:sldChg chg="addSp delSp modSp new mod">
        <pc:chgData name="Vladimir Vatskel" userId="629dfafe3e358558" providerId="LiveId" clId="{3C3E86AD-D248-435F-BBE0-8445BC452CC3}" dt="2023-10-17T20:51:15.293" v="335" actId="27636"/>
        <pc:sldMkLst>
          <pc:docMk/>
          <pc:sldMk cId="133409172" sldId="267"/>
        </pc:sldMkLst>
        <pc:spChg chg="mod">
          <ac:chgData name="Vladimir Vatskel" userId="629dfafe3e358558" providerId="LiveId" clId="{3C3E86AD-D248-435F-BBE0-8445BC452CC3}" dt="2023-10-17T20:37:02.300" v="158"/>
          <ac:spMkLst>
            <pc:docMk/>
            <pc:sldMk cId="133409172" sldId="267"/>
            <ac:spMk id="2" creationId="{5D0766BE-0022-B244-C39D-E36718910830}"/>
          </ac:spMkLst>
        </pc:spChg>
        <pc:spChg chg="del">
          <ac:chgData name="Vladimir Vatskel" userId="629dfafe3e358558" providerId="LiveId" clId="{3C3E86AD-D248-435F-BBE0-8445BC452CC3}" dt="2023-10-17T20:38:17.599" v="162"/>
          <ac:spMkLst>
            <pc:docMk/>
            <pc:sldMk cId="133409172" sldId="267"/>
            <ac:spMk id="3" creationId="{DCD65FF4-6353-E5AE-9B8E-6F121D7683CA}"/>
          </ac:spMkLst>
        </pc:spChg>
        <pc:spChg chg="mod">
          <ac:chgData name="Vladimir Vatskel" userId="629dfafe3e358558" providerId="LiveId" clId="{3C3E86AD-D248-435F-BBE0-8445BC452CC3}" dt="2023-10-17T20:51:15.293" v="335" actId="27636"/>
          <ac:spMkLst>
            <pc:docMk/>
            <pc:sldMk cId="133409172" sldId="267"/>
            <ac:spMk id="4" creationId="{5AA2D553-75F1-D51F-0CD9-7BB3471F1699}"/>
          </ac:spMkLst>
        </pc:spChg>
        <pc:picChg chg="add mod">
          <ac:chgData name="Vladimir Vatskel" userId="629dfafe3e358558" providerId="LiveId" clId="{3C3E86AD-D248-435F-BBE0-8445BC452CC3}" dt="2023-10-17T20:39:42.843" v="179" actId="1076"/>
          <ac:picMkLst>
            <pc:docMk/>
            <pc:sldMk cId="133409172" sldId="267"/>
            <ac:picMk id="6" creationId="{3D6BBFBB-9344-9DDD-F479-7DBF65A8CD9F}"/>
          </ac:picMkLst>
        </pc:picChg>
        <pc:picChg chg="add mod">
          <ac:chgData name="Vladimir Vatskel" userId="629dfafe3e358558" providerId="LiveId" clId="{3C3E86AD-D248-435F-BBE0-8445BC452CC3}" dt="2023-10-17T20:45:17.082" v="229" actId="1076"/>
          <ac:picMkLst>
            <pc:docMk/>
            <pc:sldMk cId="133409172" sldId="267"/>
            <ac:picMk id="8" creationId="{5FEEFAF7-337E-AE7E-FCF2-940F7A7AD5B2}"/>
          </ac:picMkLst>
        </pc:picChg>
        <pc:picChg chg="add mod">
          <ac:chgData name="Vladimir Vatskel" userId="629dfafe3e358558" providerId="LiveId" clId="{3C3E86AD-D248-435F-BBE0-8445BC452CC3}" dt="2023-10-17T20:45:20.894" v="230" actId="1076"/>
          <ac:picMkLst>
            <pc:docMk/>
            <pc:sldMk cId="133409172" sldId="267"/>
            <ac:picMk id="10" creationId="{20FB5AD2-1390-FD78-C35D-3E76CB167AB1}"/>
          </ac:picMkLst>
        </pc:picChg>
        <pc:picChg chg="add mod">
          <ac:chgData name="Vladimir Vatskel" userId="629dfafe3e358558" providerId="LiveId" clId="{3C3E86AD-D248-435F-BBE0-8445BC452CC3}" dt="2023-10-17T20:45:23.718" v="231" actId="1076"/>
          <ac:picMkLst>
            <pc:docMk/>
            <pc:sldMk cId="133409172" sldId="267"/>
            <ac:picMk id="12" creationId="{601E3D4F-059F-CD79-2547-3AC547DB9C7A}"/>
          </ac:picMkLst>
        </pc:picChg>
      </pc:sldChg>
      <pc:sldChg chg="addSp delSp modSp new mod">
        <pc:chgData name="Vladimir Vatskel" userId="629dfafe3e358558" providerId="LiveId" clId="{3C3E86AD-D248-435F-BBE0-8445BC452CC3}" dt="2023-10-17T20:51:33.121" v="338" actId="27636"/>
        <pc:sldMkLst>
          <pc:docMk/>
          <pc:sldMk cId="584272886" sldId="268"/>
        </pc:sldMkLst>
        <pc:spChg chg="mod">
          <ac:chgData name="Vladimir Vatskel" userId="629dfafe3e358558" providerId="LiveId" clId="{3C3E86AD-D248-435F-BBE0-8445BC452CC3}" dt="2023-10-17T20:46:20.248" v="240"/>
          <ac:spMkLst>
            <pc:docMk/>
            <pc:sldMk cId="584272886" sldId="268"/>
            <ac:spMk id="2" creationId="{35F9A288-3FF0-E325-C280-C360653D6B9E}"/>
          </ac:spMkLst>
        </pc:spChg>
        <pc:spChg chg="del">
          <ac:chgData name="Vladimir Vatskel" userId="629dfafe3e358558" providerId="LiveId" clId="{3C3E86AD-D248-435F-BBE0-8445BC452CC3}" dt="2023-10-17T20:48:48.890" v="278"/>
          <ac:spMkLst>
            <pc:docMk/>
            <pc:sldMk cId="584272886" sldId="268"/>
            <ac:spMk id="3" creationId="{07F2DC04-F66D-03DC-7205-E33C075CA412}"/>
          </ac:spMkLst>
        </pc:spChg>
        <pc:spChg chg="mod">
          <ac:chgData name="Vladimir Vatskel" userId="629dfafe3e358558" providerId="LiveId" clId="{3C3E86AD-D248-435F-BBE0-8445BC452CC3}" dt="2023-10-17T20:51:33.121" v="338" actId="27636"/>
          <ac:spMkLst>
            <pc:docMk/>
            <pc:sldMk cId="584272886" sldId="268"/>
            <ac:spMk id="4" creationId="{D3484D50-9F00-D9CA-7656-B5423326B35A}"/>
          </ac:spMkLst>
        </pc:spChg>
        <pc:picChg chg="add mod">
          <ac:chgData name="Vladimir Vatskel" userId="629dfafe3e358558" providerId="LiveId" clId="{3C3E86AD-D248-435F-BBE0-8445BC452CC3}" dt="2023-10-17T20:48:48.890" v="278"/>
          <ac:picMkLst>
            <pc:docMk/>
            <pc:sldMk cId="584272886" sldId="268"/>
            <ac:picMk id="6" creationId="{6D2DB6BF-1964-1984-4A7F-CD558FC30441}"/>
          </ac:picMkLst>
        </pc:picChg>
      </pc:sldChg>
      <pc:sldChg chg="addSp delSp modSp new mod">
        <pc:chgData name="Vladimir Vatskel" userId="629dfafe3e358558" providerId="LiveId" clId="{3C3E86AD-D248-435F-BBE0-8445BC452CC3}" dt="2023-10-17T20:53:53.556" v="339"/>
        <pc:sldMkLst>
          <pc:docMk/>
          <pc:sldMk cId="952474941" sldId="269"/>
        </pc:sldMkLst>
        <pc:spChg chg="mod">
          <ac:chgData name="Vladimir Vatskel" userId="629dfafe3e358558" providerId="LiveId" clId="{3C3E86AD-D248-435F-BBE0-8445BC452CC3}" dt="2023-10-17T20:49:47.896" v="282"/>
          <ac:spMkLst>
            <pc:docMk/>
            <pc:sldMk cId="952474941" sldId="269"/>
            <ac:spMk id="2" creationId="{4B4EE096-CA11-F29E-7C0D-10384E4B575A}"/>
          </ac:spMkLst>
        </pc:spChg>
        <pc:spChg chg="del">
          <ac:chgData name="Vladimir Vatskel" userId="629dfafe3e358558" providerId="LiveId" clId="{3C3E86AD-D248-435F-BBE0-8445BC452CC3}" dt="2023-10-17T20:53:53.556" v="339"/>
          <ac:spMkLst>
            <pc:docMk/>
            <pc:sldMk cId="952474941" sldId="269"/>
            <ac:spMk id="3" creationId="{F9D18D7E-DEFC-9730-2918-490E3C4BF90B}"/>
          </ac:spMkLst>
        </pc:spChg>
        <pc:spChg chg="mod">
          <ac:chgData name="Vladimir Vatskel" userId="629dfafe3e358558" providerId="LiveId" clId="{3C3E86AD-D248-435F-BBE0-8445BC452CC3}" dt="2023-10-17T20:51:09.496" v="333" actId="20577"/>
          <ac:spMkLst>
            <pc:docMk/>
            <pc:sldMk cId="952474941" sldId="269"/>
            <ac:spMk id="4" creationId="{3BE43898-6F0F-938F-FC7C-E0BE2CB4C909}"/>
          </ac:spMkLst>
        </pc:spChg>
        <pc:picChg chg="add mod">
          <ac:chgData name="Vladimir Vatskel" userId="629dfafe3e358558" providerId="LiveId" clId="{3C3E86AD-D248-435F-BBE0-8445BC452CC3}" dt="2023-10-17T20:53:53.556" v="339"/>
          <ac:picMkLst>
            <pc:docMk/>
            <pc:sldMk cId="952474941" sldId="269"/>
            <ac:picMk id="6" creationId="{09EEDAB2-8567-F951-65B8-70DD96AFD534}"/>
          </ac:picMkLst>
        </pc:picChg>
      </pc:sldChg>
      <pc:sldChg chg="addSp delSp modSp new mod">
        <pc:chgData name="Vladimir Vatskel" userId="629dfafe3e358558" providerId="LiveId" clId="{3C3E86AD-D248-435F-BBE0-8445BC452CC3}" dt="2023-10-17T21:03:42.185" v="446"/>
        <pc:sldMkLst>
          <pc:docMk/>
          <pc:sldMk cId="1880151884" sldId="270"/>
        </pc:sldMkLst>
        <pc:spChg chg="mod">
          <ac:chgData name="Vladimir Vatskel" userId="629dfafe3e358558" providerId="LiveId" clId="{3C3E86AD-D248-435F-BBE0-8445BC452CC3}" dt="2023-10-17T20:54:12.751" v="343"/>
          <ac:spMkLst>
            <pc:docMk/>
            <pc:sldMk cId="1880151884" sldId="270"/>
            <ac:spMk id="2" creationId="{FE5ECC23-A596-3125-7A7B-5F06954047CF}"/>
          </ac:spMkLst>
        </pc:spChg>
        <pc:spChg chg="del">
          <ac:chgData name="Vladimir Vatskel" userId="629dfafe3e358558" providerId="LiveId" clId="{3C3E86AD-D248-435F-BBE0-8445BC452CC3}" dt="2023-10-17T20:56:10.928" v="390"/>
          <ac:spMkLst>
            <pc:docMk/>
            <pc:sldMk cId="1880151884" sldId="270"/>
            <ac:spMk id="3" creationId="{5FC470AF-42D9-8F05-708B-CB34011DBEBC}"/>
          </ac:spMkLst>
        </pc:spChg>
        <pc:spChg chg="mod">
          <ac:chgData name="Vladimir Vatskel" userId="629dfafe3e358558" providerId="LiveId" clId="{3C3E86AD-D248-435F-BBE0-8445BC452CC3}" dt="2023-10-17T21:03:42.185" v="446"/>
          <ac:spMkLst>
            <pc:docMk/>
            <pc:sldMk cId="1880151884" sldId="270"/>
            <ac:spMk id="4" creationId="{BB746566-6DCC-D754-E7FB-5BE0B1B1840A}"/>
          </ac:spMkLst>
        </pc:spChg>
        <pc:picChg chg="add mod">
          <ac:chgData name="Vladimir Vatskel" userId="629dfafe3e358558" providerId="LiveId" clId="{3C3E86AD-D248-435F-BBE0-8445BC452CC3}" dt="2023-10-17T20:56:10.928" v="390"/>
          <ac:picMkLst>
            <pc:docMk/>
            <pc:sldMk cId="1880151884" sldId="270"/>
            <ac:picMk id="6" creationId="{74275B68-AF66-39B6-F917-4DF4E3B30A4C}"/>
          </ac:picMkLst>
        </pc:picChg>
      </pc:sldChg>
      <pc:sldChg chg="addSp delSp modSp new mod">
        <pc:chgData name="Vladimir Vatskel" userId="629dfafe3e358558" providerId="LiveId" clId="{3C3E86AD-D248-435F-BBE0-8445BC452CC3}" dt="2023-10-17T21:01:10.155" v="439"/>
        <pc:sldMkLst>
          <pc:docMk/>
          <pc:sldMk cId="63742856" sldId="271"/>
        </pc:sldMkLst>
        <pc:spChg chg="mod">
          <ac:chgData name="Vladimir Vatskel" userId="629dfafe3e358558" providerId="LiveId" clId="{3C3E86AD-D248-435F-BBE0-8445BC452CC3}" dt="2023-10-17T20:57:35.182" v="425"/>
          <ac:spMkLst>
            <pc:docMk/>
            <pc:sldMk cId="63742856" sldId="271"/>
            <ac:spMk id="2" creationId="{105F8551-D91B-6706-FE29-42F6C02CFD35}"/>
          </ac:spMkLst>
        </pc:spChg>
        <pc:spChg chg="del">
          <ac:chgData name="Vladimir Vatskel" userId="629dfafe3e358558" providerId="LiveId" clId="{3C3E86AD-D248-435F-BBE0-8445BC452CC3}" dt="2023-10-17T20:59:49.406" v="429"/>
          <ac:spMkLst>
            <pc:docMk/>
            <pc:sldMk cId="63742856" sldId="271"/>
            <ac:spMk id="3" creationId="{0D569CC9-CEA9-4362-4F7D-94E96F0ABA70}"/>
          </ac:spMkLst>
        </pc:spChg>
        <pc:spChg chg="mod">
          <ac:chgData name="Vladimir Vatskel" userId="629dfafe3e358558" providerId="LiveId" clId="{3C3E86AD-D248-435F-BBE0-8445BC452CC3}" dt="2023-10-17T21:01:10.155" v="439"/>
          <ac:spMkLst>
            <pc:docMk/>
            <pc:sldMk cId="63742856" sldId="271"/>
            <ac:spMk id="4" creationId="{22437207-C426-7431-276E-D2ABEF88A326}"/>
          </ac:spMkLst>
        </pc:spChg>
        <pc:picChg chg="add mod">
          <ac:chgData name="Vladimir Vatskel" userId="629dfafe3e358558" providerId="LiveId" clId="{3C3E86AD-D248-435F-BBE0-8445BC452CC3}" dt="2023-10-17T20:59:49.406" v="429"/>
          <ac:picMkLst>
            <pc:docMk/>
            <pc:sldMk cId="63742856" sldId="271"/>
            <ac:picMk id="6" creationId="{877ABC63-3B23-A4ED-FFE8-4493C304F2A3}"/>
          </ac:picMkLst>
        </pc:picChg>
      </pc:sldChg>
      <pc:sldChg chg="addSp delSp modSp new mod">
        <pc:chgData name="Vladimir Vatskel" userId="629dfafe3e358558" providerId="LiveId" clId="{3C3E86AD-D248-435F-BBE0-8445BC452CC3}" dt="2023-10-17T21:02:38.215" v="440"/>
        <pc:sldMkLst>
          <pc:docMk/>
          <pc:sldMk cId="3148174449" sldId="272"/>
        </pc:sldMkLst>
        <pc:spChg chg="mod">
          <ac:chgData name="Vladimir Vatskel" userId="629dfafe3e358558" providerId="LiveId" clId="{3C3E86AD-D248-435F-BBE0-8445BC452CC3}" dt="2023-10-17T21:00:18.528" v="433"/>
          <ac:spMkLst>
            <pc:docMk/>
            <pc:sldMk cId="3148174449" sldId="272"/>
            <ac:spMk id="2" creationId="{C2684E62-4CC5-CBA8-9F6F-D123578C476A}"/>
          </ac:spMkLst>
        </pc:spChg>
        <pc:spChg chg="del">
          <ac:chgData name="Vladimir Vatskel" userId="629dfafe3e358558" providerId="LiveId" clId="{3C3E86AD-D248-435F-BBE0-8445BC452CC3}" dt="2023-10-17T21:02:38.215" v="440"/>
          <ac:spMkLst>
            <pc:docMk/>
            <pc:sldMk cId="3148174449" sldId="272"/>
            <ac:spMk id="3" creationId="{905EBAAA-E812-9565-4EC0-CE3DC495EB17}"/>
          </ac:spMkLst>
        </pc:spChg>
        <pc:spChg chg="mod">
          <ac:chgData name="Vladimir Vatskel" userId="629dfafe3e358558" providerId="LiveId" clId="{3C3E86AD-D248-435F-BBE0-8445BC452CC3}" dt="2023-10-17T21:00:40.911" v="436"/>
          <ac:spMkLst>
            <pc:docMk/>
            <pc:sldMk cId="3148174449" sldId="272"/>
            <ac:spMk id="4" creationId="{4C495888-4D3B-778F-39DB-BDF039CA5529}"/>
          </ac:spMkLst>
        </pc:spChg>
        <pc:picChg chg="add mod">
          <ac:chgData name="Vladimir Vatskel" userId="629dfafe3e358558" providerId="LiveId" clId="{3C3E86AD-D248-435F-BBE0-8445BC452CC3}" dt="2023-10-17T21:02:38.215" v="440"/>
          <ac:picMkLst>
            <pc:docMk/>
            <pc:sldMk cId="3148174449" sldId="272"/>
            <ac:picMk id="6" creationId="{95D3FDA4-84C8-05D6-CF8D-74B1AFBE264A}"/>
          </ac:picMkLst>
        </pc:picChg>
      </pc:sldChg>
      <pc:sldChg chg="addSp delSp modSp new mod">
        <pc:chgData name="Vladimir Vatskel" userId="629dfafe3e358558" providerId="LiveId" clId="{3C3E86AD-D248-435F-BBE0-8445BC452CC3}" dt="2023-10-17T21:05:17.920" v="454"/>
        <pc:sldMkLst>
          <pc:docMk/>
          <pc:sldMk cId="1463328207" sldId="273"/>
        </pc:sldMkLst>
        <pc:spChg chg="mod">
          <ac:chgData name="Vladimir Vatskel" userId="629dfafe3e358558" providerId="LiveId" clId="{3C3E86AD-D248-435F-BBE0-8445BC452CC3}" dt="2023-10-17T21:04:03.649" v="450"/>
          <ac:spMkLst>
            <pc:docMk/>
            <pc:sldMk cId="1463328207" sldId="273"/>
            <ac:spMk id="2" creationId="{BDFB638F-C372-8880-52E2-DA7A7E8E1A1E}"/>
          </ac:spMkLst>
        </pc:spChg>
        <pc:spChg chg="del">
          <ac:chgData name="Vladimir Vatskel" userId="629dfafe3e358558" providerId="LiveId" clId="{3C3E86AD-D248-435F-BBE0-8445BC452CC3}" dt="2023-10-17T21:05:17.920" v="454"/>
          <ac:spMkLst>
            <pc:docMk/>
            <pc:sldMk cId="1463328207" sldId="273"/>
            <ac:spMk id="3" creationId="{135A680D-D0D4-2097-3854-EDD4536AEA85}"/>
          </ac:spMkLst>
        </pc:spChg>
        <pc:spChg chg="mod">
          <ac:chgData name="Vladimir Vatskel" userId="629dfafe3e358558" providerId="LiveId" clId="{3C3E86AD-D248-435F-BBE0-8445BC452CC3}" dt="2023-10-17T21:04:17.596" v="453"/>
          <ac:spMkLst>
            <pc:docMk/>
            <pc:sldMk cId="1463328207" sldId="273"/>
            <ac:spMk id="4" creationId="{85A576E9-0EB5-C0A9-1106-414F079374A7}"/>
          </ac:spMkLst>
        </pc:spChg>
        <pc:picChg chg="add mod">
          <ac:chgData name="Vladimir Vatskel" userId="629dfafe3e358558" providerId="LiveId" clId="{3C3E86AD-D248-435F-BBE0-8445BC452CC3}" dt="2023-10-17T21:05:17.920" v="454"/>
          <ac:picMkLst>
            <pc:docMk/>
            <pc:sldMk cId="1463328207" sldId="273"/>
            <ac:picMk id="6" creationId="{8DDBAF6D-0072-5C82-24B1-3A89DF140386}"/>
          </ac:picMkLst>
        </pc:picChg>
      </pc:sldChg>
      <pc:sldChg chg="addSp delSp modSp new mod">
        <pc:chgData name="Vladimir Vatskel" userId="629dfafe3e358558" providerId="LiveId" clId="{3C3E86AD-D248-435F-BBE0-8445BC452CC3}" dt="2023-10-17T21:06:59.841" v="462"/>
        <pc:sldMkLst>
          <pc:docMk/>
          <pc:sldMk cId="4185445326" sldId="274"/>
        </pc:sldMkLst>
        <pc:spChg chg="mod">
          <ac:chgData name="Vladimir Vatskel" userId="629dfafe3e358558" providerId="LiveId" clId="{3C3E86AD-D248-435F-BBE0-8445BC452CC3}" dt="2023-10-17T21:05:34.178" v="458"/>
          <ac:spMkLst>
            <pc:docMk/>
            <pc:sldMk cId="4185445326" sldId="274"/>
            <ac:spMk id="2" creationId="{74AA2E8D-ADE1-5353-A46D-2CF3513CE627}"/>
          </ac:spMkLst>
        </pc:spChg>
        <pc:spChg chg="del">
          <ac:chgData name="Vladimir Vatskel" userId="629dfafe3e358558" providerId="LiveId" clId="{3C3E86AD-D248-435F-BBE0-8445BC452CC3}" dt="2023-10-17T21:06:59.841" v="462"/>
          <ac:spMkLst>
            <pc:docMk/>
            <pc:sldMk cId="4185445326" sldId="274"/>
            <ac:spMk id="3" creationId="{BC5DB7F2-B1D0-A702-23FC-2F6D6D0D7C36}"/>
          </ac:spMkLst>
        </pc:spChg>
        <pc:spChg chg="mod">
          <ac:chgData name="Vladimir Vatskel" userId="629dfafe3e358558" providerId="LiveId" clId="{3C3E86AD-D248-435F-BBE0-8445BC452CC3}" dt="2023-10-17T21:06:11.822" v="461"/>
          <ac:spMkLst>
            <pc:docMk/>
            <pc:sldMk cId="4185445326" sldId="274"/>
            <ac:spMk id="4" creationId="{68E3021A-0CC6-A8DD-CAE3-3C08A0E71388}"/>
          </ac:spMkLst>
        </pc:spChg>
        <pc:picChg chg="add mod">
          <ac:chgData name="Vladimir Vatskel" userId="629dfafe3e358558" providerId="LiveId" clId="{3C3E86AD-D248-435F-BBE0-8445BC452CC3}" dt="2023-10-17T21:06:59.841" v="462"/>
          <ac:picMkLst>
            <pc:docMk/>
            <pc:sldMk cId="4185445326" sldId="274"/>
            <ac:picMk id="6" creationId="{696DB845-CC1E-CB74-B96D-A05776BC221B}"/>
          </ac:picMkLst>
        </pc:picChg>
      </pc:sldChg>
      <pc:sldChg chg="addSp delSp modSp new mod">
        <pc:chgData name="Vladimir Vatskel" userId="629dfafe3e358558" providerId="LiveId" clId="{3C3E86AD-D248-435F-BBE0-8445BC452CC3}" dt="2023-10-17T21:08:09.965" v="470"/>
        <pc:sldMkLst>
          <pc:docMk/>
          <pc:sldMk cId="3465430598" sldId="275"/>
        </pc:sldMkLst>
        <pc:spChg chg="mod">
          <ac:chgData name="Vladimir Vatskel" userId="629dfafe3e358558" providerId="LiveId" clId="{3C3E86AD-D248-435F-BBE0-8445BC452CC3}" dt="2023-10-17T21:07:13.463" v="466"/>
          <ac:spMkLst>
            <pc:docMk/>
            <pc:sldMk cId="3465430598" sldId="275"/>
            <ac:spMk id="2" creationId="{C0016D48-A256-B4BF-D4B7-0736623C348B}"/>
          </ac:spMkLst>
        </pc:spChg>
        <pc:spChg chg="del">
          <ac:chgData name="Vladimir Vatskel" userId="629dfafe3e358558" providerId="LiveId" clId="{3C3E86AD-D248-435F-BBE0-8445BC452CC3}" dt="2023-10-17T21:08:09.965" v="470"/>
          <ac:spMkLst>
            <pc:docMk/>
            <pc:sldMk cId="3465430598" sldId="275"/>
            <ac:spMk id="3" creationId="{E7E13EA3-C32F-EF21-80B8-C5AA51A3520E}"/>
          </ac:spMkLst>
        </pc:spChg>
        <pc:spChg chg="mod">
          <ac:chgData name="Vladimir Vatskel" userId="629dfafe3e358558" providerId="LiveId" clId="{3C3E86AD-D248-435F-BBE0-8445BC452CC3}" dt="2023-10-17T21:07:42.312" v="469"/>
          <ac:spMkLst>
            <pc:docMk/>
            <pc:sldMk cId="3465430598" sldId="275"/>
            <ac:spMk id="4" creationId="{95DA5E49-558C-BB7C-10C2-73DBB200A99D}"/>
          </ac:spMkLst>
        </pc:spChg>
        <pc:picChg chg="add mod">
          <ac:chgData name="Vladimir Vatskel" userId="629dfafe3e358558" providerId="LiveId" clId="{3C3E86AD-D248-435F-BBE0-8445BC452CC3}" dt="2023-10-17T21:08:09.965" v="470"/>
          <ac:picMkLst>
            <pc:docMk/>
            <pc:sldMk cId="3465430598" sldId="275"/>
            <ac:picMk id="6" creationId="{E848DCBA-424C-B1A9-42A8-5255B180DBE1}"/>
          </ac:picMkLst>
        </pc:picChg>
      </pc:sldChg>
      <pc:sldChg chg="addSp delSp modSp new mod">
        <pc:chgData name="Vladimir Vatskel" userId="629dfafe3e358558" providerId="LiveId" clId="{3C3E86AD-D248-435F-BBE0-8445BC452CC3}" dt="2023-10-17T21:10:43.447" v="505"/>
        <pc:sldMkLst>
          <pc:docMk/>
          <pc:sldMk cId="1868295731" sldId="276"/>
        </pc:sldMkLst>
        <pc:spChg chg="mod">
          <ac:chgData name="Vladimir Vatskel" userId="629dfafe3e358558" providerId="LiveId" clId="{3C3E86AD-D248-435F-BBE0-8445BC452CC3}" dt="2023-10-17T21:08:30.374" v="474"/>
          <ac:spMkLst>
            <pc:docMk/>
            <pc:sldMk cId="1868295731" sldId="276"/>
            <ac:spMk id="2" creationId="{713943E6-8972-0449-624F-2770AC9EA822}"/>
          </ac:spMkLst>
        </pc:spChg>
        <pc:spChg chg="del">
          <ac:chgData name="Vladimir Vatskel" userId="629dfafe3e358558" providerId="LiveId" clId="{3C3E86AD-D248-435F-BBE0-8445BC452CC3}" dt="2023-10-17T21:09:11.576" v="478"/>
          <ac:spMkLst>
            <pc:docMk/>
            <pc:sldMk cId="1868295731" sldId="276"/>
            <ac:spMk id="3" creationId="{F732F364-1AD5-F83D-EDDC-863B282B817F}"/>
          </ac:spMkLst>
        </pc:spChg>
        <pc:spChg chg="mod">
          <ac:chgData name="Vladimir Vatskel" userId="629dfafe3e358558" providerId="LiveId" clId="{3C3E86AD-D248-435F-BBE0-8445BC452CC3}" dt="2023-10-17T21:08:41.215" v="477"/>
          <ac:spMkLst>
            <pc:docMk/>
            <pc:sldMk cId="1868295731" sldId="276"/>
            <ac:spMk id="4" creationId="{4D06E61D-AE7F-2B4E-D05E-95E5722A3A37}"/>
          </ac:spMkLst>
        </pc:spChg>
        <pc:spChg chg="add del mod">
          <ac:chgData name="Vladimir Vatskel" userId="629dfafe3e358558" providerId="LiveId" clId="{3C3E86AD-D248-435F-BBE0-8445BC452CC3}" dt="2023-10-17T21:10:43.447" v="505"/>
          <ac:spMkLst>
            <pc:docMk/>
            <pc:sldMk cId="1868295731" sldId="276"/>
            <ac:spMk id="10" creationId="{95185E6D-91BD-8546-1669-A508053A9E71}"/>
          </ac:spMkLst>
        </pc:spChg>
        <pc:picChg chg="add del mod">
          <ac:chgData name="Vladimir Vatskel" userId="629dfafe3e358558" providerId="LiveId" clId="{3C3E86AD-D248-435F-BBE0-8445BC452CC3}" dt="2023-10-17T21:10:42.207" v="504" actId="478"/>
          <ac:picMkLst>
            <pc:docMk/>
            <pc:sldMk cId="1868295731" sldId="276"/>
            <ac:picMk id="6" creationId="{02E16B94-B44A-6427-5069-E3527D4168FA}"/>
          </ac:picMkLst>
        </pc:picChg>
        <pc:picChg chg="add del mod">
          <ac:chgData name="Vladimir Vatskel" userId="629dfafe3e358558" providerId="LiveId" clId="{3C3E86AD-D248-435F-BBE0-8445BC452CC3}" dt="2023-10-17T21:10:40.411" v="503"/>
          <ac:picMkLst>
            <pc:docMk/>
            <pc:sldMk cId="1868295731" sldId="276"/>
            <ac:picMk id="8" creationId="{A01A11A7-5AB0-E30C-0FD9-6945FEAEA508}"/>
          </ac:picMkLst>
        </pc:picChg>
        <pc:picChg chg="add mod">
          <ac:chgData name="Vladimir Vatskel" userId="629dfafe3e358558" providerId="LiveId" clId="{3C3E86AD-D248-435F-BBE0-8445BC452CC3}" dt="2023-10-17T21:10:43.447" v="505"/>
          <ac:picMkLst>
            <pc:docMk/>
            <pc:sldMk cId="1868295731" sldId="276"/>
            <ac:picMk id="12" creationId="{C581A0C7-864D-D4F4-A70B-48096D1DCF67}"/>
          </ac:picMkLst>
        </pc:picChg>
      </pc:sldChg>
      <pc:sldChg chg="addSp delSp modSp new mod">
        <pc:chgData name="Vladimir Vatskel" userId="629dfafe3e358558" providerId="LiveId" clId="{3C3E86AD-D248-435F-BBE0-8445BC452CC3}" dt="2023-10-17T21:13:54.770" v="506" actId="22"/>
        <pc:sldMkLst>
          <pc:docMk/>
          <pc:sldMk cId="4264367810" sldId="277"/>
        </pc:sldMkLst>
        <pc:spChg chg="mod">
          <ac:chgData name="Vladimir Vatskel" userId="629dfafe3e358558" providerId="LiveId" clId="{3C3E86AD-D248-435F-BBE0-8445BC452CC3}" dt="2023-10-17T21:09:29.076" v="482"/>
          <ac:spMkLst>
            <pc:docMk/>
            <pc:sldMk cId="4264367810" sldId="277"/>
            <ac:spMk id="2" creationId="{13E0F4DE-657D-BB50-3055-616D2B946BE8}"/>
          </ac:spMkLst>
        </pc:spChg>
        <pc:spChg chg="del">
          <ac:chgData name="Vladimir Vatskel" userId="629dfafe3e358558" providerId="LiveId" clId="{3C3E86AD-D248-435F-BBE0-8445BC452CC3}" dt="2023-10-17T21:13:54.770" v="506" actId="22"/>
          <ac:spMkLst>
            <pc:docMk/>
            <pc:sldMk cId="4264367810" sldId="277"/>
            <ac:spMk id="3" creationId="{C90D2F8A-4D12-98FA-C645-7F283C1DAEA9}"/>
          </ac:spMkLst>
        </pc:spChg>
        <pc:spChg chg="mod">
          <ac:chgData name="Vladimir Vatskel" userId="629dfafe3e358558" providerId="LiveId" clId="{3C3E86AD-D248-435F-BBE0-8445BC452CC3}" dt="2023-10-17T21:10:06.665" v="501"/>
          <ac:spMkLst>
            <pc:docMk/>
            <pc:sldMk cId="4264367810" sldId="277"/>
            <ac:spMk id="4" creationId="{EEED0EDD-5F8B-9442-944F-0B86807BA6EF}"/>
          </ac:spMkLst>
        </pc:spChg>
        <pc:picChg chg="add mod ord">
          <ac:chgData name="Vladimir Vatskel" userId="629dfafe3e358558" providerId="LiveId" clId="{3C3E86AD-D248-435F-BBE0-8445BC452CC3}" dt="2023-10-17T21:13:54.770" v="506" actId="22"/>
          <ac:picMkLst>
            <pc:docMk/>
            <pc:sldMk cId="4264367810" sldId="277"/>
            <ac:picMk id="6" creationId="{212451A9-9A56-12C5-A788-C71AAB1AE931}"/>
          </ac:picMkLst>
        </pc:picChg>
      </pc:sldChg>
      <pc:sldChg chg="addSp delSp modSp new mod">
        <pc:chgData name="Vladimir Vatskel" userId="629dfafe3e358558" providerId="LiveId" clId="{3C3E86AD-D248-435F-BBE0-8445BC452CC3}" dt="2023-10-17T21:18:02.770" v="553"/>
        <pc:sldMkLst>
          <pc:docMk/>
          <pc:sldMk cId="674918782" sldId="278"/>
        </pc:sldMkLst>
        <pc:spChg chg="mod">
          <ac:chgData name="Vladimir Vatskel" userId="629dfafe3e358558" providerId="LiveId" clId="{3C3E86AD-D248-435F-BBE0-8445BC452CC3}" dt="2023-10-17T21:14:26.302" v="510"/>
          <ac:spMkLst>
            <pc:docMk/>
            <pc:sldMk cId="674918782" sldId="278"/>
            <ac:spMk id="2" creationId="{74496082-11F6-FCD2-77A8-6B058D5330F7}"/>
          </ac:spMkLst>
        </pc:spChg>
        <pc:spChg chg="del">
          <ac:chgData name="Vladimir Vatskel" userId="629dfafe3e358558" providerId="LiveId" clId="{3C3E86AD-D248-435F-BBE0-8445BC452CC3}" dt="2023-10-17T21:18:02.770" v="553"/>
          <ac:spMkLst>
            <pc:docMk/>
            <pc:sldMk cId="674918782" sldId="278"/>
            <ac:spMk id="3" creationId="{65A00724-5643-822C-AC3D-780AC1FF5DC0}"/>
          </ac:spMkLst>
        </pc:spChg>
        <pc:spChg chg="mod">
          <ac:chgData name="Vladimir Vatskel" userId="629dfafe3e358558" providerId="LiveId" clId="{3C3E86AD-D248-435F-BBE0-8445BC452CC3}" dt="2023-10-17T21:15:39.967" v="552" actId="20577"/>
          <ac:spMkLst>
            <pc:docMk/>
            <pc:sldMk cId="674918782" sldId="278"/>
            <ac:spMk id="4" creationId="{DB0E7418-00DD-EB1C-60C7-5EADEA0B2976}"/>
          </ac:spMkLst>
        </pc:spChg>
        <pc:picChg chg="add mod">
          <ac:chgData name="Vladimir Vatskel" userId="629dfafe3e358558" providerId="LiveId" clId="{3C3E86AD-D248-435F-BBE0-8445BC452CC3}" dt="2023-10-17T21:18:02.770" v="553"/>
          <ac:picMkLst>
            <pc:docMk/>
            <pc:sldMk cId="674918782" sldId="278"/>
            <ac:picMk id="6" creationId="{565E15F8-77EF-5904-E07E-68104B53CD70}"/>
          </ac:picMkLst>
        </pc:picChg>
      </pc:sldChg>
      <pc:sldChg chg="addSp delSp modSp new mod">
        <pc:chgData name="Vladimir Vatskel" userId="629dfafe3e358558" providerId="LiveId" clId="{3C3E86AD-D248-435F-BBE0-8445BC452CC3}" dt="2023-10-17T21:19:53.639" v="594"/>
        <pc:sldMkLst>
          <pc:docMk/>
          <pc:sldMk cId="1958039943" sldId="279"/>
        </pc:sldMkLst>
        <pc:spChg chg="mod">
          <ac:chgData name="Vladimir Vatskel" userId="629dfafe3e358558" providerId="LiveId" clId="{3C3E86AD-D248-435F-BBE0-8445BC452CC3}" dt="2023-10-17T21:18:16.986" v="557"/>
          <ac:spMkLst>
            <pc:docMk/>
            <pc:sldMk cId="1958039943" sldId="279"/>
            <ac:spMk id="2" creationId="{FF8D2583-DF14-209C-D6A3-59059E3B3742}"/>
          </ac:spMkLst>
        </pc:spChg>
        <pc:spChg chg="del">
          <ac:chgData name="Vladimir Vatskel" userId="629dfafe3e358558" providerId="LiveId" clId="{3C3E86AD-D248-435F-BBE0-8445BC452CC3}" dt="2023-10-17T21:19:53.639" v="594"/>
          <ac:spMkLst>
            <pc:docMk/>
            <pc:sldMk cId="1958039943" sldId="279"/>
            <ac:spMk id="3" creationId="{0B59CFE7-F153-FA70-CB85-FCF4E7343FF9}"/>
          </ac:spMkLst>
        </pc:spChg>
        <pc:spChg chg="mod">
          <ac:chgData name="Vladimir Vatskel" userId="629dfafe3e358558" providerId="LiveId" clId="{3C3E86AD-D248-435F-BBE0-8445BC452CC3}" dt="2023-10-17T21:19:21.812" v="593" actId="20577"/>
          <ac:spMkLst>
            <pc:docMk/>
            <pc:sldMk cId="1958039943" sldId="279"/>
            <ac:spMk id="4" creationId="{4B745B8B-913C-9603-8360-57EAD07BAD70}"/>
          </ac:spMkLst>
        </pc:spChg>
        <pc:picChg chg="add mod">
          <ac:chgData name="Vladimir Vatskel" userId="629dfafe3e358558" providerId="LiveId" clId="{3C3E86AD-D248-435F-BBE0-8445BC452CC3}" dt="2023-10-17T21:19:53.639" v="594"/>
          <ac:picMkLst>
            <pc:docMk/>
            <pc:sldMk cId="1958039943" sldId="279"/>
            <ac:picMk id="6" creationId="{F1E7283B-8B85-C16D-88F7-40CECB41C1CA}"/>
          </ac:picMkLst>
        </pc:picChg>
      </pc:sldChg>
      <pc:sldChg chg="addSp delSp modSp new mod">
        <pc:chgData name="Vladimir Vatskel" userId="629dfafe3e358558" providerId="LiveId" clId="{3C3E86AD-D248-435F-BBE0-8445BC452CC3}" dt="2023-10-17T21:24:05.122" v="621" actId="22"/>
        <pc:sldMkLst>
          <pc:docMk/>
          <pc:sldMk cId="3968643434" sldId="280"/>
        </pc:sldMkLst>
        <pc:spChg chg="mod">
          <ac:chgData name="Vladimir Vatskel" userId="629dfafe3e358558" providerId="LiveId" clId="{3C3E86AD-D248-435F-BBE0-8445BC452CC3}" dt="2023-10-17T21:20:51.474" v="598"/>
          <ac:spMkLst>
            <pc:docMk/>
            <pc:sldMk cId="3968643434" sldId="280"/>
            <ac:spMk id="2" creationId="{5353C844-9357-7B20-7189-3B0703D798D4}"/>
          </ac:spMkLst>
        </pc:spChg>
        <pc:spChg chg="add del">
          <ac:chgData name="Vladimir Vatskel" userId="629dfafe3e358558" providerId="LiveId" clId="{3C3E86AD-D248-435F-BBE0-8445BC452CC3}" dt="2023-10-17T21:24:05.122" v="621" actId="22"/>
          <ac:spMkLst>
            <pc:docMk/>
            <pc:sldMk cId="3968643434" sldId="280"/>
            <ac:spMk id="3" creationId="{9A07B55E-1A16-BC25-066C-D10FD39D5B11}"/>
          </ac:spMkLst>
        </pc:spChg>
        <pc:spChg chg="mod">
          <ac:chgData name="Vladimir Vatskel" userId="629dfafe3e358558" providerId="LiveId" clId="{3C3E86AD-D248-435F-BBE0-8445BC452CC3}" dt="2023-10-17T21:21:26.279" v="618"/>
          <ac:spMkLst>
            <pc:docMk/>
            <pc:sldMk cId="3968643434" sldId="280"/>
            <ac:spMk id="4" creationId="{5B11D877-C3D7-388B-7D17-7FF1A0060E3A}"/>
          </ac:spMkLst>
        </pc:spChg>
        <pc:picChg chg="add del mod">
          <ac:chgData name="Vladimir Vatskel" userId="629dfafe3e358558" providerId="LiveId" clId="{3C3E86AD-D248-435F-BBE0-8445BC452CC3}" dt="2023-10-17T21:23:22.947" v="620"/>
          <ac:picMkLst>
            <pc:docMk/>
            <pc:sldMk cId="3968643434" sldId="280"/>
            <ac:picMk id="6" creationId="{1A0E9A2F-96F5-95C5-75F8-8C5ADFC5A9C2}"/>
          </ac:picMkLst>
        </pc:picChg>
        <pc:picChg chg="add mod ord">
          <ac:chgData name="Vladimir Vatskel" userId="629dfafe3e358558" providerId="LiveId" clId="{3C3E86AD-D248-435F-BBE0-8445BC452CC3}" dt="2023-10-17T21:24:05.122" v="621" actId="22"/>
          <ac:picMkLst>
            <pc:docMk/>
            <pc:sldMk cId="3968643434" sldId="280"/>
            <ac:picMk id="8" creationId="{C21A26FB-3754-5F2E-EB11-1D46634EE80A}"/>
          </ac:picMkLst>
        </pc:picChg>
      </pc:sldChg>
      <pc:sldChg chg="addSp delSp modSp new mod">
        <pc:chgData name="Vladimir Vatskel" userId="629dfafe3e358558" providerId="LiveId" clId="{3C3E86AD-D248-435F-BBE0-8445BC452CC3}" dt="2023-10-17T21:26:48.002" v="664" actId="22"/>
        <pc:sldMkLst>
          <pc:docMk/>
          <pc:sldMk cId="610327489" sldId="281"/>
        </pc:sldMkLst>
        <pc:spChg chg="mod">
          <ac:chgData name="Vladimir Vatskel" userId="629dfafe3e358558" providerId="LiveId" clId="{3C3E86AD-D248-435F-BBE0-8445BC452CC3}" dt="2023-10-17T21:24:30.685" v="625"/>
          <ac:spMkLst>
            <pc:docMk/>
            <pc:sldMk cId="610327489" sldId="281"/>
            <ac:spMk id="2" creationId="{2144E486-F7D4-BCF6-6AEB-BA23151EF013}"/>
          </ac:spMkLst>
        </pc:spChg>
        <pc:spChg chg="add del">
          <ac:chgData name="Vladimir Vatskel" userId="629dfafe3e358558" providerId="LiveId" clId="{3C3E86AD-D248-435F-BBE0-8445BC452CC3}" dt="2023-10-17T21:26:48.002" v="664" actId="22"/>
          <ac:spMkLst>
            <pc:docMk/>
            <pc:sldMk cId="610327489" sldId="281"/>
            <ac:spMk id="3" creationId="{6CAE501F-BCAF-7FBD-F9C0-A0551B42686A}"/>
          </ac:spMkLst>
        </pc:spChg>
        <pc:spChg chg="mod">
          <ac:chgData name="Vladimir Vatskel" userId="629dfafe3e358558" providerId="LiveId" clId="{3C3E86AD-D248-435F-BBE0-8445BC452CC3}" dt="2023-10-17T21:25:15.053" v="659" actId="6549"/>
          <ac:spMkLst>
            <pc:docMk/>
            <pc:sldMk cId="610327489" sldId="281"/>
            <ac:spMk id="4" creationId="{63DEF9E7-54D8-6592-6E16-106CFD5B5065}"/>
          </ac:spMkLst>
        </pc:spChg>
        <pc:picChg chg="add del mod ord">
          <ac:chgData name="Vladimir Vatskel" userId="629dfafe3e358558" providerId="LiveId" clId="{3C3E86AD-D248-435F-BBE0-8445BC452CC3}" dt="2023-10-17T21:26:42.856" v="661" actId="22"/>
          <ac:picMkLst>
            <pc:docMk/>
            <pc:sldMk cId="610327489" sldId="281"/>
            <ac:picMk id="6" creationId="{89E21CCE-D427-D081-51A6-D78674E3A16A}"/>
          </ac:picMkLst>
        </pc:picChg>
        <pc:picChg chg="add del mod ord">
          <ac:chgData name="Vladimir Vatskel" userId="629dfafe3e358558" providerId="LiveId" clId="{3C3E86AD-D248-435F-BBE0-8445BC452CC3}" dt="2023-10-17T21:26:44.610" v="663" actId="22"/>
          <ac:picMkLst>
            <pc:docMk/>
            <pc:sldMk cId="610327489" sldId="281"/>
            <ac:picMk id="8" creationId="{667F5700-EE2F-EE53-DFDE-46BD8459F9B8}"/>
          </ac:picMkLst>
        </pc:picChg>
        <pc:picChg chg="add mod ord">
          <ac:chgData name="Vladimir Vatskel" userId="629dfafe3e358558" providerId="LiveId" clId="{3C3E86AD-D248-435F-BBE0-8445BC452CC3}" dt="2023-10-17T21:26:48.002" v="664" actId="22"/>
          <ac:picMkLst>
            <pc:docMk/>
            <pc:sldMk cId="610327489" sldId="281"/>
            <ac:picMk id="10" creationId="{52E280EB-2566-3F21-6FF3-BB0ABA9C0690}"/>
          </ac:picMkLst>
        </pc:picChg>
      </pc:sldChg>
      <pc:sldChg chg="addSp delSp modSp new mod">
        <pc:chgData name="Vladimir Vatskel" userId="629dfafe3e358558" providerId="LiveId" clId="{3C3E86AD-D248-435F-BBE0-8445BC452CC3}" dt="2023-10-17T21:30:18.794" v="676"/>
        <pc:sldMkLst>
          <pc:docMk/>
          <pc:sldMk cId="1035946105" sldId="282"/>
        </pc:sldMkLst>
        <pc:spChg chg="mod">
          <ac:chgData name="Vladimir Vatskel" userId="629dfafe3e358558" providerId="LiveId" clId="{3C3E86AD-D248-435F-BBE0-8445BC452CC3}" dt="2023-10-17T21:27:29.903" v="668"/>
          <ac:spMkLst>
            <pc:docMk/>
            <pc:sldMk cId="1035946105" sldId="282"/>
            <ac:spMk id="2" creationId="{7F237388-6978-5ED2-441A-17D049576678}"/>
          </ac:spMkLst>
        </pc:spChg>
        <pc:spChg chg="add del">
          <ac:chgData name="Vladimir Vatskel" userId="629dfafe3e358558" providerId="LiveId" clId="{3C3E86AD-D248-435F-BBE0-8445BC452CC3}" dt="2023-10-17T21:30:18.794" v="676"/>
          <ac:spMkLst>
            <pc:docMk/>
            <pc:sldMk cId="1035946105" sldId="282"/>
            <ac:spMk id="3" creationId="{8A6BEE1D-8E8A-17A4-505A-ECD38213B69C}"/>
          </ac:spMkLst>
        </pc:spChg>
        <pc:spChg chg="mod">
          <ac:chgData name="Vladimir Vatskel" userId="629dfafe3e358558" providerId="LiveId" clId="{3C3E86AD-D248-435F-BBE0-8445BC452CC3}" dt="2023-10-17T21:27:38.541" v="671"/>
          <ac:spMkLst>
            <pc:docMk/>
            <pc:sldMk cId="1035946105" sldId="282"/>
            <ac:spMk id="4" creationId="{BB75B652-F3D8-5BFE-BA2A-1162DC7E54BA}"/>
          </ac:spMkLst>
        </pc:spChg>
        <pc:picChg chg="add del mod">
          <ac:chgData name="Vladimir Vatskel" userId="629dfafe3e358558" providerId="LiveId" clId="{3C3E86AD-D248-435F-BBE0-8445BC452CC3}" dt="2023-10-17T21:29:35.516" v="673"/>
          <ac:picMkLst>
            <pc:docMk/>
            <pc:sldMk cId="1035946105" sldId="282"/>
            <ac:picMk id="6" creationId="{9BD440AD-6609-8291-DC00-9D6C49E0D29F}"/>
          </ac:picMkLst>
        </pc:picChg>
        <pc:picChg chg="add del mod">
          <ac:chgData name="Vladimir Vatskel" userId="629dfafe3e358558" providerId="LiveId" clId="{3C3E86AD-D248-435F-BBE0-8445BC452CC3}" dt="2023-10-17T21:30:18.157" v="675"/>
          <ac:picMkLst>
            <pc:docMk/>
            <pc:sldMk cId="1035946105" sldId="282"/>
            <ac:picMk id="8" creationId="{A5ECCDD4-C639-9107-DF43-CAC45FCDA84F}"/>
          </ac:picMkLst>
        </pc:picChg>
        <pc:picChg chg="add mod">
          <ac:chgData name="Vladimir Vatskel" userId="629dfafe3e358558" providerId="LiveId" clId="{3C3E86AD-D248-435F-BBE0-8445BC452CC3}" dt="2023-10-17T21:30:18.794" v="676"/>
          <ac:picMkLst>
            <pc:docMk/>
            <pc:sldMk cId="1035946105" sldId="282"/>
            <ac:picMk id="10" creationId="{906F151B-9C06-B0BC-95A3-96F0A23EF52D}"/>
          </ac:picMkLst>
        </pc:picChg>
      </pc:sldChg>
      <pc:sldChg chg="addSp delSp modSp new mod">
        <pc:chgData name="Vladimir Vatskel" userId="629dfafe3e358558" providerId="LiveId" clId="{3C3E86AD-D248-435F-BBE0-8445BC452CC3}" dt="2023-10-17T22:19:39.717" v="794" actId="20577"/>
        <pc:sldMkLst>
          <pc:docMk/>
          <pc:sldMk cId="1640339033" sldId="283"/>
        </pc:sldMkLst>
        <pc:spChg chg="mod">
          <ac:chgData name="Vladimir Vatskel" userId="629dfafe3e358558" providerId="LiveId" clId="{3C3E86AD-D248-435F-BBE0-8445BC452CC3}" dt="2023-10-17T22:02:51.497" v="680"/>
          <ac:spMkLst>
            <pc:docMk/>
            <pc:sldMk cId="1640339033" sldId="283"/>
            <ac:spMk id="2" creationId="{A2DFB3F6-0682-9E54-BBB1-086F7E8F2BAD}"/>
          </ac:spMkLst>
        </pc:spChg>
        <pc:spChg chg="del">
          <ac:chgData name="Vladimir Vatskel" userId="629dfafe3e358558" providerId="LiveId" clId="{3C3E86AD-D248-435F-BBE0-8445BC452CC3}" dt="2023-10-17T22:05:08.447" v="718"/>
          <ac:spMkLst>
            <pc:docMk/>
            <pc:sldMk cId="1640339033" sldId="283"/>
            <ac:spMk id="3" creationId="{A1010C96-1051-A4BC-98C6-77F03FFCB086}"/>
          </ac:spMkLst>
        </pc:spChg>
        <pc:spChg chg="mod">
          <ac:chgData name="Vladimir Vatskel" userId="629dfafe3e358558" providerId="LiveId" clId="{3C3E86AD-D248-435F-BBE0-8445BC452CC3}" dt="2023-10-17T22:19:39.717" v="794" actId="20577"/>
          <ac:spMkLst>
            <pc:docMk/>
            <pc:sldMk cId="1640339033" sldId="283"/>
            <ac:spMk id="4" creationId="{C0C39BA6-8716-A791-882A-4C64B45A8942}"/>
          </ac:spMkLst>
        </pc:spChg>
        <pc:picChg chg="add mod">
          <ac:chgData name="Vladimir Vatskel" userId="629dfafe3e358558" providerId="LiveId" clId="{3C3E86AD-D248-435F-BBE0-8445BC452CC3}" dt="2023-10-17T22:05:08.447" v="718"/>
          <ac:picMkLst>
            <pc:docMk/>
            <pc:sldMk cId="1640339033" sldId="283"/>
            <ac:picMk id="6" creationId="{DCAFB035-BCE8-2A83-07AC-6A3AF5B79825}"/>
          </ac:picMkLst>
        </pc:picChg>
      </pc:sldChg>
    </pc:docChg>
  </pc:docChgLst>
  <pc:docChgLst>
    <pc:chgData name="Vladimir Vatskel" userId="629dfafe3e358558" providerId="LiveId" clId="{5917E82C-C410-457A-8DBE-5D7DD19A12FA}"/>
    <pc:docChg chg="undo custSel addSld modSld">
      <pc:chgData name="Vladimir Vatskel" userId="629dfafe3e358558" providerId="LiveId" clId="{5917E82C-C410-457A-8DBE-5D7DD19A12FA}" dt="2024-02-14T22:24:12.336" v="88"/>
      <pc:docMkLst>
        <pc:docMk/>
      </pc:docMkLst>
      <pc:sldChg chg="addSp delSp modSp mod">
        <pc:chgData name="Vladimir Vatskel" userId="629dfafe3e358558" providerId="LiveId" clId="{5917E82C-C410-457A-8DBE-5D7DD19A12FA}" dt="2024-02-14T22:02:49.750" v="46" actId="962"/>
        <pc:sldMkLst>
          <pc:docMk/>
          <pc:sldMk cId="3393729228" sldId="264"/>
        </pc:sldMkLst>
        <pc:spChg chg="add del mod">
          <ac:chgData name="Vladimir Vatskel" userId="629dfafe3e358558" providerId="LiveId" clId="{5917E82C-C410-457A-8DBE-5D7DD19A12FA}" dt="2024-02-14T22:02:48.819" v="44"/>
          <ac:spMkLst>
            <pc:docMk/>
            <pc:sldMk cId="3393729228" sldId="264"/>
            <ac:spMk id="5" creationId="{E11CBEDB-D32A-5B90-5BE3-DBC61C743717}"/>
          </ac:spMkLst>
        </pc:spChg>
        <pc:picChg chg="del">
          <ac:chgData name="Vladimir Vatskel" userId="629dfafe3e358558" providerId="LiveId" clId="{5917E82C-C410-457A-8DBE-5D7DD19A12FA}" dt="2024-02-14T22:02:30.726" v="41" actId="21"/>
          <ac:picMkLst>
            <pc:docMk/>
            <pc:sldMk cId="3393729228" sldId="264"/>
            <ac:picMk id="7" creationId="{C95985C9-B923-5997-31BA-4345BDB7BE07}"/>
          </ac:picMkLst>
        </pc:picChg>
        <pc:picChg chg="add mod">
          <ac:chgData name="Vladimir Vatskel" userId="629dfafe3e358558" providerId="LiveId" clId="{5917E82C-C410-457A-8DBE-5D7DD19A12FA}" dt="2024-02-14T22:02:49.750" v="46" actId="962"/>
          <ac:picMkLst>
            <pc:docMk/>
            <pc:sldMk cId="3393729228" sldId="264"/>
            <ac:picMk id="8" creationId="{D5ECD119-D0EA-40A1-924E-45F212BBDDD5}"/>
          </ac:picMkLst>
        </pc:picChg>
      </pc:sldChg>
      <pc:sldChg chg="modSp mod">
        <pc:chgData name="Vladimir Vatskel" userId="629dfafe3e358558" providerId="LiveId" clId="{5917E82C-C410-457A-8DBE-5D7DD19A12FA}" dt="2024-02-14T22:24:12.336" v="88"/>
        <pc:sldMkLst>
          <pc:docMk/>
          <pc:sldMk cId="1035946105" sldId="282"/>
        </pc:sldMkLst>
        <pc:spChg chg="mod">
          <ac:chgData name="Vladimir Vatskel" userId="629dfafe3e358558" providerId="LiveId" clId="{5917E82C-C410-457A-8DBE-5D7DD19A12FA}" dt="2024-02-14T22:24:12.336" v="88"/>
          <ac:spMkLst>
            <pc:docMk/>
            <pc:sldMk cId="1035946105" sldId="282"/>
            <ac:spMk id="4" creationId="{BB75B652-F3D8-5BFE-BA2A-1162DC7E54BA}"/>
          </ac:spMkLst>
        </pc:spChg>
      </pc:sldChg>
      <pc:sldChg chg="modSp mod">
        <pc:chgData name="Vladimir Vatskel" userId="629dfafe3e358558" providerId="LiveId" clId="{5917E82C-C410-457A-8DBE-5D7DD19A12FA}" dt="2024-02-14T21:56:06.054" v="3"/>
        <pc:sldMkLst>
          <pc:docMk/>
          <pc:sldMk cId="1548321952" sldId="283"/>
        </pc:sldMkLst>
        <pc:spChg chg="mod">
          <ac:chgData name="Vladimir Vatskel" userId="629dfafe3e358558" providerId="LiveId" clId="{5917E82C-C410-457A-8DBE-5D7DD19A12FA}" dt="2024-02-14T21:56:06.054" v="3"/>
          <ac:spMkLst>
            <pc:docMk/>
            <pc:sldMk cId="1548321952" sldId="283"/>
            <ac:spMk id="2" creationId="{2AB81FC7-C0F5-BEB2-B7C4-61FBCCB9C332}"/>
          </ac:spMkLst>
        </pc:spChg>
      </pc:sldChg>
      <pc:sldChg chg="addSp delSp modSp new mod">
        <pc:chgData name="Vladimir Vatskel" userId="629dfafe3e358558" providerId="LiveId" clId="{5917E82C-C410-457A-8DBE-5D7DD19A12FA}" dt="2024-02-14T21:57:38.582" v="18"/>
        <pc:sldMkLst>
          <pc:docMk/>
          <pc:sldMk cId="616260692" sldId="284"/>
        </pc:sldMkLst>
        <pc:spChg chg="mod">
          <ac:chgData name="Vladimir Vatskel" userId="629dfafe3e358558" providerId="LiveId" clId="{5917E82C-C410-457A-8DBE-5D7DD19A12FA}" dt="2024-02-14T21:56:23.057" v="6"/>
          <ac:spMkLst>
            <pc:docMk/>
            <pc:sldMk cId="616260692" sldId="284"/>
            <ac:spMk id="2" creationId="{5AF49EE7-36DA-87D1-9345-8D3B760CF4CA}"/>
          </ac:spMkLst>
        </pc:spChg>
        <pc:spChg chg="del">
          <ac:chgData name="Vladimir Vatskel" userId="629dfafe3e358558" providerId="LiveId" clId="{5917E82C-C410-457A-8DBE-5D7DD19A12FA}" dt="2024-02-14T21:57:38.582" v="18"/>
          <ac:spMkLst>
            <pc:docMk/>
            <pc:sldMk cId="616260692" sldId="284"/>
            <ac:spMk id="3" creationId="{0C76D6EC-D7A8-C80D-C937-1094C99D9427}"/>
          </ac:spMkLst>
        </pc:spChg>
        <pc:spChg chg="mod">
          <ac:chgData name="Vladimir Vatskel" userId="629dfafe3e358558" providerId="LiveId" clId="{5917E82C-C410-457A-8DBE-5D7DD19A12FA}" dt="2024-02-14T21:56:53.326" v="17" actId="20577"/>
          <ac:spMkLst>
            <pc:docMk/>
            <pc:sldMk cId="616260692" sldId="284"/>
            <ac:spMk id="4" creationId="{E8AFD204-133B-53DA-2B40-7C5AC1391C06}"/>
          </ac:spMkLst>
        </pc:spChg>
        <pc:picChg chg="add mod">
          <ac:chgData name="Vladimir Vatskel" userId="629dfafe3e358558" providerId="LiveId" clId="{5917E82C-C410-457A-8DBE-5D7DD19A12FA}" dt="2024-02-14T21:57:38.582" v="18"/>
          <ac:picMkLst>
            <pc:docMk/>
            <pc:sldMk cId="616260692" sldId="284"/>
            <ac:picMk id="6" creationId="{F66DFB04-C048-2C41-0CD8-16F2F2994B40}"/>
          </ac:picMkLst>
        </pc:picChg>
      </pc:sldChg>
      <pc:sldChg chg="addSp delSp modSp new mod">
        <pc:chgData name="Vladimir Vatskel" userId="629dfafe3e358558" providerId="LiveId" clId="{5917E82C-C410-457A-8DBE-5D7DD19A12FA}" dt="2024-02-14T22:00:29.323" v="35" actId="20577"/>
        <pc:sldMkLst>
          <pc:docMk/>
          <pc:sldMk cId="3965135922" sldId="285"/>
        </pc:sldMkLst>
        <pc:spChg chg="mod">
          <ac:chgData name="Vladimir Vatskel" userId="629dfafe3e358558" providerId="LiveId" clId="{5917E82C-C410-457A-8DBE-5D7DD19A12FA}" dt="2024-02-14T21:57:58.930" v="22"/>
          <ac:spMkLst>
            <pc:docMk/>
            <pc:sldMk cId="3965135922" sldId="285"/>
            <ac:spMk id="2" creationId="{CE0EACF2-103E-EAAA-C93F-8F8F358A7A05}"/>
          </ac:spMkLst>
        </pc:spChg>
        <pc:spChg chg="del">
          <ac:chgData name="Vladimir Vatskel" userId="629dfafe3e358558" providerId="LiveId" clId="{5917E82C-C410-457A-8DBE-5D7DD19A12FA}" dt="2024-02-14T22:00:11.670" v="23"/>
          <ac:spMkLst>
            <pc:docMk/>
            <pc:sldMk cId="3965135922" sldId="285"/>
            <ac:spMk id="3" creationId="{DC832401-64F3-A2E5-04E1-A7170B471769}"/>
          </ac:spMkLst>
        </pc:spChg>
        <pc:spChg chg="mod">
          <ac:chgData name="Vladimir Vatskel" userId="629dfafe3e358558" providerId="LiveId" clId="{5917E82C-C410-457A-8DBE-5D7DD19A12FA}" dt="2024-02-14T22:00:29.323" v="35" actId="20577"/>
          <ac:spMkLst>
            <pc:docMk/>
            <pc:sldMk cId="3965135922" sldId="285"/>
            <ac:spMk id="4" creationId="{98F6743D-AA73-28B9-6D2E-6218A11B2566}"/>
          </ac:spMkLst>
        </pc:spChg>
        <pc:picChg chg="add mod">
          <ac:chgData name="Vladimir Vatskel" userId="629dfafe3e358558" providerId="LiveId" clId="{5917E82C-C410-457A-8DBE-5D7DD19A12FA}" dt="2024-02-14T22:00:12.553" v="25" actId="962"/>
          <ac:picMkLst>
            <pc:docMk/>
            <pc:sldMk cId="3965135922" sldId="285"/>
            <ac:picMk id="6" creationId="{51CCBCA8-08A4-0C7F-40B7-6014DC763478}"/>
          </ac:picMkLst>
        </pc:picChg>
      </pc:sldChg>
      <pc:sldChg chg="addSp delSp modSp new mod">
        <pc:chgData name="Vladimir Vatskel" userId="629dfafe3e358558" providerId="LiveId" clId="{5917E82C-C410-457A-8DBE-5D7DD19A12FA}" dt="2024-02-14T22:03:49.220" v="64" actId="962"/>
        <pc:sldMkLst>
          <pc:docMk/>
          <pc:sldMk cId="1319612263" sldId="286"/>
        </pc:sldMkLst>
        <pc:spChg chg="mod">
          <ac:chgData name="Vladimir Vatskel" userId="629dfafe3e358558" providerId="LiveId" clId="{5917E82C-C410-457A-8DBE-5D7DD19A12FA}" dt="2024-02-14T22:02:23.080" v="40" actId="790"/>
          <ac:spMkLst>
            <pc:docMk/>
            <pc:sldMk cId="1319612263" sldId="286"/>
            <ac:spMk id="2" creationId="{12FEAABA-A6E5-C82A-0C81-E97F0EFD7FCD}"/>
          </ac:spMkLst>
        </pc:spChg>
        <pc:spChg chg="del">
          <ac:chgData name="Vladimir Vatskel" userId="629dfafe3e358558" providerId="LiveId" clId="{5917E82C-C410-457A-8DBE-5D7DD19A12FA}" dt="2024-02-14T22:03:48.514" v="62"/>
          <ac:spMkLst>
            <pc:docMk/>
            <pc:sldMk cId="1319612263" sldId="286"/>
            <ac:spMk id="3" creationId="{16B58814-7A25-F5E5-2A9C-3A0D8CCB5F95}"/>
          </ac:spMkLst>
        </pc:spChg>
        <pc:spChg chg="mod">
          <ac:chgData name="Vladimir Vatskel" userId="629dfafe3e358558" providerId="LiveId" clId="{5917E82C-C410-457A-8DBE-5D7DD19A12FA}" dt="2024-02-14T22:03:14.390" v="61" actId="20577"/>
          <ac:spMkLst>
            <pc:docMk/>
            <pc:sldMk cId="1319612263" sldId="286"/>
            <ac:spMk id="4" creationId="{1E0EDA6B-524E-21CA-24B5-E4646AAC47CE}"/>
          </ac:spMkLst>
        </pc:spChg>
        <pc:picChg chg="add mod">
          <ac:chgData name="Vladimir Vatskel" userId="629dfafe3e358558" providerId="LiveId" clId="{5917E82C-C410-457A-8DBE-5D7DD19A12FA}" dt="2024-02-14T22:03:49.220" v="64" actId="962"/>
          <ac:picMkLst>
            <pc:docMk/>
            <pc:sldMk cId="1319612263" sldId="286"/>
            <ac:picMk id="6" creationId="{668A00BC-3ED0-21F4-EE0D-E4B3473B9A49}"/>
          </ac:picMkLst>
        </pc:picChg>
      </pc:sldChg>
      <pc:sldChg chg="addSp delSp modSp new mod">
        <pc:chgData name="Vladimir Vatskel" userId="629dfafe3e358558" providerId="LiveId" clId="{5917E82C-C410-457A-8DBE-5D7DD19A12FA}" dt="2024-02-14T22:05:40.458" v="69" actId="27636"/>
        <pc:sldMkLst>
          <pc:docMk/>
          <pc:sldMk cId="1418126138" sldId="287"/>
        </pc:sldMkLst>
        <pc:spChg chg="mod">
          <ac:chgData name="Vladimir Vatskel" userId="629dfafe3e358558" providerId="LiveId" clId="{5917E82C-C410-457A-8DBE-5D7DD19A12FA}" dt="2024-02-14T22:04:02.634" v="67"/>
          <ac:spMkLst>
            <pc:docMk/>
            <pc:sldMk cId="1418126138" sldId="287"/>
            <ac:spMk id="2" creationId="{A73EEA42-6B81-24B6-4A15-ECE64302BE12}"/>
          </ac:spMkLst>
        </pc:spChg>
        <pc:spChg chg="del">
          <ac:chgData name="Vladimir Vatskel" userId="629dfafe3e358558" providerId="LiveId" clId="{5917E82C-C410-457A-8DBE-5D7DD19A12FA}" dt="2024-02-14T22:02:42.788" v="43"/>
          <ac:spMkLst>
            <pc:docMk/>
            <pc:sldMk cId="1418126138" sldId="287"/>
            <ac:spMk id="3" creationId="{A8750120-6977-907D-FBA6-DA039E86F20A}"/>
          </ac:spMkLst>
        </pc:spChg>
        <pc:spChg chg="mod">
          <ac:chgData name="Vladimir Vatskel" userId="629dfafe3e358558" providerId="LiveId" clId="{5917E82C-C410-457A-8DBE-5D7DD19A12FA}" dt="2024-02-14T22:05:40.458" v="69" actId="27636"/>
          <ac:spMkLst>
            <pc:docMk/>
            <pc:sldMk cId="1418126138" sldId="287"/>
            <ac:spMk id="4" creationId="{4CF0898F-92FF-4831-209D-F406B4C9BF2E}"/>
          </ac:spMkLst>
        </pc:spChg>
        <pc:picChg chg="add mod">
          <ac:chgData name="Vladimir Vatskel" userId="629dfafe3e358558" providerId="LiveId" clId="{5917E82C-C410-457A-8DBE-5D7DD19A12FA}" dt="2024-02-14T22:02:42.788" v="43"/>
          <ac:picMkLst>
            <pc:docMk/>
            <pc:sldMk cId="1418126138" sldId="287"/>
            <ac:picMk id="7" creationId="{C95985C9-B923-5997-31BA-4345BDB7BE07}"/>
          </ac:picMkLst>
        </pc:picChg>
      </pc:sldChg>
      <pc:sldChg chg="addSp delSp modSp new mod">
        <pc:chgData name="Vladimir Vatskel" userId="629dfafe3e358558" providerId="LiveId" clId="{5917E82C-C410-457A-8DBE-5D7DD19A12FA}" dt="2024-02-14T22:09:29.712" v="83" actId="27614"/>
        <pc:sldMkLst>
          <pc:docMk/>
          <pc:sldMk cId="2952891093" sldId="288"/>
        </pc:sldMkLst>
        <pc:spChg chg="mod">
          <ac:chgData name="Vladimir Vatskel" userId="629dfafe3e358558" providerId="LiveId" clId="{5917E82C-C410-457A-8DBE-5D7DD19A12FA}" dt="2024-02-14T22:06:11.706" v="73"/>
          <ac:spMkLst>
            <pc:docMk/>
            <pc:sldMk cId="2952891093" sldId="288"/>
            <ac:spMk id="2" creationId="{694B1325-CD4D-ED2B-FC25-5EAE8D742DDF}"/>
          </ac:spMkLst>
        </pc:spChg>
        <pc:spChg chg="del">
          <ac:chgData name="Vladimir Vatskel" userId="629dfafe3e358558" providerId="LiveId" clId="{5917E82C-C410-457A-8DBE-5D7DD19A12FA}" dt="2024-02-14T22:09:28.208" v="82"/>
          <ac:spMkLst>
            <pc:docMk/>
            <pc:sldMk cId="2952891093" sldId="288"/>
            <ac:spMk id="3" creationId="{8B43771D-1A90-6D0E-407E-E4FF3BB755ED}"/>
          </ac:spMkLst>
        </pc:spChg>
        <pc:spChg chg="mod">
          <ac:chgData name="Vladimir Vatskel" userId="629dfafe3e358558" providerId="LiveId" clId="{5917E82C-C410-457A-8DBE-5D7DD19A12FA}" dt="2024-02-14T22:07:12.248" v="81" actId="27636"/>
          <ac:spMkLst>
            <pc:docMk/>
            <pc:sldMk cId="2952891093" sldId="288"/>
            <ac:spMk id="4" creationId="{DC589AFE-90E0-6ED8-3BD4-1660C46A7C41}"/>
          </ac:spMkLst>
        </pc:spChg>
        <pc:picChg chg="add mod">
          <ac:chgData name="Vladimir Vatskel" userId="629dfafe3e358558" providerId="LiveId" clId="{5917E82C-C410-457A-8DBE-5D7DD19A12FA}" dt="2024-02-14T22:09:29.712" v="83" actId="27614"/>
          <ac:picMkLst>
            <pc:docMk/>
            <pc:sldMk cId="2952891093" sldId="288"/>
            <ac:picMk id="6" creationId="{71A57093-59C7-ABE8-8384-2E2E0DC81AB2}"/>
          </ac:picMkLst>
        </pc:picChg>
      </pc:sldChg>
      <pc:sldChg chg="addSp delSp modSp new mod">
        <pc:chgData name="Vladimir Vatskel" userId="629dfafe3e358558" providerId="LiveId" clId="{5917E82C-C410-457A-8DBE-5D7DD19A12FA}" dt="2024-02-14T22:11:59.067" v="87"/>
        <pc:sldMkLst>
          <pc:docMk/>
          <pc:sldMk cId="3351165426" sldId="289"/>
        </pc:sldMkLst>
        <pc:spChg chg="mod">
          <ac:chgData name="Vladimir Vatskel" userId="629dfafe3e358558" providerId="LiveId" clId="{5917E82C-C410-457A-8DBE-5D7DD19A12FA}" dt="2024-02-14T22:10:31.283" v="84" actId="790"/>
          <ac:spMkLst>
            <pc:docMk/>
            <pc:sldMk cId="3351165426" sldId="289"/>
            <ac:spMk id="2" creationId="{637A0247-D65C-8F6B-173D-D0183ACCC8B0}"/>
          </ac:spMkLst>
        </pc:spChg>
        <pc:spChg chg="del">
          <ac:chgData name="Vladimir Vatskel" userId="629dfafe3e358558" providerId="LiveId" clId="{5917E82C-C410-457A-8DBE-5D7DD19A12FA}" dt="2024-02-14T22:11:49.461" v="85"/>
          <ac:spMkLst>
            <pc:docMk/>
            <pc:sldMk cId="3351165426" sldId="289"/>
            <ac:spMk id="3" creationId="{F4C04F29-B618-0450-044B-2E6131681A40}"/>
          </ac:spMkLst>
        </pc:spChg>
        <pc:spChg chg="mod">
          <ac:chgData name="Vladimir Vatskel" userId="629dfafe3e358558" providerId="LiveId" clId="{5917E82C-C410-457A-8DBE-5D7DD19A12FA}" dt="2024-02-14T22:11:59.067" v="87"/>
          <ac:spMkLst>
            <pc:docMk/>
            <pc:sldMk cId="3351165426" sldId="289"/>
            <ac:spMk id="4" creationId="{3794F4CD-CFD3-DEEE-1493-09DFEFF267C7}"/>
          </ac:spMkLst>
        </pc:spChg>
        <pc:picChg chg="add mod">
          <ac:chgData name="Vladimir Vatskel" userId="629dfafe3e358558" providerId="LiveId" clId="{5917E82C-C410-457A-8DBE-5D7DD19A12FA}" dt="2024-02-14T22:11:50.576" v="86" actId="27614"/>
          <ac:picMkLst>
            <pc:docMk/>
            <pc:sldMk cId="3351165426" sldId="289"/>
            <ac:picMk id="6" creationId="{65E475BF-3A4B-3D9D-C260-E8F882D17131}"/>
          </ac:picMkLst>
        </pc:picChg>
      </pc:sldChg>
    </pc:docChg>
  </pc:docChgLst>
  <pc:docChgLst>
    <pc:chgData name="Vladimir Vatskel" userId="629dfafe3e358558" providerId="LiveId" clId="{6D3D9938-2C2B-4765-98B4-5159C0968B87}"/>
    <pc:docChg chg="undo custSel addSld delSld modSld">
      <pc:chgData name="Vladimir Vatskel" userId="629dfafe3e358558" providerId="LiveId" clId="{6D3D9938-2C2B-4765-98B4-5159C0968B87}" dt="2024-02-18T22:19:36.412" v="139" actId="20577"/>
      <pc:docMkLst>
        <pc:docMk/>
      </pc:docMkLst>
      <pc:sldChg chg="modSp mod">
        <pc:chgData name="Vladimir Vatskel" userId="629dfafe3e358558" providerId="LiveId" clId="{6D3D9938-2C2B-4765-98B4-5159C0968B87}" dt="2024-02-18T21:58:13.816" v="4"/>
        <pc:sldMkLst>
          <pc:docMk/>
          <pc:sldMk cId="1156948907" sldId="256"/>
        </pc:sldMkLst>
        <pc:spChg chg="mod">
          <ac:chgData name="Vladimir Vatskel" userId="629dfafe3e358558" providerId="LiveId" clId="{6D3D9938-2C2B-4765-98B4-5159C0968B87}" dt="2024-02-18T21:58:13.816" v="4"/>
          <ac:spMkLst>
            <pc:docMk/>
            <pc:sldMk cId="1156948907" sldId="256"/>
            <ac:spMk id="3" creationId="{61AF43C6-D912-ABC3-4CAF-631456FF7A35}"/>
          </ac:spMkLst>
        </pc:spChg>
      </pc:sldChg>
      <pc:sldChg chg="addSp delSp modSp mod">
        <pc:chgData name="Vladimir Vatskel" userId="629dfafe3e358558" providerId="LiveId" clId="{6D3D9938-2C2B-4765-98B4-5159C0968B87}" dt="2024-02-18T22:02:56.377" v="33" actId="962"/>
        <pc:sldMkLst>
          <pc:docMk/>
          <pc:sldMk cId="3393729228" sldId="264"/>
        </pc:sldMkLst>
        <pc:spChg chg="mod">
          <ac:chgData name="Vladimir Vatskel" userId="629dfafe3e358558" providerId="LiveId" clId="{6D3D9938-2C2B-4765-98B4-5159C0968B87}" dt="2024-02-18T22:01:01.134" v="15" actId="20577"/>
          <ac:spMkLst>
            <pc:docMk/>
            <pc:sldMk cId="3393729228" sldId="264"/>
            <ac:spMk id="2" creationId="{E5D7175A-D827-67F4-D876-D33F0AB990CB}"/>
          </ac:spMkLst>
        </pc:spChg>
        <pc:spChg chg="mod">
          <ac:chgData name="Vladimir Vatskel" userId="629dfafe3e358558" providerId="LiveId" clId="{6D3D9938-2C2B-4765-98B4-5159C0968B87}" dt="2024-02-18T22:01:33.851" v="25" actId="20577"/>
          <ac:spMkLst>
            <pc:docMk/>
            <pc:sldMk cId="3393729228" sldId="264"/>
            <ac:spMk id="4" creationId="{2BE4E336-CDD9-7230-D301-46FCF5BC7E4B}"/>
          </ac:spMkLst>
        </pc:spChg>
        <pc:spChg chg="add del mod">
          <ac:chgData name="Vladimir Vatskel" userId="629dfafe3e358558" providerId="LiveId" clId="{6D3D9938-2C2B-4765-98B4-5159C0968B87}" dt="2024-02-18T22:02:07.520" v="27"/>
          <ac:spMkLst>
            <pc:docMk/>
            <pc:sldMk cId="3393729228" sldId="264"/>
            <ac:spMk id="5" creationId="{60A42F07-DB10-6A61-C4E1-A94FAC576222}"/>
          </ac:spMkLst>
        </pc:spChg>
        <pc:spChg chg="add del mod">
          <ac:chgData name="Vladimir Vatskel" userId="629dfafe3e358558" providerId="LiveId" clId="{6D3D9938-2C2B-4765-98B4-5159C0968B87}" dt="2024-02-18T22:02:55.686" v="31"/>
          <ac:spMkLst>
            <pc:docMk/>
            <pc:sldMk cId="3393729228" sldId="264"/>
            <ac:spMk id="12" creationId="{BB9325DF-3E47-6E52-947B-FC1FA73DD13A}"/>
          </ac:spMkLst>
        </pc:spChg>
        <pc:picChg chg="add del mod">
          <ac:chgData name="Vladimir Vatskel" userId="629dfafe3e358558" providerId="LiveId" clId="{6D3D9938-2C2B-4765-98B4-5159C0968B87}" dt="2024-02-18T22:02:54.737" v="30" actId="478"/>
          <ac:picMkLst>
            <pc:docMk/>
            <pc:sldMk cId="3393729228" sldId="264"/>
            <ac:picMk id="7" creationId="{C4C9FD3B-E7FC-DB76-4B91-6D6C2F1137AC}"/>
          </ac:picMkLst>
        </pc:picChg>
        <pc:picChg chg="del">
          <ac:chgData name="Vladimir Vatskel" userId="629dfafe3e358558" providerId="LiveId" clId="{6D3D9938-2C2B-4765-98B4-5159C0968B87}" dt="2024-02-18T22:02:06.129" v="26" actId="478"/>
          <ac:picMkLst>
            <pc:docMk/>
            <pc:sldMk cId="3393729228" sldId="264"/>
            <ac:picMk id="8" creationId="{D5ECD119-D0EA-40A1-924E-45F212BBDDD5}"/>
          </ac:picMkLst>
        </pc:picChg>
        <pc:picChg chg="add mod">
          <ac:chgData name="Vladimir Vatskel" userId="629dfafe3e358558" providerId="LiveId" clId="{6D3D9938-2C2B-4765-98B4-5159C0968B87}" dt="2024-02-18T22:02:52.745" v="29"/>
          <ac:picMkLst>
            <pc:docMk/>
            <pc:sldMk cId="3393729228" sldId="264"/>
            <ac:picMk id="10" creationId="{DD392275-9219-69DC-1D92-0B30894B958F}"/>
          </ac:picMkLst>
        </pc:picChg>
        <pc:picChg chg="add mod">
          <ac:chgData name="Vladimir Vatskel" userId="629dfafe3e358558" providerId="LiveId" clId="{6D3D9938-2C2B-4765-98B4-5159C0968B87}" dt="2024-02-18T22:02:56.377" v="33" actId="962"/>
          <ac:picMkLst>
            <pc:docMk/>
            <pc:sldMk cId="3393729228" sldId="264"/>
            <ac:picMk id="14" creationId="{44EFB313-B803-2103-3C19-8659EE3F54E2}"/>
          </ac:picMkLst>
        </pc:picChg>
      </pc:sldChg>
      <pc:sldChg chg="modSp mod">
        <pc:chgData name="Vladimir Vatskel" userId="629dfafe3e358558" providerId="LiveId" clId="{6D3D9938-2C2B-4765-98B4-5159C0968B87}" dt="2024-02-18T22:19:36.412" v="139" actId="20577"/>
        <pc:sldMkLst>
          <pc:docMk/>
          <pc:sldMk cId="1035946105" sldId="282"/>
        </pc:sldMkLst>
        <pc:spChg chg="mod">
          <ac:chgData name="Vladimir Vatskel" userId="629dfafe3e358558" providerId="LiveId" clId="{6D3D9938-2C2B-4765-98B4-5159C0968B87}" dt="2024-02-18T22:19:36.412" v="139" actId="20577"/>
          <ac:spMkLst>
            <pc:docMk/>
            <pc:sldMk cId="1035946105" sldId="282"/>
            <ac:spMk id="4" creationId="{BB75B652-F3D8-5BFE-BA2A-1162DC7E54BA}"/>
          </ac:spMkLst>
        </pc:spChg>
      </pc:sldChg>
      <pc:sldChg chg="del">
        <pc:chgData name="Vladimir Vatskel" userId="629dfafe3e358558" providerId="LiveId" clId="{6D3D9938-2C2B-4765-98B4-5159C0968B87}" dt="2024-02-18T21:58:19.766" v="5" actId="47"/>
        <pc:sldMkLst>
          <pc:docMk/>
          <pc:sldMk cId="1548321952" sldId="283"/>
        </pc:sldMkLst>
      </pc:sldChg>
      <pc:sldChg chg="addSp delSp modSp new mod">
        <pc:chgData name="Vladimir Vatskel" userId="629dfafe3e358558" providerId="LiveId" clId="{6D3D9938-2C2B-4765-98B4-5159C0968B87}" dt="2024-02-18T22:11:47.095" v="62" actId="27614"/>
        <pc:sldMkLst>
          <pc:docMk/>
          <pc:sldMk cId="3622976547" sldId="283"/>
        </pc:sldMkLst>
        <pc:spChg chg="mod">
          <ac:chgData name="Vladimir Vatskel" userId="629dfafe3e358558" providerId="LiveId" clId="{6D3D9938-2C2B-4765-98B4-5159C0968B87}" dt="2024-02-18T22:03:14.969" v="37"/>
          <ac:spMkLst>
            <pc:docMk/>
            <pc:sldMk cId="3622976547" sldId="283"/>
            <ac:spMk id="2" creationId="{E279F2E5-CEDD-DA68-7ECD-9396C209520E}"/>
          </ac:spMkLst>
        </pc:spChg>
        <pc:spChg chg="del">
          <ac:chgData name="Vladimir Vatskel" userId="629dfafe3e358558" providerId="LiveId" clId="{6D3D9938-2C2B-4765-98B4-5159C0968B87}" dt="2024-02-18T22:11:46.043" v="61"/>
          <ac:spMkLst>
            <pc:docMk/>
            <pc:sldMk cId="3622976547" sldId="283"/>
            <ac:spMk id="3" creationId="{9BFE6DB2-590C-DED6-C0AE-13C15623A4C6}"/>
          </ac:spMkLst>
        </pc:spChg>
        <pc:spChg chg="mod">
          <ac:chgData name="Vladimir Vatskel" userId="629dfafe3e358558" providerId="LiveId" clId="{6D3D9938-2C2B-4765-98B4-5159C0968B87}" dt="2024-02-18T22:04:06.824" v="44" actId="20577"/>
          <ac:spMkLst>
            <pc:docMk/>
            <pc:sldMk cId="3622976547" sldId="283"/>
            <ac:spMk id="4" creationId="{0C8986C4-1506-5298-CC72-3404F30A3B84}"/>
          </ac:spMkLst>
        </pc:spChg>
        <pc:picChg chg="add mod">
          <ac:chgData name="Vladimir Vatskel" userId="629dfafe3e358558" providerId="LiveId" clId="{6D3D9938-2C2B-4765-98B4-5159C0968B87}" dt="2024-02-18T22:11:47.095" v="62" actId="27614"/>
          <ac:picMkLst>
            <pc:docMk/>
            <pc:sldMk cId="3622976547" sldId="283"/>
            <ac:picMk id="6" creationId="{D0B5C689-E5C4-26DE-85C2-315958F9B4FB}"/>
          </ac:picMkLst>
        </pc:picChg>
      </pc:sldChg>
      <pc:sldChg chg="del">
        <pc:chgData name="Vladimir Vatskel" userId="629dfafe3e358558" providerId="LiveId" clId="{6D3D9938-2C2B-4765-98B4-5159C0968B87}" dt="2024-02-18T21:58:19.766" v="5" actId="47"/>
        <pc:sldMkLst>
          <pc:docMk/>
          <pc:sldMk cId="616260692" sldId="284"/>
        </pc:sldMkLst>
      </pc:sldChg>
      <pc:sldChg chg="addSp delSp modSp new mod">
        <pc:chgData name="Vladimir Vatskel" userId="629dfafe3e358558" providerId="LiveId" clId="{6D3D9938-2C2B-4765-98B4-5159C0968B87}" dt="2024-02-18T22:07:29.975" v="53" actId="962"/>
        <pc:sldMkLst>
          <pc:docMk/>
          <pc:sldMk cId="3461394565" sldId="284"/>
        </pc:sldMkLst>
        <pc:spChg chg="mod">
          <ac:chgData name="Vladimir Vatskel" userId="629dfafe3e358558" providerId="LiveId" clId="{6D3D9938-2C2B-4765-98B4-5159C0968B87}" dt="2024-02-18T22:05:36.013" v="48"/>
          <ac:spMkLst>
            <pc:docMk/>
            <pc:sldMk cId="3461394565" sldId="284"/>
            <ac:spMk id="2" creationId="{1282A3F1-7811-1B11-8BFF-F9C8A34F2F0C}"/>
          </ac:spMkLst>
        </pc:spChg>
        <pc:spChg chg="del">
          <ac:chgData name="Vladimir Vatskel" userId="629dfafe3e358558" providerId="LiveId" clId="{6D3D9938-2C2B-4765-98B4-5159C0968B87}" dt="2024-02-18T22:07:29.098" v="51"/>
          <ac:spMkLst>
            <pc:docMk/>
            <pc:sldMk cId="3461394565" sldId="284"/>
            <ac:spMk id="3" creationId="{8CC8FA4B-276F-8159-45D3-2B6C48317D50}"/>
          </ac:spMkLst>
        </pc:spChg>
        <pc:spChg chg="mod">
          <ac:chgData name="Vladimir Vatskel" userId="629dfafe3e358558" providerId="LiveId" clId="{6D3D9938-2C2B-4765-98B4-5159C0968B87}" dt="2024-02-18T22:06:35.949" v="50" actId="27636"/>
          <ac:spMkLst>
            <pc:docMk/>
            <pc:sldMk cId="3461394565" sldId="284"/>
            <ac:spMk id="4" creationId="{B7E869D1-5249-DD14-7036-4AFE9B0B881F}"/>
          </ac:spMkLst>
        </pc:spChg>
        <pc:picChg chg="add mod">
          <ac:chgData name="Vladimir Vatskel" userId="629dfafe3e358558" providerId="LiveId" clId="{6D3D9938-2C2B-4765-98B4-5159C0968B87}" dt="2024-02-18T22:07:29.975" v="53" actId="962"/>
          <ac:picMkLst>
            <pc:docMk/>
            <pc:sldMk cId="3461394565" sldId="284"/>
            <ac:picMk id="6" creationId="{149E30A1-C735-07D3-11C4-500D4F604DA9}"/>
          </ac:picMkLst>
        </pc:picChg>
      </pc:sldChg>
      <pc:sldChg chg="addSp delSp modSp new mod">
        <pc:chgData name="Vladimir Vatskel" userId="629dfafe3e358558" providerId="LiveId" clId="{6D3D9938-2C2B-4765-98B4-5159C0968B87}" dt="2024-02-18T22:15:29.379" v="119" actId="962"/>
        <pc:sldMkLst>
          <pc:docMk/>
          <pc:sldMk cId="3755268063" sldId="285"/>
        </pc:sldMkLst>
        <pc:spChg chg="mod">
          <ac:chgData name="Vladimir Vatskel" userId="629dfafe3e358558" providerId="LiveId" clId="{6D3D9938-2C2B-4765-98B4-5159C0968B87}" dt="2024-02-18T22:07:41.863" v="57"/>
          <ac:spMkLst>
            <pc:docMk/>
            <pc:sldMk cId="3755268063" sldId="285"/>
            <ac:spMk id="2" creationId="{27DF5695-5B91-4E35-1980-DF9CFA9C06CD}"/>
          </ac:spMkLst>
        </pc:spChg>
        <pc:spChg chg="add del">
          <ac:chgData name="Vladimir Vatskel" userId="629dfafe3e358558" providerId="LiveId" clId="{6D3D9938-2C2B-4765-98B4-5159C0968B87}" dt="2024-02-18T22:15:28.495" v="117"/>
          <ac:spMkLst>
            <pc:docMk/>
            <pc:sldMk cId="3755268063" sldId="285"/>
            <ac:spMk id="3" creationId="{02245B2D-6F62-5C17-3683-45B7F4FE56D1}"/>
          </ac:spMkLst>
        </pc:spChg>
        <pc:spChg chg="mod">
          <ac:chgData name="Vladimir Vatskel" userId="629dfafe3e358558" providerId="LiveId" clId="{6D3D9938-2C2B-4765-98B4-5159C0968B87}" dt="2024-02-18T22:13:18.100" v="107" actId="113"/>
          <ac:spMkLst>
            <pc:docMk/>
            <pc:sldMk cId="3755268063" sldId="285"/>
            <ac:spMk id="4" creationId="{4A7A3515-C160-5DD9-6CB0-F52B6115E746}"/>
          </ac:spMkLst>
        </pc:spChg>
        <pc:picChg chg="add mod">
          <ac:chgData name="Vladimir Vatskel" userId="629dfafe3e358558" providerId="LiveId" clId="{6D3D9938-2C2B-4765-98B4-5159C0968B87}" dt="2024-02-18T22:14:50.821" v="116"/>
          <ac:picMkLst>
            <pc:docMk/>
            <pc:sldMk cId="3755268063" sldId="285"/>
            <ac:picMk id="6" creationId="{39A48F44-69B7-69DE-E473-A7615A2EDCCB}"/>
          </ac:picMkLst>
        </pc:picChg>
        <pc:picChg chg="add mod">
          <ac:chgData name="Vladimir Vatskel" userId="629dfafe3e358558" providerId="LiveId" clId="{6D3D9938-2C2B-4765-98B4-5159C0968B87}" dt="2024-02-18T22:15:29.379" v="119" actId="962"/>
          <ac:picMkLst>
            <pc:docMk/>
            <pc:sldMk cId="3755268063" sldId="285"/>
            <ac:picMk id="8" creationId="{D2E3709E-D3B4-AD2E-6D75-4C09DA2224EA}"/>
          </ac:picMkLst>
        </pc:picChg>
      </pc:sldChg>
      <pc:sldChg chg="del">
        <pc:chgData name="Vladimir Vatskel" userId="629dfafe3e358558" providerId="LiveId" clId="{6D3D9938-2C2B-4765-98B4-5159C0968B87}" dt="2024-02-18T21:58:19.766" v="5" actId="47"/>
        <pc:sldMkLst>
          <pc:docMk/>
          <pc:sldMk cId="3965135922" sldId="285"/>
        </pc:sldMkLst>
      </pc:sldChg>
      <pc:sldChg chg="del">
        <pc:chgData name="Vladimir Vatskel" userId="629dfafe3e358558" providerId="LiveId" clId="{6D3D9938-2C2B-4765-98B4-5159C0968B87}" dt="2024-02-18T21:58:19.766" v="5" actId="47"/>
        <pc:sldMkLst>
          <pc:docMk/>
          <pc:sldMk cId="1319612263" sldId="286"/>
        </pc:sldMkLst>
      </pc:sldChg>
      <pc:sldChg chg="addSp delSp modSp new mod">
        <pc:chgData name="Vladimir Vatskel" userId="629dfafe3e358558" providerId="LiveId" clId="{6D3D9938-2C2B-4765-98B4-5159C0968B87}" dt="2024-02-18T22:16:01.976" v="129" actId="962"/>
        <pc:sldMkLst>
          <pc:docMk/>
          <pc:sldMk cId="2795619152" sldId="286"/>
        </pc:sldMkLst>
        <pc:spChg chg="mod">
          <ac:chgData name="Vladimir Vatskel" userId="629dfafe3e358558" providerId="LiveId" clId="{6D3D9938-2C2B-4765-98B4-5159C0968B87}" dt="2024-02-18T22:13:55.978" v="111"/>
          <ac:spMkLst>
            <pc:docMk/>
            <pc:sldMk cId="2795619152" sldId="286"/>
            <ac:spMk id="2" creationId="{2FC79B6F-764C-3AB6-343F-E37441A5F7BE}"/>
          </ac:spMkLst>
        </pc:spChg>
        <pc:spChg chg="del">
          <ac:chgData name="Vladimir Vatskel" userId="629dfafe3e358558" providerId="LiveId" clId="{6D3D9938-2C2B-4765-98B4-5159C0968B87}" dt="2024-02-18T22:16:01.184" v="127"/>
          <ac:spMkLst>
            <pc:docMk/>
            <pc:sldMk cId="2795619152" sldId="286"/>
            <ac:spMk id="3" creationId="{F174A908-9759-1BE8-7ACB-1C5762E475B5}"/>
          </ac:spMkLst>
        </pc:spChg>
        <pc:spChg chg="mod">
          <ac:chgData name="Vladimir Vatskel" userId="629dfafe3e358558" providerId="LiveId" clId="{6D3D9938-2C2B-4765-98B4-5159C0968B87}" dt="2024-02-18T22:15:41.212" v="126" actId="20577"/>
          <ac:spMkLst>
            <pc:docMk/>
            <pc:sldMk cId="2795619152" sldId="286"/>
            <ac:spMk id="4" creationId="{D17F105A-DEB9-2817-CF45-3C887C8AFD0B}"/>
          </ac:spMkLst>
        </pc:spChg>
        <pc:picChg chg="add mod">
          <ac:chgData name="Vladimir Vatskel" userId="629dfafe3e358558" providerId="LiveId" clId="{6D3D9938-2C2B-4765-98B4-5159C0968B87}" dt="2024-02-18T22:16:01.976" v="129" actId="962"/>
          <ac:picMkLst>
            <pc:docMk/>
            <pc:sldMk cId="2795619152" sldId="286"/>
            <ac:picMk id="6" creationId="{8029554F-F1E3-5B48-E683-1FD542EC508F}"/>
          </ac:picMkLst>
        </pc:picChg>
      </pc:sldChg>
      <pc:sldChg chg="del">
        <pc:chgData name="Vladimir Vatskel" userId="629dfafe3e358558" providerId="LiveId" clId="{6D3D9938-2C2B-4765-98B4-5159C0968B87}" dt="2024-02-18T21:58:19.766" v="5" actId="47"/>
        <pc:sldMkLst>
          <pc:docMk/>
          <pc:sldMk cId="1418126138" sldId="287"/>
        </pc:sldMkLst>
      </pc:sldChg>
      <pc:sldChg chg="del">
        <pc:chgData name="Vladimir Vatskel" userId="629dfafe3e358558" providerId="LiveId" clId="{6D3D9938-2C2B-4765-98B4-5159C0968B87}" dt="2024-02-18T21:58:19.766" v="5" actId="47"/>
        <pc:sldMkLst>
          <pc:docMk/>
          <pc:sldMk cId="2952891093" sldId="288"/>
        </pc:sldMkLst>
      </pc:sldChg>
      <pc:sldChg chg="del">
        <pc:chgData name="Vladimir Vatskel" userId="629dfafe3e358558" providerId="LiveId" clId="{6D3D9938-2C2B-4765-98B4-5159C0968B87}" dt="2024-02-18T21:58:19.766" v="5" actId="47"/>
        <pc:sldMkLst>
          <pc:docMk/>
          <pc:sldMk cId="3351165426" sldId="289"/>
        </pc:sldMkLst>
      </pc:sldChg>
    </pc:docChg>
  </pc:docChgLst>
  <pc:docChgLst>
    <pc:chgData name="Vladimir Vatskel" userId="629dfafe3e358558" providerId="LiveId" clId="{B0DF4C48-F83C-407A-9C73-A89538B424B8}"/>
    <pc:docChg chg="undo custSel addSld delSld modSld">
      <pc:chgData name="Vladimir Vatskel" userId="629dfafe3e358558" providerId="LiveId" clId="{B0DF4C48-F83C-407A-9C73-A89538B424B8}" dt="2023-09-04T17:43:06.984" v="728" actId="2696"/>
      <pc:docMkLst>
        <pc:docMk/>
      </pc:docMkLst>
      <pc:sldChg chg="modSp mod">
        <pc:chgData name="Vladimir Vatskel" userId="629dfafe3e358558" providerId="LiveId" clId="{B0DF4C48-F83C-407A-9C73-A89538B424B8}" dt="2023-09-04T17:10:56.886" v="206" actId="20577"/>
        <pc:sldMkLst>
          <pc:docMk/>
          <pc:sldMk cId="1156948907" sldId="256"/>
        </pc:sldMkLst>
        <pc:spChg chg="mod">
          <ac:chgData name="Vladimir Vatskel" userId="629dfafe3e358558" providerId="LiveId" clId="{B0DF4C48-F83C-407A-9C73-A89538B424B8}" dt="2023-09-04T17:10:56.886" v="206" actId="20577"/>
          <ac:spMkLst>
            <pc:docMk/>
            <pc:sldMk cId="1156948907" sldId="256"/>
            <ac:spMk id="3" creationId="{61AF43C6-D912-ABC3-4CAF-631456FF7A35}"/>
          </ac:spMkLst>
        </pc:spChg>
      </pc:sldChg>
      <pc:sldChg chg="modSp new mod">
        <pc:chgData name="Vladimir Vatskel" userId="629dfafe3e358558" providerId="LiveId" clId="{B0DF4C48-F83C-407A-9C73-A89538B424B8}" dt="2023-09-04T17:13:58.269" v="236" actId="20577"/>
        <pc:sldMkLst>
          <pc:docMk/>
          <pc:sldMk cId="3025983569" sldId="257"/>
        </pc:sldMkLst>
        <pc:spChg chg="mod">
          <ac:chgData name="Vladimir Vatskel" userId="629dfafe3e358558" providerId="LiveId" clId="{B0DF4C48-F83C-407A-9C73-A89538B424B8}" dt="2023-09-04T16:45:17.143" v="3"/>
          <ac:spMkLst>
            <pc:docMk/>
            <pc:sldMk cId="3025983569" sldId="257"/>
            <ac:spMk id="2" creationId="{677B2EE0-DE6F-2DEE-AAF9-A90A34E0D874}"/>
          </ac:spMkLst>
        </pc:spChg>
        <pc:spChg chg="mod">
          <ac:chgData name="Vladimir Vatskel" userId="629dfafe3e358558" providerId="LiveId" clId="{B0DF4C48-F83C-407A-9C73-A89538B424B8}" dt="2023-09-04T17:13:58.269" v="236" actId="20577"/>
          <ac:spMkLst>
            <pc:docMk/>
            <pc:sldMk cId="3025983569" sldId="257"/>
            <ac:spMk id="3" creationId="{D0593AFE-D345-520E-46D3-F17EB06DAC63}"/>
          </ac:spMkLst>
        </pc:spChg>
      </pc:sldChg>
      <pc:sldChg chg="modSp new mod">
        <pc:chgData name="Vladimir Vatskel" userId="629dfafe3e358558" providerId="LiveId" clId="{B0DF4C48-F83C-407A-9C73-A89538B424B8}" dt="2023-09-04T16:58:15.335" v="64" actId="113"/>
        <pc:sldMkLst>
          <pc:docMk/>
          <pc:sldMk cId="2229595647" sldId="258"/>
        </pc:sldMkLst>
        <pc:spChg chg="mod">
          <ac:chgData name="Vladimir Vatskel" userId="629dfafe3e358558" providerId="LiveId" clId="{B0DF4C48-F83C-407A-9C73-A89538B424B8}" dt="2023-09-04T16:52:39.944" v="14"/>
          <ac:spMkLst>
            <pc:docMk/>
            <pc:sldMk cId="2229595647" sldId="258"/>
            <ac:spMk id="2" creationId="{79B2C7E9-A82D-F6A9-8CCD-A9A3C8EB32CA}"/>
          </ac:spMkLst>
        </pc:spChg>
        <pc:spChg chg="mod">
          <ac:chgData name="Vladimir Vatskel" userId="629dfafe3e358558" providerId="LiveId" clId="{B0DF4C48-F83C-407A-9C73-A89538B424B8}" dt="2023-09-04T16:58:15.335" v="64" actId="113"/>
          <ac:spMkLst>
            <pc:docMk/>
            <pc:sldMk cId="2229595647" sldId="258"/>
            <ac:spMk id="3" creationId="{C0F8B757-5523-03F5-70FB-7D3547581281}"/>
          </ac:spMkLst>
        </pc:spChg>
      </pc:sldChg>
      <pc:sldChg chg="modSp new mod">
        <pc:chgData name="Vladimir Vatskel" userId="629dfafe3e358558" providerId="LiveId" clId="{B0DF4C48-F83C-407A-9C73-A89538B424B8}" dt="2023-09-04T17:42:55.809" v="727" actId="6549"/>
        <pc:sldMkLst>
          <pc:docMk/>
          <pc:sldMk cId="1171470251" sldId="259"/>
        </pc:sldMkLst>
        <pc:spChg chg="mod">
          <ac:chgData name="Vladimir Vatskel" userId="629dfafe3e358558" providerId="LiveId" clId="{B0DF4C48-F83C-407A-9C73-A89538B424B8}" dt="2023-09-04T16:57:09.355" v="44"/>
          <ac:spMkLst>
            <pc:docMk/>
            <pc:sldMk cId="1171470251" sldId="259"/>
            <ac:spMk id="2" creationId="{51FC83AC-372F-F157-918E-3A2442A380FE}"/>
          </ac:spMkLst>
        </pc:spChg>
        <pc:spChg chg="mod">
          <ac:chgData name="Vladimir Vatskel" userId="629dfafe3e358558" providerId="LiveId" clId="{B0DF4C48-F83C-407A-9C73-A89538B424B8}" dt="2023-09-04T17:42:55.809" v="727" actId="6549"/>
          <ac:spMkLst>
            <pc:docMk/>
            <pc:sldMk cId="1171470251" sldId="259"/>
            <ac:spMk id="3" creationId="{BC05A3BF-B76A-9A23-CD21-1B48E48ECAB1}"/>
          </ac:spMkLst>
        </pc:spChg>
      </pc:sldChg>
      <pc:sldChg chg="modSp new mod">
        <pc:chgData name="Vladimir Vatskel" userId="629dfafe3e358558" providerId="LiveId" clId="{B0DF4C48-F83C-407A-9C73-A89538B424B8}" dt="2023-09-04T17:37:21.647" v="683" actId="20577"/>
        <pc:sldMkLst>
          <pc:docMk/>
          <pc:sldMk cId="1183688187" sldId="260"/>
        </pc:sldMkLst>
        <pc:spChg chg="mod">
          <ac:chgData name="Vladimir Vatskel" userId="629dfafe3e358558" providerId="LiveId" clId="{B0DF4C48-F83C-407A-9C73-A89538B424B8}" dt="2023-09-04T16:58:26.925" v="68"/>
          <ac:spMkLst>
            <pc:docMk/>
            <pc:sldMk cId="1183688187" sldId="260"/>
            <ac:spMk id="2" creationId="{A48BA472-AF98-4ED5-8358-7D8938D2ECC7}"/>
          </ac:spMkLst>
        </pc:spChg>
        <pc:spChg chg="mod">
          <ac:chgData name="Vladimir Vatskel" userId="629dfafe3e358558" providerId="LiveId" clId="{B0DF4C48-F83C-407A-9C73-A89538B424B8}" dt="2023-09-04T17:37:21.647" v="683" actId="20577"/>
          <ac:spMkLst>
            <pc:docMk/>
            <pc:sldMk cId="1183688187" sldId="260"/>
            <ac:spMk id="3" creationId="{2BF2B0CF-E31F-9C61-B898-3D098ED06740}"/>
          </ac:spMkLst>
        </pc:spChg>
      </pc:sldChg>
      <pc:sldChg chg="modSp new mod">
        <pc:chgData name="Vladimir Vatskel" userId="629dfafe3e358558" providerId="LiveId" clId="{B0DF4C48-F83C-407A-9C73-A89538B424B8}" dt="2023-09-04T17:29:32.806" v="526" actId="20577"/>
        <pc:sldMkLst>
          <pc:docMk/>
          <pc:sldMk cId="252740859" sldId="261"/>
        </pc:sldMkLst>
        <pc:spChg chg="mod">
          <ac:chgData name="Vladimir Vatskel" userId="629dfafe3e358558" providerId="LiveId" clId="{B0DF4C48-F83C-407A-9C73-A89538B424B8}" dt="2023-09-04T17:07:05.805" v="178" actId="790"/>
          <ac:spMkLst>
            <pc:docMk/>
            <pc:sldMk cId="252740859" sldId="261"/>
            <ac:spMk id="2" creationId="{766F5368-A6FD-14EB-DEF6-C24D70B88EDD}"/>
          </ac:spMkLst>
        </pc:spChg>
        <pc:spChg chg="mod">
          <ac:chgData name="Vladimir Vatskel" userId="629dfafe3e358558" providerId="LiveId" clId="{B0DF4C48-F83C-407A-9C73-A89538B424B8}" dt="2023-09-04T17:29:32.806" v="526" actId="20577"/>
          <ac:spMkLst>
            <pc:docMk/>
            <pc:sldMk cId="252740859" sldId="261"/>
            <ac:spMk id="3" creationId="{866D83C1-CC9C-2A11-E994-E11A9F3E55FA}"/>
          </ac:spMkLst>
        </pc:spChg>
      </pc:sldChg>
      <pc:sldChg chg="modSp new mod">
        <pc:chgData name="Vladimir Vatskel" userId="629dfafe3e358558" providerId="LiveId" clId="{B0DF4C48-F83C-407A-9C73-A89538B424B8}" dt="2023-09-04T17:29:22.746" v="524" actId="27636"/>
        <pc:sldMkLst>
          <pc:docMk/>
          <pc:sldMk cId="1682051636" sldId="262"/>
        </pc:sldMkLst>
        <pc:spChg chg="mod">
          <ac:chgData name="Vladimir Vatskel" userId="629dfafe3e358558" providerId="LiveId" clId="{B0DF4C48-F83C-407A-9C73-A89538B424B8}" dt="2023-09-04T17:09:57.906" v="200"/>
          <ac:spMkLst>
            <pc:docMk/>
            <pc:sldMk cId="1682051636" sldId="262"/>
            <ac:spMk id="2" creationId="{00E926F5-F9C4-27CA-0BF6-AF0CCEF5E936}"/>
          </ac:spMkLst>
        </pc:spChg>
        <pc:spChg chg="mod">
          <ac:chgData name="Vladimir Vatskel" userId="629dfafe3e358558" providerId="LiveId" clId="{B0DF4C48-F83C-407A-9C73-A89538B424B8}" dt="2023-09-04T17:29:22.746" v="524" actId="27636"/>
          <ac:spMkLst>
            <pc:docMk/>
            <pc:sldMk cId="1682051636" sldId="262"/>
            <ac:spMk id="3" creationId="{BE443EDB-0F5F-CFDC-0700-C129E3355F3A}"/>
          </ac:spMkLst>
        </pc:spChg>
      </pc:sldChg>
      <pc:sldChg chg="modSp new mod">
        <pc:chgData name="Vladimir Vatskel" userId="629dfafe3e358558" providerId="LiveId" clId="{B0DF4C48-F83C-407A-9C73-A89538B424B8}" dt="2023-09-04T17:29:08.550" v="522" actId="20577"/>
        <pc:sldMkLst>
          <pc:docMk/>
          <pc:sldMk cId="3099901222" sldId="263"/>
        </pc:sldMkLst>
        <pc:spChg chg="mod">
          <ac:chgData name="Vladimir Vatskel" userId="629dfafe3e358558" providerId="LiveId" clId="{B0DF4C48-F83C-407A-9C73-A89538B424B8}" dt="2023-09-04T17:25:40.196" v="468"/>
          <ac:spMkLst>
            <pc:docMk/>
            <pc:sldMk cId="3099901222" sldId="263"/>
            <ac:spMk id="2" creationId="{23703F63-9E70-4E24-F9B6-A9F27BF180EC}"/>
          </ac:spMkLst>
        </pc:spChg>
        <pc:spChg chg="mod">
          <ac:chgData name="Vladimir Vatskel" userId="629dfafe3e358558" providerId="LiveId" clId="{B0DF4C48-F83C-407A-9C73-A89538B424B8}" dt="2023-09-04T17:29:08.550" v="522" actId="20577"/>
          <ac:spMkLst>
            <pc:docMk/>
            <pc:sldMk cId="3099901222" sldId="263"/>
            <ac:spMk id="3" creationId="{3E928C04-5FD7-3D8F-4AE3-67D1CEF16811}"/>
          </ac:spMkLst>
        </pc:spChg>
      </pc:sldChg>
      <pc:sldChg chg="modSp new del mod">
        <pc:chgData name="Vladimir Vatskel" userId="629dfafe3e358558" providerId="LiveId" clId="{B0DF4C48-F83C-407A-9C73-A89538B424B8}" dt="2023-09-04T17:43:06.984" v="728" actId="2696"/>
        <pc:sldMkLst>
          <pc:docMk/>
          <pc:sldMk cId="2907210715" sldId="264"/>
        </pc:sldMkLst>
        <pc:spChg chg="mod">
          <ac:chgData name="Vladimir Vatskel" userId="629dfafe3e358558" providerId="LiveId" clId="{B0DF4C48-F83C-407A-9C73-A89538B424B8}" dt="2023-09-04T17:38:30.905" v="685"/>
          <ac:spMkLst>
            <pc:docMk/>
            <pc:sldMk cId="2907210715" sldId="264"/>
            <ac:spMk id="2" creationId="{4437ECB0-AA03-93CD-3514-ED0B5B165FCC}"/>
          </ac:spMkLst>
        </pc:spChg>
        <pc:spChg chg="mod">
          <ac:chgData name="Vladimir Vatskel" userId="629dfafe3e358558" providerId="LiveId" clId="{B0DF4C48-F83C-407A-9C73-A89538B424B8}" dt="2023-09-04T17:40:12.449" v="715" actId="20577"/>
          <ac:spMkLst>
            <pc:docMk/>
            <pc:sldMk cId="2907210715" sldId="264"/>
            <ac:spMk id="3" creationId="{DB4410CF-68C9-DFA5-5F2E-CE492EC7C69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18.02.2024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68014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18.02.2024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53830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18.02.2024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620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18.02.2024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8314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18.02.2024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141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18.02.2024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9042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18.02.2024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2215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18.02.2024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3130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18.02.2024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160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18.02.2024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297712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0AC7C9C-7DA2-436D-B997-ED381725A209}" type="datetimeFigureOut">
              <a:rPr lang="uk-UA" smtClean="0"/>
              <a:t>18.02.2024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5978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0AC7C9C-7DA2-436D-B997-ED381725A209}" type="datetimeFigureOut">
              <a:rPr lang="uk-UA" smtClean="0"/>
              <a:t>18.02.2024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0035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0AC7C9C-7DA2-436D-B997-ED381725A209}" type="datetimeFigureOut">
              <a:rPr lang="uk-UA" smtClean="0"/>
              <a:t>18.02.2024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99510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C7C9C-7DA2-436D-B997-ED381725A209}" type="datetimeFigureOut">
              <a:rPr lang="uk-UA" smtClean="0"/>
              <a:t>18.02.2024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7844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18.02.2024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6659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18.02.2024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41300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0AC7C9C-7DA2-436D-B997-ED381725A209}" type="datetimeFigureOut">
              <a:rPr lang="uk-UA" smtClean="0"/>
              <a:t>18.02.2024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00DB4F-AB7E-4C0E-ABAC-4AA23E8510AD}" type="slidenum">
              <a:rPr lang="uk-UA" smtClean="0"/>
              <a:t>‹№›</a:t>
            </a:fld>
            <a:endParaRPr lang="uk-UA"/>
          </a:p>
        </p:txBody>
      </p:sp>
    </p:spTree>
    <p:extLst>
      <p:ext uri="{BB962C8B-B14F-4D97-AF65-F5344CB8AC3E}">
        <p14:creationId xmlns:p14="http://schemas.microsoft.com/office/powerpoint/2010/main" val="39655523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11E836-3832-B8F3-F376-A17B80E9CA7C}"/>
              </a:ext>
            </a:extLst>
          </p:cNvPr>
          <p:cNvSpPr>
            <a:spLocks noGrp="1"/>
          </p:cNvSpPr>
          <p:nvPr>
            <p:ph type="ctrTitle"/>
          </p:nvPr>
        </p:nvSpPr>
        <p:spPr/>
        <p:txBody>
          <a:bodyPr>
            <a:normAutofit fontScale="90000"/>
          </a:bodyPr>
          <a:lstStyle/>
          <a:p>
            <a:r>
              <a:rPr lang="uk-UA" dirty="0"/>
              <a:t>Інструментальні засоби розробки програмних систем</a:t>
            </a:r>
          </a:p>
        </p:txBody>
      </p:sp>
      <p:sp>
        <p:nvSpPr>
          <p:cNvPr id="3" name="Підзаголовок 2">
            <a:extLst>
              <a:ext uri="{FF2B5EF4-FFF2-40B4-BE49-F238E27FC236}">
                <a16:creationId xmlns:a16="http://schemas.microsoft.com/office/drawing/2014/main" id="{61AF43C6-D912-ABC3-4CAF-631456FF7A35}"/>
              </a:ext>
            </a:extLst>
          </p:cNvPr>
          <p:cNvSpPr>
            <a:spLocks noGrp="1"/>
          </p:cNvSpPr>
          <p:nvPr>
            <p:ph type="subTitle" idx="1"/>
          </p:nvPr>
        </p:nvSpPr>
        <p:spPr/>
        <p:txBody>
          <a:bodyPr/>
          <a:lstStyle/>
          <a:p>
            <a:r>
              <a:rPr lang="ru-RU" b="1" dirty="0" err="1"/>
              <a:t>Лекція</a:t>
            </a:r>
            <a:r>
              <a:rPr lang="ru-RU" b="1" dirty="0"/>
              <a:t> </a:t>
            </a:r>
            <a:r>
              <a:rPr lang="en-US" b="1" dirty="0"/>
              <a:t>2</a:t>
            </a:r>
            <a:r>
              <a:rPr lang="ru-RU" b="1" dirty="0"/>
              <a:t>. </a:t>
            </a:r>
            <a:r>
              <a:rPr lang="uk-UA" b="1" dirty="0"/>
              <a:t>Інтегровані середовища розробки</a:t>
            </a:r>
          </a:p>
        </p:txBody>
      </p:sp>
    </p:spTree>
    <p:extLst>
      <p:ext uri="{BB962C8B-B14F-4D97-AF65-F5344CB8AC3E}">
        <p14:creationId xmlns:p14="http://schemas.microsoft.com/office/powerpoint/2010/main" val="115694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D7175A-D827-67F4-D876-D33F0AB990CB}"/>
              </a:ext>
            </a:extLst>
          </p:cNvPr>
          <p:cNvSpPr>
            <a:spLocks noGrp="1"/>
          </p:cNvSpPr>
          <p:nvPr>
            <p:ph type="title"/>
          </p:nvPr>
        </p:nvSpPr>
        <p:spPr/>
        <p:txBody>
          <a:bodyPr/>
          <a:lstStyle/>
          <a:p>
            <a:r>
              <a:rPr lang="uk-UA" dirty="0"/>
              <a:t>Вступ</a:t>
            </a:r>
          </a:p>
        </p:txBody>
      </p:sp>
      <p:sp>
        <p:nvSpPr>
          <p:cNvPr id="4" name="Місце для тексту 3">
            <a:extLst>
              <a:ext uri="{FF2B5EF4-FFF2-40B4-BE49-F238E27FC236}">
                <a16:creationId xmlns:a16="http://schemas.microsoft.com/office/drawing/2014/main" id="{2BE4E336-CDD9-7230-D301-46FCF5BC7E4B}"/>
              </a:ext>
            </a:extLst>
          </p:cNvPr>
          <p:cNvSpPr>
            <a:spLocks noGrp="1"/>
          </p:cNvSpPr>
          <p:nvPr>
            <p:ph type="body" sz="half" idx="2"/>
          </p:nvPr>
        </p:nvSpPr>
        <p:spPr/>
        <p:txBody>
          <a:bodyPr>
            <a:normAutofit/>
          </a:bodyPr>
          <a:lstStyle/>
          <a:p>
            <a:r>
              <a:rPr lang="uk-UA" dirty="0"/>
              <a:t>Інтегровані середовища розробки об'єднують в собі інструменти для редагування, налагодження, тестування та розгортання коду, спрощуючи робочий процес розробників. Вони підвищують продуктивність, зменшують кількість помилок і поліпшують якість програмного забезпечення завдяки автодоповненню, синтаксичному виділенню та інтеграції з системами контролю версій. </a:t>
            </a:r>
            <a:r>
              <a:rPr lang="en-US" dirty="0"/>
              <a:t>IDE </a:t>
            </a:r>
            <a:r>
              <a:rPr lang="uk-UA" dirty="0"/>
              <a:t>також сприяють ефективній командній роботі та підтримці різних мов програмування, забезпечуючи гнучкість та масштабованість проектів.</a:t>
            </a:r>
          </a:p>
        </p:txBody>
      </p:sp>
      <p:pic>
        <p:nvPicPr>
          <p:cNvPr id="14" name="Місце для вмісту 13" descr="Зображення, що містить текст, знімок екрана, схема, дизайн&#10;&#10;Автоматично згенерований опис">
            <a:extLst>
              <a:ext uri="{FF2B5EF4-FFF2-40B4-BE49-F238E27FC236}">
                <a16:creationId xmlns:a16="http://schemas.microsoft.com/office/drawing/2014/main" id="{44EFB313-B803-2103-3C19-8659EE3F54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808186"/>
            <a:ext cx="5181600" cy="4690765"/>
          </a:xfrm>
        </p:spPr>
      </p:pic>
    </p:spTree>
    <p:extLst>
      <p:ext uri="{BB962C8B-B14F-4D97-AF65-F5344CB8AC3E}">
        <p14:creationId xmlns:p14="http://schemas.microsoft.com/office/powerpoint/2010/main" val="339372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79F2E5-CEDD-DA68-7ECD-9396C209520E}"/>
              </a:ext>
            </a:extLst>
          </p:cNvPr>
          <p:cNvSpPr>
            <a:spLocks noGrp="1"/>
          </p:cNvSpPr>
          <p:nvPr>
            <p:ph type="title"/>
          </p:nvPr>
        </p:nvSpPr>
        <p:spPr/>
        <p:txBody>
          <a:bodyPr/>
          <a:lstStyle/>
          <a:p>
            <a:r>
              <a:rPr lang="uk-UA" dirty="0"/>
              <a:t>Основні характеристики </a:t>
            </a:r>
            <a:r>
              <a:rPr lang="en-US" dirty="0"/>
              <a:t>IDE</a:t>
            </a:r>
            <a:endParaRPr lang="uk-UA" dirty="0"/>
          </a:p>
        </p:txBody>
      </p:sp>
      <p:pic>
        <p:nvPicPr>
          <p:cNvPr id="6" name="Місце для вмісту 5" descr="Зображення, що містить текст, знімок екрана, логотип, Шрифт&#10;&#10;Автоматично згенерований опис">
            <a:extLst>
              <a:ext uri="{FF2B5EF4-FFF2-40B4-BE49-F238E27FC236}">
                <a16:creationId xmlns:a16="http://schemas.microsoft.com/office/drawing/2014/main" id="{D0B5C689-E5C4-26DE-85C2-315958F9B4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792161"/>
            <a:ext cx="5181600" cy="2722815"/>
          </a:xfrm>
        </p:spPr>
      </p:pic>
      <p:sp>
        <p:nvSpPr>
          <p:cNvPr id="4" name="Місце для тексту 3">
            <a:extLst>
              <a:ext uri="{FF2B5EF4-FFF2-40B4-BE49-F238E27FC236}">
                <a16:creationId xmlns:a16="http://schemas.microsoft.com/office/drawing/2014/main" id="{0C8986C4-1506-5298-CC72-3404F30A3B84}"/>
              </a:ext>
            </a:extLst>
          </p:cNvPr>
          <p:cNvSpPr>
            <a:spLocks noGrp="1"/>
          </p:cNvSpPr>
          <p:nvPr>
            <p:ph type="body" sz="half" idx="2"/>
          </p:nvPr>
        </p:nvSpPr>
        <p:spPr/>
        <p:txBody>
          <a:bodyPr/>
          <a:lstStyle/>
          <a:p>
            <a:r>
              <a:rPr lang="uk-UA" dirty="0"/>
              <a:t>Інтерфейс та редактор коду в інтегрованих середовищах розробки сприяють підвищенню продуктивності та комфорту роботи розробників. Налаштування робочого простору, інтуїтивно зрозумілі елементи керування, інтеграція з системами контролю версій, і вбудовані інструменти для налагодження та тестування, роблять процес програмування більш ефективним і зручним. Використання </a:t>
            </a:r>
            <a:r>
              <a:rPr lang="en-US" dirty="0"/>
              <a:t>IDE </a:t>
            </a:r>
            <a:r>
              <a:rPr lang="uk-UA" dirty="0"/>
              <a:t>дозволяє розробникам адаптувати середовище під індивідуальні потреби, забезпечуючи оптимальне середовище для кожного етапу розробки.</a:t>
            </a:r>
          </a:p>
        </p:txBody>
      </p:sp>
    </p:spTree>
    <p:extLst>
      <p:ext uri="{BB962C8B-B14F-4D97-AF65-F5344CB8AC3E}">
        <p14:creationId xmlns:p14="http://schemas.microsoft.com/office/powerpoint/2010/main" val="362297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82A3F1-7811-1B11-8BFF-F9C8A34F2F0C}"/>
              </a:ext>
            </a:extLst>
          </p:cNvPr>
          <p:cNvSpPr>
            <a:spLocks noGrp="1"/>
          </p:cNvSpPr>
          <p:nvPr>
            <p:ph type="title"/>
          </p:nvPr>
        </p:nvSpPr>
        <p:spPr/>
        <p:txBody>
          <a:bodyPr/>
          <a:lstStyle/>
          <a:p>
            <a:r>
              <a:rPr lang="ru-RU" dirty="0" err="1"/>
              <a:t>Переваги</a:t>
            </a:r>
            <a:r>
              <a:rPr lang="ru-RU" dirty="0"/>
              <a:t> </a:t>
            </a:r>
            <a:r>
              <a:rPr lang="ru-RU" dirty="0" err="1"/>
              <a:t>використання</a:t>
            </a:r>
            <a:r>
              <a:rPr lang="ru-RU" dirty="0"/>
              <a:t> IDE для </a:t>
            </a:r>
            <a:r>
              <a:rPr lang="ru-RU" dirty="0" err="1"/>
              <a:t>розробки</a:t>
            </a:r>
            <a:r>
              <a:rPr lang="ru-RU" dirty="0"/>
              <a:t> на C#</a:t>
            </a:r>
            <a:endParaRPr lang="uk-UA" dirty="0"/>
          </a:p>
        </p:txBody>
      </p:sp>
      <p:pic>
        <p:nvPicPr>
          <p:cNvPr id="6" name="Місце для вмісту 5" descr="Зображення, що містить текст, знімок екрана, програмне забезпечення, Мультимедійне програмне забезпечення&#10;&#10;Автоматично згенерований опис">
            <a:extLst>
              <a:ext uri="{FF2B5EF4-FFF2-40B4-BE49-F238E27FC236}">
                <a16:creationId xmlns:a16="http://schemas.microsoft.com/office/drawing/2014/main" id="{149E30A1-C735-07D3-11C4-500D4F604D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6244"/>
            <a:ext cx="5181600" cy="2914650"/>
          </a:xfrm>
        </p:spPr>
      </p:pic>
      <p:sp>
        <p:nvSpPr>
          <p:cNvPr id="4" name="Місце для тексту 3">
            <a:extLst>
              <a:ext uri="{FF2B5EF4-FFF2-40B4-BE49-F238E27FC236}">
                <a16:creationId xmlns:a16="http://schemas.microsoft.com/office/drawing/2014/main" id="{B7E869D1-5249-DD14-7036-4AFE9B0B881F}"/>
              </a:ext>
            </a:extLst>
          </p:cNvPr>
          <p:cNvSpPr>
            <a:spLocks noGrp="1"/>
          </p:cNvSpPr>
          <p:nvPr>
            <p:ph type="body" sz="half" idx="2"/>
          </p:nvPr>
        </p:nvSpPr>
        <p:spPr/>
        <p:txBody>
          <a:bodyPr>
            <a:normAutofit lnSpcReduction="10000"/>
          </a:bodyPr>
          <a:lstStyle/>
          <a:p>
            <a:r>
              <a:rPr lang="uk-UA" dirty="0"/>
              <a:t>Інтеграція інтегрованих середовищ розробки з .</a:t>
            </a:r>
            <a:r>
              <a:rPr lang="en-US" dirty="0"/>
              <a:t>NET Framework </a:t>
            </a:r>
            <a:r>
              <a:rPr lang="uk-UA" dirty="0"/>
              <a:t>та .</a:t>
            </a:r>
            <a:r>
              <a:rPr lang="en-US" dirty="0"/>
              <a:t>NET </a:t>
            </a:r>
            <a:r>
              <a:rPr lang="uk-UA" dirty="0"/>
              <a:t>значно спрощує процес розробки застосунків на </a:t>
            </a:r>
            <a:r>
              <a:rPr lang="en-US" dirty="0"/>
              <a:t>C#, </a:t>
            </a:r>
            <a:r>
              <a:rPr lang="uk-UA" dirty="0"/>
              <a:t>надаючи розробникам потужний набір інструментів для ефективної роботи. Ця інтеграція забезпечує автоматичне конфігурування проектів, доступ до шаблонів і вбудованих інструментів для розробки, налагодження та тестування, оптимізуючи продуктивність та безпеку застосунків. Крім того, підтримка крос-</a:t>
            </a:r>
            <a:r>
              <a:rPr lang="uk-UA" dirty="0" err="1"/>
              <a:t>платформенної</a:t>
            </a:r>
            <a:r>
              <a:rPr lang="uk-UA" dirty="0"/>
              <a:t> розробки та інтеграція з хмарними сервісами розширюють можливості розробників, дозволяючи створювати ефективні та безпечні застосунки на сучасних технологічних платформах.</a:t>
            </a:r>
          </a:p>
        </p:txBody>
      </p:sp>
    </p:spTree>
    <p:extLst>
      <p:ext uri="{BB962C8B-B14F-4D97-AF65-F5344CB8AC3E}">
        <p14:creationId xmlns:p14="http://schemas.microsoft.com/office/powerpoint/2010/main" val="346139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DF5695-5B91-4E35-1980-DF9CFA9C06CD}"/>
              </a:ext>
            </a:extLst>
          </p:cNvPr>
          <p:cNvSpPr>
            <a:spLocks noGrp="1"/>
          </p:cNvSpPr>
          <p:nvPr>
            <p:ph type="title"/>
          </p:nvPr>
        </p:nvSpPr>
        <p:spPr/>
        <p:txBody>
          <a:bodyPr/>
          <a:lstStyle/>
          <a:p>
            <a:r>
              <a:rPr lang="ru-RU" dirty="0" err="1"/>
              <a:t>Огляд</a:t>
            </a:r>
            <a:r>
              <a:rPr lang="ru-RU" dirty="0"/>
              <a:t> </a:t>
            </a:r>
            <a:r>
              <a:rPr lang="ru-RU" dirty="0" err="1"/>
              <a:t>популярних</a:t>
            </a:r>
            <a:r>
              <a:rPr lang="ru-RU" dirty="0"/>
              <a:t> IDE для </a:t>
            </a:r>
            <a:r>
              <a:rPr lang="ru-RU" dirty="0" err="1"/>
              <a:t>розробки</a:t>
            </a:r>
            <a:r>
              <a:rPr lang="ru-RU" dirty="0"/>
              <a:t> на C#</a:t>
            </a:r>
            <a:endParaRPr lang="uk-UA" dirty="0"/>
          </a:p>
        </p:txBody>
      </p:sp>
      <p:pic>
        <p:nvPicPr>
          <p:cNvPr id="8" name="Місце для вмісту 7" descr="Зображення, що містить графічний дизайн, Графіка, знімок екрана, Барвистість&#10;&#10;Автоматично згенерований опис">
            <a:extLst>
              <a:ext uri="{FF2B5EF4-FFF2-40B4-BE49-F238E27FC236}">
                <a16:creationId xmlns:a16="http://schemas.microsoft.com/office/drawing/2014/main" id="{D2E3709E-D3B4-AD2E-6D75-4C09DA2224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1113" y="1600994"/>
            <a:ext cx="5105400" cy="3105150"/>
          </a:xfrm>
        </p:spPr>
      </p:pic>
      <p:sp>
        <p:nvSpPr>
          <p:cNvPr id="4" name="Місце для тексту 3">
            <a:extLst>
              <a:ext uri="{FF2B5EF4-FFF2-40B4-BE49-F238E27FC236}">
                <a16:creationId xmlns:a16="http://schemas.microsoft.com/office/drawing/2014/main" id="{4A7A3515-C160-5DD9-6CB0-F52B6115E746}"/>
              </a:ext>
            </a:extLst>
          </p:cNvPr>
          <p:cNvSpPr>
            <a:spLocks noGrp="1"/>
          </p:cNvSpPr>
          <p:nvPr>
            <p:ph type="body" sz="half" idx="2"/>
          </p:nvPr>
        </p:nvSpPr>
        <p:spPr/>
        <p:txBody>
          <a:bodyPr>
            <a:normAutofit fontScale="77500" lnSpcReduction="20000"/>
          </a:bodyPr>
          <a:lstStyle/>
          <a:p>
            <a:r>
              <a:rPr lang="en-US" b="1" dirty="0"/>
              <a:t>Microsoft Visual Studio</a:t>
            </a:r>
            <a:r>
              <a:rPr lang="en-US" dirty="0"/>
              <a:t> </a:t>
            </a:r>
            <a:r>
              <a:rPr lang="uk-UA" dirty="0"/>
              <a:t>вирізняється потужною інтеграцією з .</a:t>
            </a:r>
            <a:r>
              <a:rPr lang="en-US" dirty="0"/>
              <a:t>NET, </a:t>
            </a:r>
            <a:r>
              <a:rPr lang="uk-UA" dirty="0"/>
              <a:t>охоплюючи весь цикл розробки і підтримуючи крос-</a:t>
            </a:r>
            <a:r>
              <a:rPr lang="uk-UA" dirty="0" err="1"/>
              <a:t>платформені</a:t>
            </a:r>
            <a:r>
              <a:rPr lang="uk-UA" dirty="0"/>
              <a:t> додатки. Це ідеальний вибір для розробників, які прагнуть ефективності та багатофункціональності.</a:t>
            </a:r>
          </a:p>
          <a:p>
            <a:r>
              <a:rPr lang="en-US" b="1" dirty="0"/>
              <a:t>Eclipse</a:t>
            </a:r>
            <a:r>
              <a:rPr lang="en-US" dirty="0"/>
              <a:t> </a:t>
            </a:r>
            <a:r>
              <a:rPr lang="uk-UA" dirty="0"/>
              <a:t>дозволяє розробляти на </a:t>
            </a:r>
            <a:r>
              <a:rPr lang="en-US" dirty="0"/>
              <a:t>C# </a:t>
            </a:r>
            <a:r>
              <a:rPr lang="uk-UA" dirty="0"/>
              <a:t>через плагіни, пропонуючи крос-</a:t>
            </a:r>
            <a:r>
              <a:rPr lang="uk-UA" dirty="0" err="1"/>
              <a:t>платформеність</a:t>
            </a:r>
            <a:r>
              <a:rPr lang="uk-UA" dirty="0"/>
              <a:t> та модульність. Підходить для тих, хто шукає універсальне середовище, але може потребувати додаткових налаштувань для повної функціональності.</a:t>
            </a:r>
          </a:p>
          <a:p>
            <a:r>
              <a:rPr lang="en-US" b="1" dirty="0"/>
              <a:t>Visual Studio Code</a:t>
            </a:r>
            <a:r>
              <a:rPr lang="en-US" dirty="0"/>
              <a:t> </a:t>
            </a:r>
            <a:r>
              <a:rPr lang="uk-UA" dirty="0"/>
              <a:t>є легковажним, швидким та гнучким редактором з глибокою підтримкою </a:t>
            </a:r>
            <a:r>
              <a:rPr lang="en-US" dirty="0"/>
              <a:t>C# </a:t>
            </a:r>
            <a:r>
              <a:rPr lang="uk-UA" dirty="0"/>
              <a:t>через </a:t>
            </a:r>
            <a:r>
              <a:rPr lang="en-US" dirty="0" err="1"/>
              <a:t>OmniSharp</a:t>
            </a:r>
            <a:r>
              <a:rPr lang="en-US" dirty="0"/>
              <a:t>. </a:t>
            </a:r>
            <a:r>
              <a:rPr lang="uk-UA" dirty="0"/>
              <a:t>Його висока продуктивність та можливість налаштування роблять його популярним серед розробників.</a:t>
            </a:r>
          </a:p>
          <a:p>
            <a:r>
              <a:rPr lang="en-US" b="1" dirty="0"/>
              <a:t>Rider </a:t>
            </a:r>
            <a:r>
              <a:rPr lang="uk-UA" b="1" dirty="0"/>
              <a:t>від </a:t>
            </a:r>
            <a:r>
              <a:rPr lang="en-US" b="1" dirty="0"/>
              <a:t>JetBrains</a:t>
            </a:r>
            <a:r>
              <a:rPr lang="en-US" dirty="0"/>
              <a:t> </a:t>
            </a:r>
            <a:r>
              <a:rPr lang="uk-UA" dirty="0"/>
              <a:t>пропонує високопродуктивні інструменти та глибоку інтеграцію з .</a:t>
            </a:r>
            <a:r>
              <a:rPr lang="en-US" dirty="0"/>
              <a:t>NET, </a:t>
            </a:r>
            <a:r>
              <a:rPr lang="uk-UA" dirty="0"/>
              <a:t>ідеально </a:t>
            </a:r>
            <a:r>
              <a:rPr lang="uk-UA" dirty="0" err="1"/>
              <a:t>підходящи</a:t>
            </a:r>
            <a:r>
              <a:rPr lang="uk-UA" dirty="0"/>
              <a:t> для професійної розробки на різних ОС. Його інтуїтивний інтерфейс та широкий спектр інструментів сприяють підвищенню продуктивності.</a:t>
            </a:r>
          </a:p>
        </p:txBody>
      </p:sp>
    </p:spTree>
    <p:extLst>
      <p:ext uri="{BB962C8B-B14F-4D97-AF65-F5344CB8AC3E}">
        <p14:creationId xmlns:p14="http://schemas.microsoft.com/office/powerpoint/2010/main" val="375526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79B6F-764C-3AB6-343F-E37441A5F7BE}"/>
              </a:ext>
            </a:extLst>
          </p:cNvPr>
          <p:cNvSpPr>
            <a:spLocks noGrp="1"/>
          </p:cNvSpPr>
          <p:nvPr>
            <p:ph type="title"/>
          </p:nvPr>
        </p:nvSpPr>
        <p:spPr/>
        <p:txBody>
          <a:bodyPr/>
          <a:lstStyle/>
          <a:p>
            <a:r>
              <a:rPr lang="uk-UA" dirty="0"/>
              <a:t>Рекомендації щодо вибору </a:t>
            </a:r>
            <a:r>
              <a:rPr lang="en-US" dirty="0"/>
              <a:t>IDE</a:t>
            </a:r>
            <a:endParaRPr lang="uk-UA" dirty="0"/>
          </a:p>
        </p:txBody>
      </p:sp>
      <p:pic>
        <p:nvPicPr>
          <p:cNvPr id="6" name="Місце для вмісту 5" descr="Зображення, що містить текст, знімок екрана, програмне забезпечення, Мультимедійне програмне забезпечення&#10;&#10;Автоматично згенерований опис">
            <a:extLst>
              <a:ext uri="{FF2B5EF4-FFF2-40B4-BE49-F238E27FC236}">
                <a16:creationId xmlns:a16="http://schemas.microsoft.com/office/drawing/2014/main" id="{8029554F-F1E3-5B48-E683-1FD542EC50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858169"/>
            <a:ext cx="5181600" cy="2590800"/>
          </a:xfrm>
        </p:spPr>
      </p:pic>
      <p:sp>
        <p:nvSpPr>
          <p:cNvPr id="4" name="Місце для тексту 3">
            <a:extLst>
              <a:ext uri="{FF2B5EF4-FFF2-40B4-BE49-F238E27FC236}">
                <a16:creationId xmlns:a16="http://schemas.microsoft.com/office/drawing/2014/main" id="{D17F105A-DEB9-2817-CF45-3C887C8AFD0B}"/>
              </a:ext>
            </a:extLst>
          </p:cNvPr>
          <p:cNvSpPr>
            <a:spLocks noGrp="1"/>
          </p:cNvSpPr>
          <p:nvPr>
            <p:ph type="body" sz="half" idx="2"/>
          </p:nvPr>
        </p:nvSpPr>
        <p:spPr/>
        <p:txBody>
          <a:bodyPr/>
          <a:lstStyle/>
          <a:p>
            <a:r>
              <a:rPr lang="uk-UA" dirty="0"/>
              <a:t>Вибір інтегрованого середовища розробки суттєво впливає на продуктивність та якість проекту. Важливо враховувати тип проекту, підтримку необхідних технологій та переваги розробника. Спеціалізовані </a:t>
            </a:r>
            <a:r>
              <a:rPr lang="en-US" dirty="0"/>
              <a:t>IDE </a:t>
            </a:r>
            <a:r>
              <a:rPr lang="uk-UA" dirty="0"/>
              <a:t>пропонують глибоку підтримку для конкретних технологій, оптимізуючи процес розробки та забезпечуючи високу якість кінцевого продукту. Вибір правильного середовища дозволяє максимально використати потенціал розробника та технологій, сприяючи успішній реалізації проекту.</a:t>
            </a:r>
          </a:p>
        </p:txBody>
      </p:sp>
    </p:spTree>
    <p:extLst>
      <p:ext uri="{BB962C8B-B14F-4D97-AF65-F5344CB8AC3E}">
        <p14:creationId xmlns:p14="http://schemas.microsoft.com/office/powerpoint/2010/main" val="279561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37388-6978-5ED2-441A-17D049576678}"/>
              </a:ext>
            </a:extLst>
          </p:cNvPr>
          <p:cNvSpPr>
            <a:spLocks noGrp="1"/>
          </p:cNvSpPr>
          <p:nvPr>
            <p:ph type="title"/>
          </p:nvPr>
        </p:nvSpPr>
        <p:spPr/>
        <p:txBody>
          <a:bodyPr/>
          <a:lstStyle/>
          <a:p>
            <a:r>
              <a:rPr lang="uk-UA" dirty="0"/>
              <a:t>Підсумки</a:t>
            </a:r>
          </a:p>
        </p:txBody>
      </p:sp>
      <p:pic>
        <p:nvPicPr>
          <p:cNvPr id="10" name="Місце для вмісту 9" descr="Зображення, що містить візерунок, коло, Симетрія, чорно-білий&#10;&#10;Автоматично згенерований опис">
            <a:extLst>
              <a:ext uri="{FF2B5EF4-FFF2-40B4-BE49-F238E27FC236}">
                <a16:creationId xmlns:a16="http://schemas.microsoft.com/office/drawing/2014/main" id="{906F151B-9C06-B0BC-95A3-96F0A23EF5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4949"/>
            <a:ext cx="5181600" cy="2917240"/>
          </a:xfrm>
        </p:spPr>
      </p:pic>
      <p:sp>
        <p:nvSpPr>
          <p:cNvPr id="4" name="Місце для тексту 3">
            <a:extLst>
              <a:ext uri="{FF2B5EF4-FFF2-40B4-BE49-F238E27FC236}">
                <a16:creationId xmlns:a16="http://schemas.microsoft.com/office/drawing/2014/main" id="{BB75B652-F3D8-5BFE-BA2A-1162DC7E54BA}"/>
              </a:ext>
            </a:extLst>
          </p:cNvPr>
          <p:cNvSpPr>
            <a:spLocks noGrp="1"/>
          </p:cNvSpPr>
          <p:nvPr>
            <p:ph type="body" sz="half" idx="2"/>
          </p:nvPr>
        </p:nvSpPr>
        <p:spPr/>
        <p:txBody>
          <a:bodyPr>
            <a:normAutofit fontScale="92500"/>
          </a:bodyPr>
          <a:lstStyle/>
          <a:p>
            <a:r>
              <a:rPr lang="uk-UA" dirty="0"/>
              <a:t>Інтегровані </a:t>
            </a:r>
            <a:r>
              <a:rPr lang="uk-UA"/>
              <a:t>середовища розробки</a:t>
            </a:r>
            <a:r>
              <a:rPr lang="en-US"/>
              <a:t> </a:t>
            </a:r>
            <a:r>
              <a:rPr lang="uk-UA" dirty="0"/>
              <a:t>відіграють вирішальну роль у сучасному процесі створення програмного забезпечення, надаючи розробникам потужні інструменти для оптимізації робочого процесу. Вибір відповідного </a:t>
            </a:r>
            <a:r>
              <a:rPr lang="en-US" dirty="0"/>
              <a:t>IDE </a:t>
            </a:r>
            <a:r>
              <a:rPr lang="uk-UA" dirty="0"/>
              <a:t>може значно вплинути на успіх проекту, дозволяючи командам ефективно працювати над різними аспектами розробки, включаючи написання, налагодження, тестування та розгортання програм. Правильний вибір середовища, яке відповідає специфіці проекту та потребам команди, разом із підтримкою активної спільноти та оновленнями, гарантує, що розробники мають доступ до найновіших інструментів та технологій, забезпечуючи високу якість кінцевого продукту.</a:t>
            </a:r>
          </a:p>
        </p:txBody>
      </p:sp>
    </p:spTree>
    <p:extLst>
      <p:ext uri="{BB962C8B-B14F-4D97-AF65-F5344CB8AC3E}">
        <p14:creationId xmlns:p14="http://schemas.microsoft.com/office/powerpoint/2010/main" val="1035946105"/>
      </p:ext>
    </p:extLst>
  </p:cSld>
  <p:clrMapOvr>
    <a:masterClrMapping/>
  </p:clrMapOvr>
</p:sld>
</file>

<file path=ppt/theme/theme1.xml><?xml version="1.0" encoding="utf-8"?>
<a:theme xmlns:a="http://schemas.openxmlformats.org/drawingml/2006/main" name="Віхоть">
  <a:themeElements>
    <a:clrScheme name="Оранжево-червона">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243</TotalTime>
  <Words>519</Words>
  <Application>Microsoft Office PowerPoint</Application>
  <PresentationFormat>Широкий екран</PresentationFormat>
  <Paragraphs>17</Paragraphs>
  <Slides>7</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Arial</vt:lpstr>
      <vt:lpstr>Century Gothic</vt:lpstr>
      <vt:lpstr>Wingdings 3</vt:lpstr>
      <vt:lpstr>Віхоть</vt:lpstr>
      <vt:lpstr>Інструментальні засоби розробки програмних систем</vt:lpstr>
      <vt:lpstr>Вступ</vt:lpstr>
      <vt:lpstr>Основні характеристики IDE</vt:lpstr>
      <vt:lpstr>Переваги використання IDE для розробки на C#</vt:lpstr>
      <vt:lpstr>Огляд популярних IDE для розробки на C#</vt:lpstr>
      <vt:lpstr>Рекомендації щодо вибору IDE</vt:lpstr>
      <vt:lpstr>Підсумки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та технології проектування комп'ютерних ігор Game design &amp; development</dc:title>
  <dc:creator>Vladimir Vatskel</dc:creator>
  <cp:lastModifiedBy>Vladimir Vatskel</cp:lastModifiedBy>
  <cp:revision>1</cp:revision>
  <dcterms:created xsi:type="dcterms:W3CDTF">2023-09-04T16:40:03Z</dcterms:created>
  <dcterms:modified xsi:type="dcterms:W3CDTF">2024-02-18T22:19:36Z</dcterms:modified>
</cp:coreProperties>
</file>