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4" r:id="rId3"/>
    <p:sldId id="283" r:id="rId4"/>
    <p:sldId id="284" r:id="rId5"/>
    <p:sldId id="285" r:id="rId6"/>
    <p:sldId id="286" r:id="rId7"/>
    <p:sldId id="287" r:id="rId8"/>
    <p:sldId id="288" r:id="rId9"/>
    <p:sldId id="289" r:id="rId10"/>
    <p:sldId id="28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65512-C95D-4DD0-ACC6-B3E7687540F7}" v="2" dt="2024-02-14T21:52:51.673"/>
    <p1510:client id="{5917E82C-C410-457A-8DBE-5D7DD19A12FA}" v="7" dt="2024-02-14T22:11:49.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78" d="100"/>
          <a:sy n="78"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ir Vatskel" userId="629dfafe3e358558" providerId="LiveId" clId="{5917E82C-C410-457A-8DBE-5D7DD19A12FA}"/>
    <pc:docChg chg="undo custSel addSld modSld">
      <pc:chgData name="Vladimir Vatskel" userId="629dfafe3e358558" providerId="LiveId" clId="{5917E82C-C410-457A-8DBE-5D7DD19A12FA}" dt="2024-02-14T22:24:12.336" v="88"/>
      <pc:docMkLst>
        <pc:docMk/>
      </pc:docMkLst>
      <pc:sldChg chg="addSp delSp modSp mod">
        <pc:chgData name="Vladimir Vatskel" userId="629dfafe3e358558" providerId="LiveId" clId="{5917E82C-C410-457A-8DBE-5D7DD19A12FA}" dt="2024-02-14T22:02:49.750" v="46" actId="962"/>
        <pc:sldMkLst>
          <pc:docMk/>
          <pc:sldMk cId="3393729228" sldId="264"/>
        </pc:sldMkLst>
        <pc:spChg chg="add del mod">
          <ac:chgData name="Vladimir Vatskel" userId="629dfafe3e358558" providerId="LiveId" clId="{5917E82C-C410-457A-8DBE-5D7DD19A12FA}" dt="2024-02-14T22:02:48.819" v="44"/>
          <ac:spMkLst>
            <pc:docMk/>
            <pc:sldMk cId="3393729228" sldId="264"/>
            <ac:spMk id="5" creationId="{E11CBEDB-D32A-5B90-5BE3-DBC61C743717}"/>
          </ac:spMkLst>
        </pc:spChg>
        <pc:picChg chg="del">
          <ac:chgData name="Vladimir Vatskel" userId="629dfafe3e358558" providerId="LiveId" clId="{5917E82C-C410-457A-8DBE-5D7DD19A12FA}" dt="2024-02-14T22:02:30.726" v="41" actId="21"/>
          <ac:picMkLst>
            <pc:docMk/>
            <pc:sldMk cId="3393729228" sldId="264"/>
            <ac:picMk id="7" creationId="{C95985C9-B923-5997-31BA-4345BDB7BE07}"/>
          </ac:picMkLst>
        </pc:picChg>
        <pc:picChg chg="add mod">
          <ac:chgData name="Vladimir Vatskel" userId="629dfafe3e358558" providerId="LiveId" clId="{5917E82C-C410-457A-8DBE-5D7DD19A12FA}" dt="2024-02-14T22:02:49.750" v="46" actId="962"/>
          <ac:picMkLst>
            <pc:docMk/>
            <pc:sldMk cId="3393729228" sldId="264"/>
            <ac:picMk id="8" creationId="{D5ECD119-D0EA-40A1-924E-45F212BBDDD5}"/>
          </ac:picMkLst>
        </pc:picChg>
      </pc:sldChg>
      <pc:sldChg chg="modSp mod">
        <pc:chgData name="Vladimir Vatskel" userId="629dfafe3e358558" providerId="LiveId" clId="{5917E82C-C410-457A-8DBE-5D7DD19A12FA}" dt="2024-02-14T22:24:12.336" v="88"/>
        <pc:sldMkLst>
          <pc:docMk/>
          <pc:sldMk cId="1035946105" sldId="282"/>
        </pc:sldMkLst>
        <pc:spChg chg="mod">
          <ac:chgData name="Vladimir Vatskel" userId="629dfafe3e358558" providerId="LiveId" clId="{5917E82C-C410-457A-8DBE-5D7DD19A12FA}" dt="2024-02-14T22:24:12.336" v="88"/>
          <ac:spMkLst>
            <pc:docMk/>
            <pc:sldMk cId="1035946105" sldId="282"/>
            <ac:spMk id="4" creationId="{BB75B652-F3D8-5BFE-BA2A-1162DC7E54BA}"/>
          </ac:spMkLst>
        </pc:spChg>
      </pc:sldChg>
      <pc:sldChg chg="modSp mod">
        <pc:chgData name="Vladimir Vatskel" userId="629dfafe3e358558" providerId="LiveId" clId="{5917E82C-C410-457A-8DBE-5D7DD19A12FA}" dt="2024-02-14T21:56:06.054" v="3"/>
        <pc:sldMkLst>
          <pc:docMk/>
          <pc:sldMk cId="1548321952" sldId="283"/>
        </pc:sldMkLst>
        <pc:spChg chg="mod">
          <ac:chgData name="Vladimir Vatskel" userId="629dfafe3e358558" providerId="LiveId" clId="{5917E82C-C410-457A-8DBE-5D7DD19A12FA}" dt="2024-02-14T21:56:06.054" v="3"/>
          <ac:spMkLst>
            <pc:docMk/>
            <pc:sldMk cId="1548321952" sldId="283"/>
            <ac:spMk id="2" creationId="{2AB81FC7-C0F5-BEB2-B7C4-61FBCCB9C332}"/>
          </ac:spMkLst>
        </pc:spChg>
      </pc:sldChg>
      <pc:sldChg chg="addSp delSp modSp new mod">
        <pc:chgData name="Vladimir Vatskel" userId="629dfafe3e358558" providerId="LiveId" clId="{5917E82C-C410-457A-8DBE-5D7DD19A12FA}" dt="2024-02-14T21:57:38.582" v="18"/>
        <pc:sldMkLst>
          <pc:docMk/>
          <pc:sldMk cId="616260692" sldId="284"/>
        </pc:sldMkLst>
        <pc:spChg chg="mod">
          <ac:chgData name="Vladimir Vatskel" userId="629dfafe3e358558" providerId="LiveId" clId="{5917E82C-C410-457A-8DBE-5D7DD19A12FA}" dt="2024-02-14T21:56:23.057" v="6"/>
          <ac:spMkLst>
            <pc:docMk/>
            <pc:sldMk cId="616260692" sldId="284"/>
            <ac:spMk id="2" creationId="{5AF49EE7-36DA-87D1-9345-8D3B760CF4CA}"/>
          </ac:spMkLst>
        </pc:spChg>
        <pc:spChg chg="del">
          <ac:chgData name="Vladimir Vatskel" userId="629dfafe3e358558" providerId="LiveId" clId="{5917E82C-C410-457A-8DBE-5D7DD19A12FA}" dt="2024-02-14T21:57:38.582" v="18"/>
          <ac:spMkLst>
            <pc:docMk/>
            <pc:sldMk cId="616260692" sldId="284"/>
            <ac:spMk id="3" creationId="{0C76D6EC-D7A8-C80D-C937-1094C99D9427}"/>
          </ac:spMkLst>
        </pc:spChg>
        <pc:spChg chg="mod">
          <ac:chgData name="Vladimir Vatskel" userId="629dfafe3e358558" providerId="LiveId" clId="{5917E82C-C410-457A-8DBE-5D7DD19A12FA}" dt="2024-02-14T21:56:53.326" v="17" actId="20577"/>
          <ac:spMkLst>
            <pc:docMk/>
            <pc:sldMk cId="616260692" sldId="284"/>
            <ac:spMk id="4" creationId="{E8AFD204-133B-53DA-2B40-7C5AC1391C06}"/>
          </ac:spMkLst>
        </pc:spChg>
        <pc:picChg chg="add mod">
          <ac:chgData name="Vladimir Vatskel" userId="629dfafe3e358558" providerId="LiveId" clId="{5917E82C-C410-457A-8DBE-5D7DD19A12FA}" dt="2024-02-14T21:57:38.582" v="18"/>
          <ac:picMkLst>
            <pc:docMk/>
            <pc:sldMk cId="616260692" sldId="284"/>
            <ac:picMk id="6" creationId="{F66DFB04-C048-2C41-0CD8-16F2F2994B40}"/>
          </ac:picMkLst>
        </pc:picChg>
      </pc:sldChg>
      <pc:sldChg chg="addSp delSp modSp new mod">
        <pc:chgData name="Vladimir Vatskel" userId="629dfafe3e358558" providerId="LiveId" clId="{5917E82C-C410-457A-8DBE-5D7DD19A12FA}" dt="2024-02-14T22:00:29.323" v="35" actId="20577"/>
        <pc:sldMkLst>
          <pc:docMk/>
          <pc:sldMk cId="3965135922" sldId="285"/>
        </pc:sldMkLst>
        <pc:spChg chg="mod">
          <ac:chgData name="Vladimir Vatskel" userId="629dfafe3e358558" providerId="LiveId" clId="{5917E82C-C410-457A-8DBE-5D7DD19A12FA}" dt="2024-02-14T21:57:58.930" v="22"/>
          <ac:spMkLst>
            <pc:docMk/>
            <pc:sldMk cId="3965135922" sldId="285"/>
            <ac:spMk id="2" creationId="{CE0EACF2-103E-EAAA-C93F-8F8F358A7A05}"/>
          </ac:spMkLst>
        </pc:spChg>
        <pc:spChg chg="del">
          <ac:chgData name="Vladimir Vatskel" userId="629dfafe3e358558" providerId="LiveId" clId="{5917E82C-C410-457A-8DBE-5D7DD19A12FA}" dt="2024-02-14T22:00:11.670" v="23"/>
          <ac:spMkLst>
            <pc:docMk/>
            <pc:sldMk cId="3965135922" sldId="285"/>
            <ac:spMk id="3" creationId="{DC832401-64F3-A2E5-04E1-A7170B471769}"/>
          </ac:spMkLst>
        </pc:spChg>
        <pc:spChg chg="mod">
          <ac:chgData name="Vladimir Vatskel" userId="629dfafe3e358558" providerId="LiveId" clId="{5917E82C-C410-457A-8DBE-5D7DD19A12FA}" dt="2024-02-14T22:00:29.323" v="35" actId="20577"/>
          <ac:spMkLst>
            <pc:docMk/>
            <pc:sldMk cId="3965135922" sldId="285"/>
            <ac:spMk id="4" creationId="{98F6743D-AA73-28B9-6D2E-6218A11B2566}"/>
          </ac:spMkLst>
        </pc:spChg>
        <pc:picChg chg="add mod">
          <ac:chgData name="Vladimir Vatskel" userId="629dfafe3e358558" providerId="LiveId" clId="{5917E82C-C410-457A-8DBE-5D7DD19A12FA}" dt="2024-02-14T22:00:12.553" v="25" actId="962"/>
          <ac:picMkLst>
            <pc:docMk/>
            <pc:sldMk cId="3965135922" sldId="285"/>
            <ac:picMk id="6" creationId="{51CCBCA8-08A4-0C7F-40B7-6014DC763478}"/>
          </ac:picMkLst>
        </pc:picChg>
      </pc:sldChg>
      <pc:sldChg chg="addSp delSp modSp new mod">
        <pc:chgData name="Vladimir Vatskel" userId="629dfafe3e358558" providerId="LiveId" clId="{5917E82C-C410-457A-8DBE-5D7DD19A12FA}" dt="2024-02-14T22:03:49.220" v="64" actId="962"/>
        <pc:sldMkLst>
          <pc:docMk/>
          <pc:sldMk cId="1319612263" sldId="286"/>
        </pc:sldMkLst>
        <pc:spChg chg="mod">
          <ac:chgData name="Vladimir Vatskel" userId="629dfafe3e358558" providerId="LiveId" clId="{5917E82C-C410-457A-8DBE-5D7DD19A12FA}" dt="2024-02-14T22:02:23.080" v="40" actId="790"/>
          <ac:spMkLst>
            <pc:docMk/>
            <pc:sldMk cId="1319612263" sldId="286"/>
            <ac:spMk id="2" creationId="{12FEAABA-A6E5-C82A-0C81-E97F0EFD7FCD}"/>
          </ac:spMkLst>
        </pc:spChg>
        <pc:spChg chg="del">
          <ac:chgData name="Vladimir Vatskel" userId="629dfafe3e358558" providerId="LiveId" clId="{5917E82C-C410-457A-8DBE-5D7DD19A12FA}" dt="2024-02-14T22:03:48.514" v="62"/>
          <ac:spMkLst>
            <pc:docMk/>
            <pc:sldMk cId="1319612263" sldId="286"/>
            <ac:spMk id="3" creationId="{16B58814-7A25-F5E5-2A9C-3A0D8CCB5F95}"/>
          </ac:spMkLst>
        </pc:spChg>
        <pc:spChg chg="mod">
          <ac:chgData name="Vladimir Vatskel" userId="629dfafe3e358558" providerId="LiveId" clId="{5917E82C-C410-457A-8DBE-5D7DD19A12FA}" dt="2024-02-14T22:03:14.390" v="61" actId="20577"/>
          <ac:spMkLst>
            <pc:docMk/>
            <pc:sldMk cId="1319612263" sldId="286"/>
            <ac:spMk id="4" creationId="{1E0EDA6B-524E-21CA-24B5-E4646AAC47CE}"/>
          </ac:spMkLst>
        </pc:spChg>
        <pc:picChg chg="add mod">
          <ac:chgData name="Vladimir Vatskel" userId="629dfafe3e358558" providerId="LiveId" clId="{5917E82C-C410-457A-8DBE-5D7DD19A12FA}" dt="2024-02-14T22:03:49.220" v="64" actId="962"/>
          <ac:picMkLst>
            <pc:docMk/>
            <pc:sldMk cId="1319612263" sldId="286"/>
            <ac:picMk id="6" creationId="{668A00BC-3ED0-21F4-EE0D-E4B3473B9A49}"/>
          </ac:picMkLst>
        </pc:picChg>
      </pc:sldChg>
      <pc:sldChg chg="addSp delSp modSp new mod">
        <pc:chgData name="Vladimir Vatskel" userId="629dfafe3e358558" providerId="LiveId" clId="{5917E82C-C410-457A-8DBE-5D7DD19A12FA}" dt="2024-02-14T22:05:40.458" v="69" actId="27636"/>
        <pc:sldMkLst>
          <pc:docMk/>
          <pc:sldMk cId="1418126138" sldId="287"/>
        </pc:sldMkLst>
        <pc:spChg chg="mod">
          <ac:chgData name="Vladimir Vatskel" userId="629dfafe3e358558" providerId="LiveId" clId="{5917E82C-C410-457A-8DBE-5D7DD19A12FA}" dt="2024-02-14T22:04:02.634" v="67"/>
          <ac:spMkLst>
            <pc:docMk/>
            <pc:sldMk cId="1418126138" sldId="287"/>
            <ac:spMk id="2" creationId="{A73EEA42-6B81-24B6-4A15-ECE64302BE12}"/>
          </ac:spMkLst>
        </pc:spChg>
        <pc:spChg chg="del">
          <ac:chgData name="Vladimir Vatskel" userId="629dfafe3e358558" providerId="LiveId" clId="{5917E82C-C410-457A-8DBE-5D7DD19A12FA}" dt="2024-02-14T22:02:42.788" v="43"/>
          <ac:spMkLst>
            <pc:docMk/>
            <pc:sldMk cId="1418126138" sldId="287"/>
            <ac:spMk id="3" creationId="{A8750120-6977-907D-FBA6-DA039E86F20A}"/>
          </ac:spMkLst>
        </pc:spChg>
        <pc:spChg chg="mod">
          <ac:chgData name="Vladimir Vatskel" userId="629dfafe3e358558" providerId="LiveId" clId="{5917E82C-C410-457A-8DBE-5D7DD19A12FA}" dt="2024-02-14T22:05:40.458" v="69" actId="27636"/>
          <ac:spMkLst>
            <pc:docMk/>
            <pc:sldMk cId="1418126138" sldId="287"/>
            <ac:spMk id="4" creationId="{4CF0898F-92FF-4831-209D-F406B4C9BF2E}"/>
          </ac:spMkLst>
        </pc:spChg>
        <pc:picChg chg="add mod">
          <ac:chgData name="Vladimir Vatskel" userId="629dfafe3e358558" providerId="LiveId" clId="{5917E82C-C410-457A-8DBE-5D7DD19A12FA}" dt="2024-02-14T22:02:42.788" v="43"/>
          <ac:picMkLst>
            <pc:docMk/>
            <pc:sldMk cId="1418126138" sldId="287"/>
            <ac:picMk id="7" creationId="{C95985C9-B923-5997-31BA-4345BDB7BE07}"/>
          </ac:picMkLst>
        </pc:picChg>
      </pc:sldChg>
      <pc:sldChg chg="addSp delSp modSp new mod">
        <pc:chgData name="Vladimir Vatskel" userId="629dfafe3e358558" providerId="LiveId" clId="{5917E82C-C410-457A-8DBE-5D7DD19A12FA}" dt="2024-02-14T22:09:29.712" v="83" actId="27614"/>
        <pc:sldMkLst>
          <pc:docMk/>
          <pc:sldMk cId="2952891093" sldId="288"/>
        </pc:sldMkLst>
        <pc:spChg chg="mod">
          <ac:chgData name="Vladimir Vatskel" userId="629dfafe3e358558" providerId="LiveId" clId="{5917E82C-C410-457A-8DBE-5D7DD19A12FA}" dt="2024-02-14T22:06:11.706" v="73"/>
          <ac:spMkLst>
            <pc:docMk/>
            <pc:sldMk cId="2952891093" sldId="288"/>
            <ac:spMk id="2" creationId="{694B1325-CD4D-ED2B-FC25-5EAE8D742DDF}"/>
          </ac:spMkLst>
        </pc:spChg>
        <pc:spChg chg="del">
          <ac:chgData name="Vladimir Vatskel" userId="629dfafe3e358558" providerId="LiveId" clId="{5917E82C-C410-457A-8DBE-5D7DD19A12FA}" dt="2024-02-14T22:09:28.208" v="82"/>
          <ac:spMkLst>
            <pc:docMk/>
            <pc:sldMk cId="2952891093" sldId="288"/>
            <ac:spMk id="3" creationId="{8B43771D-1A90-6D0E-407E-E4FF3BB755ED}"/>
          </ac:spMkLst>
        </pc:spChg>
        <pc:spChg chg="mod">
          <ac:chgData name="Vladimir Vatskel" userId="629dfafe3e358558" providerId="LiveId" clId="{5917E82C-C410-457A-8DBE-5D7DD19A12FA}" dt="2024-02-14T22:07:12.248" v="81" actId="27636"/>
          <ac:spMkLst>
            <pc:docMk/>
            <pc:sldMk cId="2952891093" sldId="288"/>
            <ac:spMk id="4" creationId="{DC589AFE-90E0-6ED8-3BD4-1660C46A7C41}"/>
          </ac:spMkLst>
        </pc:spChg>
        <pc:picChg chg="add mod">
          <ac:chgData name="Vladimir Vatskel" userId="629dfafe3e358558" providerId="LiveId" clId="{5917E82C-C410-457A-8DBE-5D7DD19A12FA}" dt="2024-02-14T22:09:29.712" v="83" actId="27614"/>
          <ac:picMkLst>
            <pc:docMk/>
            <pc:sldMk cId="2952891093" sldId="288"/>
            <ac:picMk id="6" creationId="{71A57093-59C7-ABE8-8384-2E2E0DC81AB2}"/>
          </ac:picMkLst>
        </pc:picChg>
      </pc:sldChg>
      <pc:sldChg chg="addSp delSp modSp new mod">
        <pc:chgData name="Vladimir Vatskel" userId="629dfafe3e358558" providerId="LiveId" clId="{5917E82C-C410-457A-8DBE-5D7DD19A12FA}" dt="2024-02-14T22:11:59.067" v="87"/>
        <pc:sldMkLst>
          <pc:docMk/>
          <pc:sldMk cId="3351165426" sldId="289"/>
        </pc:sldMkLst>
        <pc:spChg chg="mod">
          <ac:chgData name="Vladimir Vatskel" userId="629dfafe3e358558" providerId="LiveId" clId="{5917E82C-C410-457A-8DBE-5D7DD19A12FA}" dt="2024-02-14T22:10:31.283" v="84" actId="790"/>
          <ac:spMkLst>
            <pc:docMk/>
            <pc:sldMk cId="3351165426" sldId="289"/>
            <ac:spMk id="2" creationId="{637A0247-D65C-8F6B-173D-D0183ACCC8B0}"/>
          </ac:spMkLst>
        </pc:spChg>
        <pc:spChg chg="del">
          <ac:chgData name="Vladimir Vatskel" userId="629dfafe3e358558" providerId="LiveId" clId="{5917E82C-C410-457A-8DBE-5D7DD19A12FA}" dt="2024-02-14T22:11:49.461" v="85"/>
          <ac:spMkLst>
            <pc:docMk/>
            <pc:sldMk cId="3351165426" sldId="289"/>
            <ac:spMk id="3" creationId="{F4C04F29-B618-0450-044B-2E6131681A40}"/>
          </ac:spMkLst>
        </pc:spChg>
        <pc:spChg chg="mod">
          <ac:chgData name="Vladimir Vatskel" userId="629dfafe3e358558" providerId="LiveId" clId="{5917E82C-C410-457A-8DBE-5D7DD19A12FA}" dt="2024-02-14T22:11:59.067" v="87"/>
          <ac:spMkLst>
            <pc:docMk/>
            <pc:sldMk cId="3351165426" sldId="289"/>
            <ac:spMk id="4" creationId="{3794F4CD-CFD3-DEEE-1493-09DFEFF267C7}"/>
          </ac:spMkLst>
        </pc:spChg>
        <pc:picChg chg="add mod">
          <ac:chgData name="Vladimir Vatskel" userId="629dfafe3e358558" providerId="LiveId" clId="{5917E82C-C410-457A-8DBE-5D7DD19A12FA}" dt="2024-02-14T22:11:50.576" v="86" actId="27614"/>
          <ac:picMkLst>
            <pc:docMk/>
            <pc:sldMk cId="3351165426" sldId="289"/>
            <ac:picMk id="6" creationId="{65E475BF-3A4B-3D9D-C260-E8F882D17131}"/>
          </ac:picMkLst>
        </pc:picChg>
      </pc:sldChg>
    </pc:docChg>
  </pc:docChgLst>
  <pc:docChgLst>
    <pc:chgData name="Vladimir Vatskel" userId="629dfafe3e358558" providerId="LiveId" clId="{B0DF4C48-F83C-407A-9C73-A89538B424B8}"/>
    <pc:docChg chg="undo custSel addSld delSld modSld">
      <pc:chgData name="Vladimir Vatskel" userId="629dfafe3e358558" providerId="LiveId" clId="{B0DF4C48-F83C-407A-9C73-A89538B424B8}" dt="2023-09-04T17:43:06.984" v="728" actId="2696"/>
      <pc:docMkLst>
        <pc:docMk/>
      </pc:docMkLst>
      <pc:sldChg chg="modSp mod">
        <pc:chgData name="Vladimir Vatskel" userId="629dfafe3e358558" providerId="LiveId" clId="{B0DF4C48-F83C-407A-9C73-A89538B424B8}" dt="2023-09-04T17:10:56.886" v="206" actId="20577"/>
        <pc:sldMkLst>
          <pc:docMk/>
          <pc:sldMk cId="1156948907" sldId="256"/>
        </pc:sldMkLst>
        <pc:spChg chg="mod">
          <ac:chgData name="Vladimir Vatskel" userId="629dfafe3e358558" providerId="LiveId" clId="{B0DF4C48-F83C-407A-9C73-A89538B424B8}" dt="2023-09-04T17:10:56.886" v="206" actId="20577"/>
          <ac:spMkLst>
            <pc:docMk/>
            <pc:sldMk cId="1156948907" sldId="256"/>
            <ac:spMk id="3" creationId="{61AF43C6-D912-ABC3-4CAF-631456FF7A35}"/>
          </ac:spMkLst>
        </pc:spChg>
      </pc:sldChg>
      <pc:sldChg chg="modSp new mod">
        <pc:chgData name="Vladimir Vatskel" userId="629dfafe3e358558" providerId="LiveId" clId="{B0DF4C48-F83C-407A-9C73-A89538B424B8}" dt="2023-09-04T17:13:58.269" v="236" actId="20577"/>
        <pc:sldMkLst>
          <pc:docMk/>
          <pc:sldMk cId="3025983569" sldId="257"/>
        </pc:sldMkLst>
        <pc:spChg chg="mod">
          <ac:chgData name="Vladimir Vatskel" userId="629dfafe3e358558" providerId="LiveId" clId="{B0DF4C48-F83C-407A-9C73-A89538B424B8}" dt="2023-09-04T16:45:17.143" v="3"/>
          <ac:spMkLst>
            <pc:docMk/>
            <pc:sldMk cId="3025983569" sldId="257"/>
            <ac:spMk id="2" creationId="{677B2EE0-DE6F-2DEE-AAF9-A90A34E0D874}"/>
          </ac:spMkLst>
        </pc:spChg>
        <pc:spChg chg="mod">
          <ac:chgData name="Vladimir Vatskel" userId="629dfafe3e358558" providerId="LiveId" clId="{B0DF4C48-F83C-407A-9C73-A89538B424B8}" dt="2023-09-04T17:13:58.269" v="236" actId="20577"/>
          <ac:spMkLst>
            <pc:docMk/>
            <pc:sldMk cId="3025983569" sldId="257"/>
            <ac:spMk id="3" creationId="{D0593AFE-D345-520E-46D3-F17EB06DAC63}"/>
          </ac:spMkLst>
        </pc:spChg>
      </pc:sldChg>
      <pc:sldChg chg="modSp new mod">
        <pc:chgData name="Vladimir Vatskel" userId="629dfafe3e358558" providerId="LiveId" clId="{B0DF4C48-F83C-407A-9C73-A89538B424B8}" dt="2023-09-04T16:58:15.335" v="64" actId="113"/>
        <pc:sldMkLst>
          <pc:docMk/>
          <pc:sldMk cId="2229595647" sldId="258"/>
        </pc:sldMkLst>
        <pc:spChg chg="mod">
          <ac:chgData name="Vladimir Vatskel" userId="629dfafe3e358558" providerId="LiveId" clId="{B0DF4C48-F83C-407A-9C73-A89538B424B8}" dt="2023-09-04T16:52:39.944" v="14"/>
          <ac:spMkLst>
            <pc:docMk/>
            <pc:sldMk cId="2229595647" sldId="258"/>
            <ac:spMk id="2" creationId="{79B2C7E9-A82D-F6A9-8CCD-A9A3C8EB32CA}"/>
          </ac:spMkLst>
        </pc:spChg>
        <pc:spChg chg="mod">
          <ac:chgData name="Vladimir Vatskel" userId="629dfafe3e358558" providerId="LiveId" clId="{B0DF4C48-F83C-407A-9C73-A89538B424B8}" dt="2023-09-04T16:58:15.335" v="64" actId="113"/>
          <ac:spMkLst>
            <pc:docMk/>
            <pc:sldMk cId="2229595647" sldId="258"/>
            <ac:spMk id="3" creationId="{C0F8B757-5523-03F5-70FB-7D3547581281}"/>
          </ac:spMkLst>
        </pc:spChg>
      </pc:sldChg>
      <pc:sldChg chg="modSp new mod">
        <pc:chgData name="Vladimir Vatskel" userId="629dfafe3e358558" providerId="LiveId" clId="{B0DF4C48-F83C-407A-9C73-A89538B424B8}" dt="2023-09-04T17:42:55.809" v="727" actId="6549"/>
        <pc:sldMkLst>
          <pc:docMk/>
          <pc:sldMk cId="1171470251" sldId="259"/>
        </pc:sldMkLst>
        <pc:spChg chg="mod">
          <ac:chgData name="Vladimir Vatskel" userId="629dfafe3e358558" providerId="LiveId" clId="{B0DF4C48-F83C-407A-9C73-A89538B424B8}" dt="2023-09-04T16:57:09.355" v="44"/>
          <ac:spMkLst>
            <pc:docMk/>
            <pc:sldMk cId="1171470251" sldId="259"/>
            <ac:spMk id="2" creationId="{51FC83AC-372F-F157-918E-3A2442A380FE}"/>
          </ac:spMkLst>
        </pc:spChg>
        <pc:spChg chg="mod">
          <ac:chgData name="Vladimir Vatskel" userId="629dfafe3e358558" providerId="LiveId" clId="{B0DF4C48-F83C-407A-9C73-A89538B424B8}" dt="2023-09-04T17:42:55.809" v="727" actId="6549"/>
          <ac:spMkLst>
            <pc:docMk/>
            <pc:sldMk cId="1171470251" sldId="259"/>
            <ac:spMk id="3" creationId="{BC05A3BF-B76A-9A23-CD21-1B48E48ECAB1}"/>
          </ac:spMkLst>
        </pc:spChg>
      </pc:sldChg>
      <pc:sldChg chg="modSp new mod">
        <pc:chgData name="Vladimir Vatskel" userId="629dfafe3e358558" providerId="LiveId" clId="{B0DF4C48-F83C-407A-9C73-A89538B424B8}" dt="2023-09-04T17:37:21.647" v="683" actId="20577"/>
        <pc:sldMkLst>
          <pc:docMk/>
          <pc:sldMk cId="1183688187" sldId="260"/>
        </pc:sldMkLst>
        <pc:spChg chg="mod">
          <ac:chgData name="Vladimir Vatskel" userId="629dfafe3e358558" providerId="LiveId" clId="{B0DF4C48-F83C-407A-9C73-A89538B424B8}" dt="2023-09-04T16:58:26.925" v="68"/>
          <ac:spMkLst>
            <pc:docMk/>
            <pc:sldMk cId="1183688187" sldId="260"/>
            <ac:spMk id="2" creationId="{A48BA472-AF98-4ED5-8358-7D8938D2ECC7}"/>
          </ac:spMkLst>
        </pc:spChg>
        <pc:spChg chg="mod">
          <ac:chgData name="Vladimir Vatskel" userId="629dfafe3e358558" providerId="LiveId" clId="{B0DF4C48-F83C-407A-9C73-A89538B424B8}" dt="2023-09-04T17:37:21.647" v="683" actId="20577"/>
          <ac:spMkLst>
            <pc:docMk/>
            <pc:sldMk cId="1183688187" sldId="260"/>
            <ac:spMk id="3" creationId="{2BF2B0CF-E31F-9C61-B898-3D098ED06740}"/>
          </ac:spMkLst>
        </pc:spChg>
      </pc:sldChg>
      <pc:sldChg chg="modSp new mod">
        <pc:chgData name="Vladimir Vatskel" userId="629dfafe3e358558" providerId="LiveId" clId="{B0DF4C48-F83C-407A-9C73-A89538B424B8}" dt="2023-09-04T17:29:32.806" v="526" actId="20577"/>
        <pc:sldMkLst>
          <pc:docMk/>
          <pc:sldMk cId="252740859" sldId="261"/>
        </pc:sldMkLst>
        <pc:spChg chg="mod">
          <ac:chgData name="Vladimir Vatskel" userId="629dfafe3e358558" providerId="LiveId" clId="{B0DF4C48-F83C-407A-9C73-A89538B424B8}" dt="2023-09-04T17:07:05.805" v="178" actId="790"/>
          <ac:spMkLst>
            <pc:docMk/>
            <pc:sldMk cId="252740859" sldId="261"/>
            <ac:spMk id="2" creationId="{766F5368-A6FD-14EB-DEF6-C24D70B88EDD}"/>
          </ac:spMkLst>
        </pc:spChg>
        <pc:spChg chg="mod">
          <ac:chgData name="Vladimir Vatskel" userId="629dfafe3e358558" providerId="LiveId" clId="{B0DF4C48-F83C-407A-9C73-A89538B424B8}" dt="2023-09-04T17:29:32.806" v="526" actId="20577"/>
          <ac:spMkLst>
            <pc:docMk/>
            <pc:sldMk cId="252740859" sldId="261"/>
            <ac:spMk id="3" creationId="{866D83C1-CC9C-2A11-E994-E11A9F3E55FA}"/>
          </ac:spMkLst>
        </pc:spChg>
      </pc:sldChg>
      <pc:sldChg chg="modSp new mod">
        <pc:chgData name="Vladimir Vatskel" userId="629dfafe3e358558" providerId="LiveId" clId="{B0DF4C48-F83C-407A-9C73-A89538B424B8}" dt="2023-09-04T17:29:22.746" v="524" actId="27636"/>
        <pc:sldMkLst>
          <pc:docMk/>
          <pc:sldMk cId="1682051636" sldId="262"/>
        </pc:sldMkLst>
        <pc:spChg chg="mod">
          <ac:chgData name="Vladimir Vatskel" userId="629dfafe3e358558" providerId="LiveId" clId="{B0DF4C48-F83C-407A-9C73-A89538B424B8}" dt="2023-09-04T17:09:57.906" v="200"/>
          <ac:spMkLst>
            <pc:docMk/>
            <pc:sldMk cId="1682051636" sldId="262"/>
            <ac:spMk id="2" creationId="{00E926F5-F9C4-27CA-0BF6-AF0CCEF5E936}"/>
          </ac:spMkLst>
        </pc:spChg>
        <pc:spChg chg="mod">
          <ac:chgData name="Vladimir Vatskel" userId="629dfafe3e358558" providerId="LiveId" clId="{B0DF4C48-F83C-407A-9C73-A89538B424B8}" dt="2023-09-04T17:29:22.746" v="524" actId="27636"/>
          <ac:spMkLst>
            <pc:docMk/>
            <pc:sldMk cId="1682051636" sldId="262"/>
            <ac:spMk id="3" creationId="{BE443EDB-0F5F-CFDC-0700-C129E3355F3A}"/>
          </ac:spMkLst>
        </pc:spChg>
      </pc:sldChg>
      <pc:sldChg chg="modSp new mod">
        <pc:chgData name="Vladimir Vatskel" userId="629dfafe3e358558" providerId="LiveId" clId="{B0DF4C48-F83C-407A-9C73-A89538B424B8}" dt="2023-09-04T17:29:08.550" v="522" actId="20577"/>
        <pc:sldMkLst>
          <pc:docMk/>
          <pc:sldMk cId="3099901222" sldId="263"/>
        </pc:sldMkLst>
        <pc:spChg chg="mod">
          <ac:chgData name="Vladimir Vatskel" userId="629dfafe3e358558" providerId="LiveId" clId="{B0DF4C48-F83C-407A-9C73-A89538B424B8}" dt="2023-09-04T17:25:40.196" v="468"/>
          <ac:spMkLst>
            <pc:docMk/>
            <pc:sldMk cId="3099901222" sldId="263"/>
            <ac:spMk id="2" creationId="{23703F63-9E70-4E24-F9B6-A9F27BF180EC}"/>
          </ac:spMkLst>
        </pc:spChg>
        <pc:spChg chg="mod">
          <ac:chgData name="Vladimir Vatskel" userId="629dfafe3e358558" providerId="LiveId" clId="{B0DF4C48-F83C-407A-9C73-A89538B424B8}" dt="2023-09-04T17:29:08.550" v="522" actId="20577"/>
          <ac:spMkLst>
            <pc:docMk/>
            <pc:sldMk cId="3099901222" sldId="263"/>
            <ac:spMk id="3" creationId="{3E928C04-5FD7-3D8F-4AE3-67D1CEF16811}"/>
          </ac:spMkLst>
        </pc:spChg>
      </pc:sldChg>
      <pc:sldChg chg="modSp new del mod">
        <pc:chgData name="Vladimir Vatskel" userId="629dfafe3e358558" providerId="LiveId" clId="{B0DF4C48-F83C-407A-9C73-A89538B424B8}" dt="2023-09-04T17:43:06.984" v="728" actId="2696"/>
        <pc:sldMkLst>
          <pc:docMk/>
          <pc:sldMk cId="2907210715" sldId="264"/>
        </pc:sldMkLst>
        <pc:spChg chg="mod">
          <ac:chgData name="Vladimir Vatskel" userId="629dfafe3e358558" providerId="LiveId" clId="{B0DF4C48-F83C-407A-9C73-A89538B424B8}" dt="2023-09-04T17:38:30.905" v="685"/>
          <ac:spMkLst>
            <pc:docMk/>
            <pc:sldMk cId="2907210715" sldId="264"/>
            <ac:spMk id="2" creationId="{4437ECB0-AA03-93CD-3514-ED0B5B165FCC}"/>
          </ac:spMkLst>
        </pc:spChg>
        <pc:spChg chg="mod">
          <ac:chgData name="Vladimir Vatskel" userId="629dfafe3e358558" providerId="LiveId" clId="{B0DF4C48-F83C-407A-9C73-A89538B424B8}" dt="2023-09-04T17:40:12.449" v="715" actId="20577"/>
          <ac:spMkLst>
            <pc:docMk/>
            <pc:sldMk cId="2907210715" sldId="264"/>
            <ac:spMk id="3" creationId="{DB4410CF-68C9-DFA5-5F2E-CE492EC7C69D}"/>
          </ac:spMkLst>
        </pc:spChg>
      </pc:sldChg>
    </pc:docChg>
  </pc:docChgLst>
  <pc:docChgLst>
    <pc:chgData name="Vladimir Vatskel" userId="629dfafe3e358558" providerId="LiveId" clId="{3C3E86AD-D248-435F-BBE0-8445BC452CC3}"/>
    <pc:docChg chg="undo redo custSel addSld delSld modSld">
      <pc:chgData name="Vladimir Vatskel" userId="629dfafe3e358558" providerId="LiveId" clId="{3C3E86AD-D248-435F-BBE0-8445BC452CC3}" dt="2023-10-17T22:19:39.717" v="794" actId="20577"/>
      <pc:docMkLst>
        <pc:docMk/>
      </pc:docMkLst>
      <pc:sldChg chg="modSp mod">
        <pc:chgData name="Vladimir Vatskel" userId="629dfafe3e358558" providerId="LiveId" clId="{3C3E86AD-D248-435F-BBE0-8445BC452CC3}" dt="2023-10-17T20:20:29.695" v="55"/>
        <pc:sldMkLst>
          <pc:docMk/>
          <pc:sldMk cId="1156948907" sldId="256"/>
        </pc:sldMkLst>
        <pc:spChg chg="mod">
          <ac:chgData name="Vladimir Vatskel" userId="629dfafe3e358558" providerId="LiveId" clId="{3C3E86AD-D248-435F-BBE0-8445BC452CC3}" dt="2023-10-17T20:20:29.695" v="55"/>
          <ac:spMkLst>
            <pc:docMk/>
            <pc:sldMk cId="1156948907" sldId="256"/>
            <ac:spMk id="3" creationId="{61AF43C6-D912-ABC3-4CAF-631456FF7A35}"/>
          </ac:spMkLst>
        </pc:spChg>
      </pc:sldChg>
      <pc:sldChg chg="addSp delSp del mod">
        <pc:chgData name="Vladimir Vatskel" userId="629dfafe3e358558" providerId="LiveId" clId="{3C3E86AD-D248-435F-BBE0-8445BC452CC3}" dt="2023-10-17T20:36:17.550" v="154" actId="47"/>
        <pc:sldMkLst>
          <pc:docMk/>
          <pc:sldMk cId="3025983569" sldId="257"/>
        </pc:sldMkLst>
        <pc:spChg chg="add del">
          <ac:chgData name="Vladimir Vatskel" userId="629dfafe3e358558" providerId="LiveId" clId="{3C3E86AD-D248-435F-BBE0-8445BC452CC3}" dt="2023-10-17T20:20:56.928" v="57" actId="26606"/>
          <ac:spMkLst>
            <pc:docMk/>
            <pc:sldMk cId="3025983569" sldId="257"/>
            <ac:spMk id="3" creationId="{D0593AFE-D345-520E-46D3-F17EB06DAC63}"/>
          </ac:spMkLst>
        </pc:spChg>
        <pc:graphicFrameChg chg="add del">
          <ac:chgData name="Vladimir Vatskel" userId="629dfafe3e358558" providerId="LiveId" clId="{3C3E86AD-D248-435F-BBE0-8445BC452CC3}" dt="2023-10-17T20:20:56.928" v="57" actId="26606"/>
          <ac:graphicFrameMkLst>
            <pc:docMk/>
            <pc:sldMk cId="3025983569" sldId="257"/>
            <ac:graphicFrameMk id="5" creationId="{30150946-21CC-6E5F-D40E-A1BABC9D4EDC}"/>
          </ac:graphicFrameMkLst>
        </pc:graphicFrameChg>
      </pc:sldChg>
      <pc:sldChg chg="del">
        <pc:chgData name="Vladimir Vatskel" userId="629dfafe3e358558" providerId="LiveId" clId="{3C3E86AD-D248-435F-BBE0-8445BC452CC3}" dt="2023-10-17T20:36:17.550" v="154" actId="47"/>
        <pc:sldMkLst>
          <pc:docMk/>
          <pc:sldMk cId="2229595647" sldId="258"/>
        </pc:sldMkLst>
      </pc:sldChg>
      <pc:sldChg chg="del">
        <pc:chgData name="Vladimir Vatskel" userId="629dfafe3e358558" providerId="LiveId" clId="{3C3E86AD-D248-435F-BBE0-8445BC452CC3}" dt="2023-10-17T20:36:17.550" v="154" actId="47"/>
        <pc:sldMkLst>
          <pc:docMk/>
          <pc:sldMk cId="1171470251" sldId="259"/>
        </pc:sldMkLst>
      </pc:sldChg>
      <pc:sldChg chg="del">
        <pc:chgData name="Vladimir Vatskel" userId="629dfafe3e358558" providerId="LiveId" clId="{3C3E86AD-D248-435F-BBE0-8445BC452CC3}" dt="2023-10-17T20:36:17.550" v="154" actId="47"/>
        <pc:sldMkLst>
          <pc:docMk/>
          <pc:sldMk cId="1183688187" sldId="260"/>
        </pc:sldMkLst>
      </pc:sldChg>
      <pc:sldChg chg="del">
        <pc:chgData name="Vladimir Vatskel" userId="629dfafe3e358558" providerId="LiveId" clId="{3C3E86AD-D248-435F-BBE0-8445BC452CC3}" dt="2023-10-17T20:36:17.550" v="154" actId="47"/>
        <pc:sldMkLst>
          <pc:docMk/>
          <pc:sldMk cId="252740859" sldId="261"/>
        </pc:sldMkLst>
      </pc:sldChg>
      <pc:sldChg chg="del">
        <pc:chgData name="Vladimir Vatskel" userId="629dfafe3e358558" providerId="LiveId" clId="{3C3E86AD-D248-435F-BBE0-8445BC452CC3}" dt="2023-10-17T20:36:17.550" v="154" actId="47"/>
        <pc:sldMkLst>
          <pc:docMk/>
          <pc:sldMk cId="1682051636" sldId="262"/>
        </pc:sldMkLst>
      </pc:sldChg>
      <pc:sldChg chg="del">
        <pc:chgData name="Vladimir Vatskel" userId="629dfafe3e358558" providerId="LiveId" clId="{3C3E86AD-D248-435F-BBE0-8445BC452CC3}" dt="2023-10-17T20:36:17.550" v="154" actId="47"/>
        <pc:sldMkLst>
          <pc:docMk/>
          <pc:sldMk cId="3099901222" sldId="263"/>
        </pc:sldMkLst>
      </pc:sldChg>
      <pc:sldChg chg="addSp delSp modSp new mod">
        <pc:chgData name="Vladimir Vatskel" userId="629dfafe3e358558" providerId="LiveId" clId="{3C3E86AD-D248-435F-BBE0-8445BC452CC3}" dt="2023-10-17T20:26:50.070" v="72"/>
        <pc:sldMkLst>
          <pc:docMk/>
          <pc:sldMk cId="3393729228" sldId="264"/>
        </pc:sldMkLst>
        <pc:spChg chg="mod">
          <ac:chgData name="Vladimir Vatskel" userId="629dfafe3e358558" providerId="LiveId" clId="{3C3E86AD-D248-435F-BBE0-8445BC452CC3}" dt="2023-10-17T20:22:13.606" v="63"/>
          <ac:spMkLst>
            <pc:docMk/>
            <pc:sldMk cId="3393729228" sldId="264"/>
            <ac:spMk id="2" creationId="{E5D7175A-D827-67F4-D876-D33F0AB990CB}"/>
          </ac:spMkLst>
        </pc:spChg>
        <pc:spChg chg="add del">
          <ac:chgData name="Vladimir Vatskel" userId="629dfafe3e358558" providerId="LiveId" clId="{3C3E86AD-D248-435F-BBE0-8445BC452CC3}" dt="2023-10-17T20:26:50.070" v="72"/>
          <ac:spMkLst>
            <pc:docMk/>
            <pc:sldMk cId="3393729228" sldId="264"/>
            <ac:spMk id="3" creationId="{7A7A8460-4615-1178-A9F2-0F2F60A57CB8}"/>
          </ac:spMkLst>
        </pc:spChg>
        <pc:spChg chg="mod">
          <ac:chgData name="Vladimir Vatskel" userId="629dfafe3e358558" providerId="LiveId" clId="{3C3E86AD-D248-435F-BBE0-8445BC452CC3}" dt="2023-10-17T20:22:48.408" v="66"/>
          <ac:spMkLst>
            <pc:docMk/>
            <pc:sldMk cId="3393729228" sldId="264"/>
            <ac:spMk id="4" creationId="{2BE4E336-CDD9-7230-D301-46FCF5BC7E4B}"/>
          </ac:spMkLst>
        </pc:spChg>
        <pc:picChg chg="add del mod">
          <ac:chgData name="Vladimir Vatskel" userId="629dfafe3e358558" providerId="LiveId" clId="{3C3E86AD-D248-435F-BBE0-8445BC452CC3}" dt="2023-10-17T20:26:46.612" v="71"/>
          <ac:picMkLst>
            <pc:docMk/>
            <pc:sldMk cId="3393729228" sldId="264"/>
            <ac:picMk id="6" creationId="{C06255E0-BA4C-EB5B-A40B-AFE46BF4AD4D}"/>
          </ac:picMkLst>
        </pc:picChg>
        <pc:picChg chg="add mod">
          <ac:chgData name="Vladimir Vatskel" userId="629dfafe3e358558" providerId="LiveId" clId="{3C3E86AD-D248-435F-BBE0-8445BC452CC3}" dt="2023-10-17T20:26:50.070" v="72"/>
          <ac:picMkLst>
            <pc:docMk/>
            <pc:sldMk cId="3393729228" sldId="264"/>
            <ac:picMk id="8" creationId="{6AE59189-CE39-FBB9-BFB2-7F26278425B1}"/>
          </ac:picMkLst>
        </pc:picChg>
      </pc:sldChg>
      <pc:sldChg chg="addSp delSp modSp new mod setBg">
        <pc:chgData name="Vladimir Vatskel" userId="629dfafe3e358558" providerId="LiveId" clId="{3C3E86AD-D248-435F-BBE0-8445BC452CC3}" dt="2023-10-17T20:30:42.215" v="84" actId="26606"/>
        <pc:sldMkLst>
          <pc:docMk/>
          <pc:sldMk cId="1684392883" sldId="265"/>
        </pc:sldMkLst>
        <pc:spChg chg="mod">
          <ac:chgData name="Vladimir Vatskel" userId="629dfafe3e358558" providerId="LiveId" clId="{3C3E86AD-D248-435F-BBE0-8445BC452CC3}" dt="2023-10-17T20:30:42.215" v="84" actId="26606"/>
          <ac:spMkLst>
            <pc:docMk/>
            <pc:sldMk cId="1684392883" sldId="265"/>
            <ac:spMk id="2" creationId="{3203A8C2-9C8A-8372-05B9-D059E11D75F0}"/>
          </ac:spMkLst>
        </pc:spChg>
        <pc:spChg chg="del">
          <ac:chgData name="Vladimir Vatskel" userId="629dfafe3e358558" providerId="LiveId" clId="{3C3E86AD-D248-435F-BBE0-8445BC452CC3}" dt="2023-10-17T20:30:19.271" v="82"/>
          <ac:spMkLst>
            <pc:docMk/>
            <pc:sldMk cId="1684392883" sldId="265"/>
            <ac:spMk id="3" creationId="{F322C908-7E2B-99BB-560E-60D8F4DB89BA}"/>
          </ac:spMkLst>
        </pc:spChg>
        <pc:spChg chg="mod">
          <ac:chgData name="Vladimir Vatskel" userId="629dfafe3e358558" providerId="LiveId" clId="{3C3E86AD-D248-435F-BBE0-8445BC452CC3}" dt="2023-10-17T20:30:42.215" v="84" actId="26606"/>
          <ac:spMkLst>
            <pc:docMk/>
            <pc:sldMk cId="1684392883" sldId="265"/>
            <ac:spMk id="4" creationId="{9C05695D-79C8-EE15-20E1-0C4DA5572B17}"/>
          </ac:spMkLst>
        </pc:spChg>
        <pc:spChg chg="add del">
          <ac:chgData name="Vladimir Vatskel" userId="629dfafe3e358558" providerId="LiveId" clId="{3C3E86AD-D248-435F-BBE0-8445BC452CC3}" dt="2023-10-17T20:30:42.215" v="84" actId="26606"/>
          <ac:spMkLst>
            <pc:docMk/>
            <pc:sldMk cId="1684392883" sldId="265"/>
            <ac:spMk id="39" creationId="{FF1A843A-A6BC-4027-A46F-8EA29D26FEAA}"/>
          </ac:spMkLst>
        </pc:spChg>
        <pc:spChg chg="add del">
          <ac:chgData name="Vladimir Vatskel" userId="629dfafe3e358558" providerId="LiveId" clId="{3C3E86AD-D248-435F-BBE0-8445BC452CC3}" dt="2023-10-17T20:30:42.215" v="84" actId="26606"/>
          <ac:spMkLst>
            <pc:docMk/>
            <pc:sldMk cId="1684392883" sldId="265"/>
            <ac:spMk id="41" creationId="{12852FF2-F486-4EEC-8C4F-38380F3FBC05}"/>
          </ac:spMkLst>
        </pc:spChg>
        <pc:spChg chg="add del">
          <ac:chgData name="Vladimir Vatskel" userId="629dfafe3e358558" providerId="LiveId" clId="{3C3E86AD-D248-435F-BBE0-8445BC452CC3}" dt="2023-10-17T20:30:42.215" v="84" actId="26606"/>
          <ac:spMkLst>
            <pc:docMk/>
            <pc:sldMk cId="1684392883" sldId="265"/>
            <ac:spMk id="43" creationId="{DCC583FC-3774-47D1-9A8B-E0DBA89CBF6F}"/>
          </ac:spMkLst>
        </pc:spChg>
        <pc:spChg chg="add del">
          <ac:chgData name="Vladimir Vatskel" userId="629dfafe3e358558" providerId="LiveId" clId="{3C3E86AD-D248-435F-BBE0-8445BC452CC3}" dt="2023-10-17T20:30:42.215" v="84" actId="26606"/>
          <ac:spMkLst>
            <pc:docMk/>
            <pc:sldMk cId="1684392883" sldId="265"/>
            <ac:spMk id="73" creationId="{AECDF498-6F66-4565-9FB7-10767033377B}"/>
          </ac:spMkLst>
        </pc:spChg>
        <pc:spChg chg="add del">
          <ac:chgData name="Vladimir Vatskel" userId="629dfafe3e358558" providerId="LiveId" clId="{3C3E86AD-D248-435F-BBE0-8445BC452CC3}" dt="2023-10-17T20:30:42.215" v="84" actId="26606"/>
          <ac:spMkLst>
            <pc:docMk/>
            <pc:sldMk cId="1684392883" sldId="265"/>
            <ac:spMk id="75" creationId="{E0779346-49CA-41C2-BD0A-62F2E1903A7B}"/>
          </ac:spMkLst>
        </pc:spChg>
        <pc:grpChg chg="add del">
          <ac:chgData name="Vladimir Vatskel" userId="629dfafe3e358558" providerId="LiveId" clId="{3C3E86AD-D248-435F-BBE0-8445BC452CC3}" dt="2023-10-17T20:30:42.215" v="84" actId="26606"/>
          <ac:grpSpMkLst>
            <pc:docMk/>
            <pc:sldMk cId="1684392883" sldId="265"/>
            <ac:grpSpMk id="11" creationId="{027FE0C2-9C19-4FB7-81C0-06ECDD8C0511}"/>
          </ac:grpSpMkLst>
        </pc:grpChg>
        <pc:grpChg chg="add del">
          <ac:chgData name="Vladimir Vatskel" userId="629dfafe3e358558" providerId="LiveId" clId="{3C3E86AD-D248-435F-BBE0-8445BC452CC3}" dt="2023-10-17T20:30:42.215" v="84" actId="26606"/>
          <ac:grpSpMkLst>
            <pc:docMk/>
            <pc:sldMk cId="1684392883" sldId="265"/>
            <ac:grpSpMk id="25" creationId="{AC0D9DD5-F48B-4179-BF11-4D156DA02A0A}"/>
          </ac:grpSpMkLst>
        </pc:grpChg>
        <pc:grpChg chg="add del">
          <ac:chgData name="Vladimir Vatskel" userId="629dfafe3e358558" providerId="LiveId" clId="{3C3E86AD-D248-435F-BBE0-8445BC452CC3}" dt="2023-10-17T20:30:42.215" v="84" actId="26606"/>
          <ac:grpSpMkLst>
            <pc:docMk/>
            <pc:sldMk cId="1684392883" sldId="265"/>
            <ac:grpSpMk id="45" creationId="{E8DDDC38-A59D-4C57-BEAA-01E57BDEF44B}"/>
          </ac:grpSpMkLst>
        </pc:grpChg>
        <pc:grpChg chg="add del">
          <ac:chgData name="Vladimir Vatskel" userId="629dfafe3e358558" providerId="LiveId" clId="{3C3E86AD-D248-435F-BBE0-8445BC452CC3}" dt="2023-10-17T20:30:42.215" v="84" actId="26606"/>
          <ac:grpSpMkLst>
            <pc:docMk/>
            <pc:sldMk cId="1684392883" sldId="265"/>
            <ac:grpSpMk id="59" creationId="{44251A81-4530-41B5-B8FB-DC124AC02C24}"/>
          </ac:grpSpMkLst>
        </pc:grpChg>
        <pc:picChg chg="add mod">
          <ac:chgData name="Vladimir Vatskel" userId="629dfafe3e358558" providerId="LiveId" clId="{3C3E86AD-D248-435F-BBE0-8445BC452CC3}" dt="2023-10-17T20:30:42.215" v="84" actId="26606"/>
          <ac:picMkLst>
            <pc:docMk/>
            <pc:sldMk cId="1684392883" sldId="265"/>
            <ac:picMk id="6" creationId="{AE1A8865-0876-292C-CE37-26383FAE5B52}"/>
          </ac:picMkLst>
        </pc:picChg>
      </pc:sldChg>
      <pc:sldChg chg="addSp delSp modSp new mod">
        <pc:chgData name="Vladimir Vatskel" userId="629dfafe3e358558" providerId="LiveId" clId="{3C3E86AD-D248-435F-BBE0-8445BC452CC3}" dt="2023-10-17T20:51:19.353" v="336" actId="20577"/>
        <pc:sldMkLst>
          <pc:docMk/>
          <pc:sldMk cId="3809924930" sldId="266"/>
        </pc:sldMkLst>
        <pc:spChg chg="mod">
          <ac:chgData name="Vladimir Vatskel" userId="629dfafe3e358558" providerId="LiveId" clId="{3C3E86AD-D248-435F-BBE0-8445BC452CC3}" dt="2023-10-17T20:31:14.140" v="88"/>
          <ac:spMkLst>
            <pc:docMk/>
            <pc:sldMk cId="3809924930" sldId="266"/>
            <ac:spMk id="2" creationId="{B8B4C499-F13F-42F5-D297-79492D891378}"/>
          </ac:spMkLst>
        </pc:spChg>
        <pc:spChg chg="del">
          <ac:chgData name="Vladimir Vatskel" userId="629dfafe3e358558" providerId="LiveId" clId="{3C3E86AD-D248-435F-BBE0-8445BC452CC3}" dt="2023-10-17T20:35:43.414" v="153"/>
          <ac:spMkLst>
            <pc:docMk/>
            <pc:sldMk cId="3809924930" sldId="266"/>
            <ac:spMk id="3" creationId="{654BD055-F0D9-9653-A174-33A744D94151}"/>
          </ac:spMkLst>
        </pc:spChg>
        <pc:spChg chg="mod">
          <ac:chgData name="Vladimir Vatskel" userId="629dfafe3e358558" providerId="LiveId" clId="{3C3E86AD-D248-435F-BBE0-8445BC452CC3}" dt="2023-10-17T20:51:19.353" v="336" actId="20577"/>
          <ac:spMkLst>
            <pc:docMk/>
            <pc:sldMk cId="3809924930" sldId="266"/>
            <ac:spMk id="4" creationId="{7E9BF4D7-DE7C-5D8A-A4E7-EECE3360E4EB}"/>
          </ac:spMkLst>
        </pc:spChg>
        <pc:picChg chg="add mod">
          <ac:chgData name="Vladimir Vatskel" userId="629dfafe3e358558" providerId="LiveId" clId="{3C3E86AD-D248-435F-BBE0-8445BC452CC3}" dt="2023-10-17T20:35:43.414" v="153"/>
          <ac:picMkLst>
            <pc:docMk/>
            <pc:sldMk cId="3809924930" sldId="266"/>
            <ac:picMk id="6" creationId="{D234018E-52F6-1D70-5987-97B1A34E4E96}"/>
          </ac:picMkLst>
        </pc:picChg>
      </pc:sldChg>
      <pc:sldChg chg="addSp delSp modSp new mod">
        <pc:chgData name="Vladimir Vatskel" userId="629dfafe3e358558" providerId="LiveId" clId="{3C3E86AD-D248-435F-BBE0-8445BC452CC3}" dt="2023-10-17T20:51:15.293" v="335" actId="27636"/>
        <pc:sldMkLst>
          <pc:docMk/>
          <pc:sldMk cId="133409172" sldId="267"/>
        </pc:sldMkLst>
        <pc:spChg chg="mod">
          <ac:chgData name="Vladimir Vatskel" userId="629dfafe3e358558" providerId="LiveId" clId="{3C3E86AD-D248-435F-BBE0-8445BC452CC3}" dt="2023-10-17T20:37:02.300" v="158"/>
          <ac:spMkLst>
            <pc:docMk/>
            <pc:sldMk cId="133409172" sldId="267"/>
            <ac:spMk id="2" creationId="{5D0766BE-0022-B244-C39D-E36718910830}"/>
          </ac:spMkLst>
        </pc:spChg>
        <pc:spChg chg="del">
          <ac:chgData name="Vladimir Vatskel" userId="629dfafe3e358558" providerId="LiveId" clId="{3C3E86AD-D248-435F-BBE0-8445BC452CC3}" dt="2023-10-17T20:38:17.599" v="162"/>
          <ac:spMkLst>
            <pc:docMk/>
            <pc:sldMk cId="133409172" sldId="267"/>
            <ac:spMk id="3" creationId="{DCD65FF4-6353-E5AE-9B8E-6F121D7683CA}"/>
          </ac:spMkLst>
        </pc:spChg>
        <pc:spChg chg="mod">
          <ac:chgData name="Vladimir Vatskel" userId="629dfafe3e358558" providerId="LiveId" clId="{3C3E86AD-D248-435F-BBE0-8445BC452CC3}" dt="2023-10-17T20:51:15.293" v="335" actId="27636"/>
          <ac:spMkLst>
            <pc:docMk/>
            <pc:sldMk cId="133409172" sldId="267"/>
            <ac:spMk id="4" creationId="{5AA2D553-75F1-D51F-0CD9-7BB3471F1699}"/>
          </ac:spMkLst>
        </pc:spChg>
        <pc:picChg chg="add mod">
          <ac:chgData name="Vladimir Vatskel" userId="629dfafe3e358558" providerId="LiveId" clId="{3C3E86AD-D248-435F-BBE0-8445BC452CC3}" dt="2023-10-17T20:39:42.843" v="179" actId="1076"/>
          <ac:picMkLst>
            <pc:docMk/>
            <pc:sldMk cId="133409172" sldId="267"/>
            <ac:picMk id="6" creationId="{3D6BBFBB-9344-9DDD-F479-7DBF65A8CD9F}"/>
          </ac:picMkLst>
        </pc:picChg>
        <pc:picChg chg="add mod">
          <ac:chgData name="Vladimir Vatskel" userId="629dfafe3e358558" providerId="LiveId" clId="{3C3E86AD-D248-435F-BBE0-8445BC452CC3}" dt="2023-10-17T20:45:17.082" v="229" actId="1076"/>
          <ac:picMkLst>
            <pc:docMk/>
            <pc:sldMk cId="133409172" sldId="267"/>
            <ac:picMk id="8" creationId="{5FEEFAF7-337E-AE7E-FCF2-940F7A7AD5B2}"/>
          </ac:picMkLst>
        </pc:picChg>
        <pc:picChg chg="add mod">
          <ac:chgData name="Vladimir Vatskel" userId="629dfafe3e358558" providerId="LiveId" clId="{3C3E86AD-D248-435F-BBE0-8445BC452CC3}" dt="2023-10-17T20:45:20.894" v="230" actId="1076"/>
          <ac:picMkLst>
            <pc:docMk/>
            <pc:sldMk cId="133409172" sldId="267"/>
            <ac:picMk id="10" creationId="{20FB5AD2-1390-FD78-C35D-3E76CB167AB1}"/>
          </ac:picMkLst>
        </pc:picChg>
        <pc:picChg chg="add mod">
          <ac:chgData name="Vladimir Vatskel" userId="629dfafe3e358558" providerId="LiveId" clId="{3C3E86AD-D248-435F-BBE0-8445BC452CC3}" dt="2023-10-17T20:45:23.718" v="231" actId="1076"/>
          <ac:picMkLst>
            <pc:docMk/>
            <pc:sldMk cId="133409172" sldId="267"/>
            <ac:picMk id="12" creationId="{601E3D4F-059F-CD79-2547-3AC547DB9C7A}"/>
          </ac:picMkLst>
        </pc:picChg>
      </pc:sldChg>
      <pc:sldChg chg="addSp delSp modSp new mod">
        <pc:chgData name="Vladimir Vatskel" userId="629dfafe3e358558" providerId="LiveId" clId="{3C3E86AD-D248-435F-BBE0-8445BC452CC3}" dt="2023-10-17T20:51:33.121" v="338" actId="27636"/>
        <pc:sldMkLst>
          <pc:docMk/>
          <pc:sldMk cId="584272886" sldId="268"/>
        </pc:sldMkLst>
        <pc:spChg chg="mod">
          <ac:chgData name="Vladimir Vatskel" userId="629dfafe3e358558" providerId="LiveId" clId="{3C3E86AD-D248-435F-BBE0-8445BC452CC3}" dt="2023-10-17T20:46:20.248" v="240"/>
          <ac:spMkLst>
            <pc:docMk/>
            <pc:sldMk cId="584272886" sldId="268"/>
            <ac:spMk id="2" creationId="{35F9A288-3FF0-E325-C280-C360653D6B9E}"/>
          </ac:spMkLst>
        </pc:spChg>
        <pc:spChg chg="del">
          <ac:chgData name="Vladimir Vatskel" userId="629dfafe3e358558" providerId="LiveId" clId="{3C3E86AD-D248-435F-BBE0-8445BC452CC3}" dt="2023-10-17T20:48:48.890" v="278"/>
          <ac:spMkLst>
            <pc:docMk/>
            <pc:sldMk cId="584272886" sldId="268"/>
            <ac:spMk id="3" creationId="{07F2DC04-F66D-03DC-7205-E33C075CA412}"/>
          </ac:spMkLst>
        </pc:spChg>
        <pc:spChg chg="mod">
          <ac:chgData name="Vladimir Vatskel" userId="629dfafe3e358558" providerId="LiveId" clId="{3C3E86AD-D248-435F-BBE0-8445BC452CC3}" dt="2023-10-17T20:51:33.121" v="338" actId="27636"/>
          <ac:spMkLst>
            <pc:docMk/>
            <pc:sldMk cId="584272886" sldId="268"/>
            <ac:spMk id="4" creationId="{D3484D50-9F00-D9CA-7656-B5423326B35A}"/>
          </ac:spMkLst>
        </pc:spChg>
        <pc:picChg chg="add mod">
          <ac:chgData name="Vladimir Vatskel" userId="629dfafe3e358558" providerId="LiveId" clId="{3C3E86AD-D248-435F-BBE0-8445BC452CC3}" dt="2023-10-17T20:48:48.890" v="278"/>
          <ac:picMkLst>
            <pc:docMk/>
            <pc:sldMk cId="584272886" sldId="268"/>
            <ac:picMk id="6" creationId="{6D2DB6BF-1964-1984-4A7F-CD558FC30441}"/>
          </ac:picMkLst>
        </pc:picChg>
      </pc:sldChg>
      <pc:sldChg chg="addSp delSp modSp new mod">
        <pc:chgData name="Vladimir Vatskel" userId="629dfafe3e358558" providerId="LiveId" clId="{3C3E86AD-D248-435F-BBE0-8445BC452CC3}" dt="2023-10-17T20:53:53.556" v="339"/>
        <pc:sldMkLst>
          <pc:docMk/>
          <pc:sldMk cId="952474941" sldId="269"/>
        </pc:sldMkLst>
        <pc:spChg chg="mod">
          <ac:chgData name="Vladimir Vatskel" userId="629dfafe3e358558" providerId="LiveId" clId="{3C3E86AD-D248-435F-BBE0-8445BC452CC3}" dt="2023-10-17T20:49:47.896" v="282"/>
          <ac:spMkLst>
            <pc:docMk/>
            <pc:sldMk cId="952474941" sldId="269"/>
            <ac:spMk id="2" creationId="{4B4EE096-CA11-F29E-7C0D-10384E4B575A}"/>
          </ac:spMkLst>
        </pc:spChg>
        <pc:spChg chg="del">
          <ac:chgData name="Vladimir Vatskel" userId="629dfafe3e358558" providerId="LiveId" clId="{3C3E86AD-D248-435F-BBE0-8445BC452CC3}" dt="2023-10-17T20:53:53.556" v="339"/>
          <ac:spMkLst>
            <pc:docMk/>
            <pc:sldMk cId="952474941" sldId="269"/>
            <ac:spMk id="3" creationId="{F9D18D7E-DEFC-9730-2918-490E3C4BF90B}"/>
          </ac:spMkLst>
        </pc:spChg>
        <pc:spChg chg="mod">
          <ac:chgData name="Vladimir Vatskel" userId="629dfafe3e358558" providerId="LiveId" clId="{3C3E86AD-D248-435F-BBE0-8445BC452CC3}" dt="2023-10-17T20:51:09.496" v="333" actId="20577"/>
          <ac:spMkLst>
            <pc:docMk/>
            <pc:sldMk cId="952474941" sldId="269"/>
            <ac:spMk id="4" creationId="{3BE43898-6F0F-938F-FC7C-E0BE2CB4C909}"/>
          </ac:spMkLst>
        </pc:spChg>
        <pc:picChg chg="add mod">
          <ac:chgData name="Vladimir Vatskel" userId="629dfafe3e358558" providerId="LiveId" clId="{3C3E86AD-D248-435F-BBE0-8445BC452CC3}" dt="2023-10-17T20:53:53.556" v="339"/>
          <ac:picMkLst>
            <pc:docMk/>
            <pc:sldMk cId="952474941" sldId="269"/>
            <ac:picMk id="6" creationId="{09EEDAB2-8567-F951-65B8-70DD96AFD534}"/>
          </ac:picMkLst>
        </pc:picChg>
      </pc:sldChg>
      <pc:sldChg chg="addSp delSp modSp new mod">
        <pc:chgData name="Vladimir Vatskel" userId="629dfafe3e358558" providerId="LiveId" clId="{3C3E86AD-D248-435F-BBE0-8445BC452CC3}" dt="2023-10-17T21:03:42.185" v="446"/>
        <pc:sldMkLst>
          <pc:docMk/>
          <pc:sldMk cId="1880151884" sldId="270"/>
        </pc:sldMkLst>
        <pc:spChg chg="mod">
          <ac:chgData name="Vladimir Vatskel" userId="629dfafe3e358558" providerId="LiveId" clId="{3C3E86AD-D248-435F-BBE0-8445BC452CC3}" dt="2023-10-17T20:54:12.751" v="343"/>
          <ac:spMkLst>
            <pc:docMk/>
            <pc:sldMk cId="1880151884" sldId="270"/>
            <ac:spMk id="2" creationId="{FE5ECC23-A596-3125-7A7B-5F06954047CF}"/>
          </ac:spMkLst>
        </pc:spChg>
        <pc:spChg chg="del">
          <ac:chgData name="Vladimir Vatskel" userId="629dfafe3e358558" providerId="LiveId" clId="{3C3E86AD-D248-435F-BBE0-8445BC452CC3}" dt="2023-10-17T20:56:10.928" v="390"/>
          <ac:spMkLst>
            <pc:docMk/>
            <pc:sldMk cId="1880151884" sldId="270"/>
            <ac:spMk id="3" creationId="{5FC470AF-42D9-8F05-708B-CB34011DBEBC}"/>
          </ac:spMkLst>
        </pc:spChg>
        <pc:spChg chg="mod">
          <ac:chgData name="Vladimir Vatskel" userId="629dfafe3e358558" providerId="LiveId" clId="{3C3E86AD-D248-435F-BBE0-8445BC452CC3}" dt="2023-10-17T21:03:42.185" v="446"/>
          <ac:spMkLst>
            <pc:docMk/>
            <pc:sldMk cId="1880151884" sldId="270"/>
            <ac:spMk id="4" creationId="{BB746566-6DCC-D754-E7FB-5BE0B1B1840A}"/>
          </ac:spMkLst>
        </pc:spChg>
        <pc:picChg chg="add mod">
          <ac:chgData name="Vladimir Vatskel" userId="629dfafe3e358558" providerId="LiveId" clId="{3C3E86AD-D248-435F-BBE0-8445BC452CC3}" dt="2023-10-17T20:56:10.928" v="390"/>
          <ac:picMkLst>
            <pc:docMk/>
            <pc:sldMk cId="1880151884" sldId="270"/>
            <ac:picMk id="6" creationId="{74275B68-AF66-39B6-F917-4DF4E3B30A4C}"/>
          </ac:picMkLst>
        </pc:picChg>
      </pc:sldChg>
      <pc:sldChg chg="addSp delSp modSp new mod">
        <pc:chgData name="Vladimir Vatskel" userId="629dfafe3e358558" providerId="LiveId" clId="{3C3E86AD-D248-435F-BBE0-8445BC452CC3}" dt="2023-10-17T21:01:10.155" v="439"/>
        <pc:sldMkLst>
          <pc:docMk/>
          <pc:sldMk cId="63742856" sldId="271"/>
        </pc:sldMkLst>
        <pc:spChg chg="mod">
          <ac:chgData name="Vladimir Vatskel" userId="629dfafe3e358558" providerId="LiveId" clId="{3C3E86AD-D248-435F-BBE0-8445BC452CC3}" dt="2023-10-17T20:57:35.182" v="425"/>
          <ac:spMkLst>
            <pc:docMk/>
            <pc:sldMk cId="63742856" sldId="271"/>
            <ac:spMk id="2" creationId="{105F8551-D91B-6706-FE29-42F6C02CFD35}"/>
          </ac:spMkLst>
        </pc:spChg>
        <pc:spChg chg="del">
          <ac:chgData name="Vladimir Vatskel" userId="629dfafe3e358558" providerId="LiveId" clId="{3C3E86AD-D248-435F-BBE0-8445BC452CC3}" dt="2023-10-17T20:59:49.406" v="429"/>
          <ac:spMkLst>
            <pc:docMk/>
            <pc:sldMk cId="63742856" sldId="271"/>
            <ac:spMk id="3" creationId="{0D569CC9-CEA9-4362-4F7D-94E96F0ABA70}"/>
          </ac:spMkLst>
        </pc:spChg>
        <pc:spChg chg="mod">
          <ac:chgData name="Vladimir Vatskel" userId="629dfafe3e358558" providerId="LiveId" clId="{3C3E86AD-D248-435F-BBE0-8445BC452CC3}" dt="2023-10-17T21:01:10.155" v="439"/>
          <ac:spMkLst>
            <pc:docMk/>
            <pc:sldMk cId="63742856" sldId="271"/>
            <ac:spMk id="4" creationId="{22437207-C426-7431-276E-D2ABEF88A326}"/>
          </ac:spMkLst>
        </pc:spChg>
        <pc:picChg chg="add mod">
          <ac:chgData name="Vladimir Vatskel" userId="629dfafe3e358558" providerId="LiveId" clId="{3C3E86AD-D248-435F-BBE0-8445BC452CC3}" dt="2023-10-17T20:59:49.406" v="429"/>
          <ac:picMkLst>
            <pc:docMk/>
            <pc:sldMk cId="63742856" sldId="271"/>
            <ac:picMk id="6" creationId="{877ABC63-3B23-A4ED-FFE8-4493C304F2A3}"/>
          </ac:picMkLst>
        </pc:picChg>
      </pc:sldChg>
      <pc:sldChg chg="addSp delSp modSp new mod">
        <pc:chgData name="Vladimir Vatskel" userId="629dfafe3e358558" providerId="LiveId" clId="{3C3E86AD-D248-435F-BBE0-8445BC452CC3}" dt="2023-10-17T21:02:38.215" v="440"/>
        <pc:sldMkLst>
          <pc:docMk/>
          <pc:sldMk cId="3148174449" sldId="272"/>
        </pc:sldMkLst>
        <pc:spChg chg="mod">
          <ac:chgData name="Vladimir Vatskel" userId="629dfafe3e358558" providerId="LiveId" clId="{3C3E86AD-D248-435F-BBE0-8445BC452CC3}" dt="2023-10-17T21:00:18.528" v="433"/>
          <ac:spMkLst>
            <pc:docMk/>
            <pc:sldMk cId="3148174449" sldId="272"/>
            <ac:spMk id="2" creationId="{C2684E62-4CC5-CBA8-9F6F-D123578C476A}"/>
          </ac:spMkLst>
        </pc:spChg>
        <pc:spChg chg="del">
          <ac:chgData name="Vladimir Vatskel" userId="629dfafe3e358558" providerId="LiveId" clId="{3C3E86AD-D248-435F-BBE0-8445BC452CC3}" dt="2023-10-17T21:02:38.215" v="440"/>
          <ac:spMkLst>
            <pc:docMk/>
            <pc:sldMk cId="3148174449" sldId="272"/>
            <ac:spMk id="3" creationId="{905EBAAA-E812-9565-4EC0-CE3DC495EB17}"/>
          </ac:spMkLst>
        </pc:spChg>
        <pc:spChg chg="mod">
          <ac:chgData name="Vladimir Vatskel" userId="629dfafe3e358558" providerId="LiveId" clId="{3C3E86AD-D248-435F-BBE0-8445BC452CC3}" dt="2023-10-17T21:00:40.911" v="436"/>
          <ac:spMkLst>
            <pc:docMk/>
            <pc:sldMk cId="3148174449" sldId="272"/>
            <ac:spMk id="4" creationId="{4C495888-4D3B-778F-39DB-BDF039CA5529}"/>
          </ac:spMkLst>
        </pc:spChg>
        <pc:picChg chg="add mod">
          <ac:chgData name="Vladimir Vatskel" userId="629dfafe3e358558" providerId="LiveId" clId="{3C3E86AD-D248-435F-BBE0-8445BC452CC3}" dt="2023-10-17T21:02:38.215" v="440"/>
          <ac:picMkLst>
            <pc:docMk/>
            <pc:sldMk cId="3148174449" sldId="272"/>
            <ac:picMk id="6" creationId="{95D3FDA4-84C8-05D6-CF8D-74B1AFBE264A}"/>
          </ac:picMkLst>
        </pc:picChg>
      </pc:sldChg>
      <pc:sldChg chg="addSp delSp modSp new mod">
        <pc:chgData name="Vladimir Vatskel" userId="629dfafe3e358558" providerId="LiveId" clId="{3C3E86AD-D248-435F-BBE0-8445BC452CC3}" dt="2023-10-17T21:05:17.920" v="454"/>
        <pc:sldMkLst>
          <pc:docMk/>
          <pc:sldMk cId="1463328207" sldId="273"/>
        </pc:sldMkLst>
        <pc:spChg chg="mod">
          <ac:chgData name="Vladimir Vatskel" userId="629dfafe3e358558" providerId="LiveId" clId="{3C3E86AD-D248-435F-BBE0-8445BC452CC3}" dt="2023-10-17T21:04:03.649" v="450"/>
          <ac:spMkLst>
            <pc:docMk/>
            <pc:sldMk cId="1463328207" sldId="273"/>
            <ac:spMk id="2" creationId="{BDFB638F-C372-8880-52E2-DA7A7E8E1A1E}"/>
          </ac:spMkLst>
        </pc:spChg>
        <pc:spChg chg="del">
          <ac:chgData name="Vladimir Vatskel" userId="629dfafe3e358558" providerId="LiveId" clId="{3C3E86AD-D248-435F-BBE0-8445BC452CC3}" dt="2023-10-17T21:05:17.920" v="454"/>
          <ac:spMkLst>
            <pc:docMk/>
            <pc:sldMk cId="1463328207" sldId="273"/>
            <ac:spMk id="3" creationId="{135A680D-D0D4-2097-3854-EDD4536AEA85}"/>
          </ac:spMkLst>
        </pc:spChg>
        <pc:spChg chg="mod">
          <ac:chgData name="Vladimir Vatskel" userId="629dfafe3e358558" providerId="LiveId" clId="{3C3E86AD-D248-435F-BBE0-8445BC452CC3}" dt="2023-10-17T21:04:17.596" v="453"/>
          <ac:spMkLst>
            <pc:docMk/>
            <pc:sldMk cId="1463328207" sldId="273"/>
            <ac:spMk id="4" creationId="{85A576E9-0EB5-C0A9-1106-414F079374A7}"/>
          </ac:spMkLst>
        </pc:spChg>
        <pc:picChg chg="add mod">
          <ac:chgData name="Vladimir Vatskel" userId="629dfafe3e358558" providerId="LiveId" clId="{3C3E86AD-D248-435F-BBE0-8445BC452CC3}" dt="2023-10-17T21:05:17.920" v="454"/>
          <ac:picMkLst>
            <pc:docMk/>
            <pc:sldMk cId="1463328207" sldId="273"/>
            <ac:picMk id="6" creationId="{8DDBAF6D-0072-5C82-24B1-3A89DF140386}"/>
          </ac:picMkLst>
        </pc:picChg>
      </pc:sldChg>
      <pc:sldChg chg="addSp delSp modSp new mod">
        <pc:chgData name="Vladimir Vatskel" userId="629dfafe3e358558" providerId="LiveId" clId="{3C3E86AD-D248-435F-BBE0-8445BC452CC3}" dt="2023-10-17T21:06:59.841" v="462"/>
        <pc:sldMkLst>
          <pc:docMk/>
          <pc:sldMk cId="4185445326" sldId="274"/>
        </pc:sldMkLst>
        <pc:spChg chg="mod">
          <ac:chgData name="Vladimir Vatskel" userId="629dfafe3e358558" providerId="LiveId" clId="{3C3E86AD-D248-435F-BBE0-8445BC452CC3}" dt="2023-10-17T21:05:34.178" v="458"/>
          <ac:spMkLst>
            <pc:docMk/>
            <pc:sldMk cId="4185445326" sldId="274"/>
            <ac:spMk id="2" creationId="{74AA2E8D-ADE1-5353-A46D-2CF3513CE627}"/>
          </ac:spMkLst>
        </pc:spChg>
        <pc:spChg chg="del">
          <ac:chgData name="Vladimir Vatskel" userId="629dfafe3e358558" providerId="LiveId" clId="{3C3E86AD-D248-435F-BBE0-8445BC452CC3}" dt="2023-10-17T21:06:59.841" v="462"/>
          <ac:spMkLst>
            <pc:docMk/>
            <pc:sldMk cId="4185445326" sldId="274"/>
            <ac:spMk id="3" creationId="{BC5DB7F2-B1D0-A702-23FC-2F6D6D0D7C36}"/>
          </ac:spMkLst>
        </pc:spChg>
        <pc:spChg chg="mod">
          <ac:chgData name="Vladimir Vatskel" userId="629dfafe3e358558" providerId="LiveId" clId="{3C3E86AD-D248-435F-BBE0-8445BC452CC3}" dt="2023-10-17T21:06:11.822" v="461"/>
          <ac:spMkLst>
            <pc:docMk/>
            <pc:sldMk cId="4185445326" sldId="274"/>
            <ac:spMk id="4" creationId="{68E3021A-0CC6-A8DD-CAE3-3C08A0E71388}"/>
          </ac:spMkLst>
        </pc:spChg>
        <pc:picChg chg="add mod">
          <ac:chgData name="Vladimir Vatskel" userId="629dfafe3e358558" providerId="LiveId" clId="{3C3E86AD-D248-435F-BBE0-8445BC452CC3}" dt="2023-10-17T21:06:59.841" v="462"/>
          <ac:picMkLst>
            <pc:docMk/>
            <pc:sldMk cId="4185445326" sldId="274"/>
            <ac:picMk id="6" creationId="{696DB845-CC1E-CB74-B96D-A05776BC221B}"/>
          </ac:picMkLst>
        </pc:picChg>
      </pc:sldChg>
      <pc:sldChg chg="addSp delSp modSp new mod">
        <pc:chgData name="Vladimir Vatskel" userId="629dfafe3e358558" providerId="LiveId" clId="{3C3E86AD-D248-435F-BBE0-8445BC452CC3}" dt="2023-10-17T21:08:09.965" v="470"/>
        <pc:sldMkLst>
          <pc:docMk/>
          <pc:sldMk cId="3465430598" sldId="275"/>
        </pc:sldMkLst>
        <pc:spChg chg="mod">
          <ac:chgData name="Vladimir Vatskel" userId="629dfafe3e358558" providerId="LiveId" clId="{3C3E86AD-D248-435F-BBE0-8445BC452CC3}" dt="2023-10-17T21:07:13.463" v="466"/>
          <ac:spMkLst>
            <pc:docMk/>
            <pc:sldMk cId="3465430598" sldId="275"/>
            <ac:spMk id="2" creationId="{C0016D48-A256-B4BF-D4B7-0736623C348B}"/>
          </ac:spMkLst>
        </pc:spChg>
        <pc:spChg chg="del">
          <ac:chgData name="Vladimir Vatskel" userId="629dfafe3e358558" providerId="LiveId" clId="{3C3E86AD-D248-435F-BBE0-8445BC452CC3}" dt="2023-10-17T21:08:09.965" v="470"/>
          <ac:spMkLst>
            <pc:docMk/>
            <pc:sldMk cId="3465430598" sldId="275"/>
            <ac:spMk id="3" creationId="{E7E13EA3-C32F-EF21-80B8-C5AA51A3520E}"/>
          </ac:spMkLst>
        </pc:spChg>
        <pc:spChg chg="mod">
          <ac:chgData name="Vladimir Vatskel" userId="629dfafe3e358558" providerId="LiveId" clId="{3C3E86AD-D248-435F-BBE0-8445BC452CC3}" dt="2023-10-17T21:07:42.312" v="469"/>
          <ac:spMkLst>
            <pc:docMk/>
            <pc:sldMk cId="3465430598" sldId="275"/>
            <ac:spMk id="4" creationId="{95DA5E49-558C-BB7C-10C2-73DBB200A99D}"/>
          </ac:spMkLst>
        </pc:spChg>
        <pc:picChg chg="add mod">
          <ac:chgData name="Vladimir Vatskel" userId="629dfafe3e358558" providerId="LiveId" clId="{3C3E86AD-D248-435F-BBE0-8445BC452CC3}" dt="2023-10-17T21:08:09.965" v="470"/>
          <ac:picMkLst>
            <pc:docMk/>
            <pc:sldMk cId="3465430598" sldId="275"/>
            <ac:picMk id="6" creationId="{E848DCBA-424C-B1A9-42A8-5255B180DBE1}"/>
          </ac:picMkLst>
        </pc:picChg>
      </pc:sldChg>
      <pc:sldChg chg="addSp delSp modSp new mod">
        <pc:chgData name="Vladimir Vatskel" userId="629dfafe3e358558" providerId="LiveId" clId="{3C3E86AD-D248-435F-BBE0-8445BC452CC3}" dt="2023-10-17T21:10:43.447" v="505"/>
        <pc:sldMkLst>
          <pc:docMk/>
          <pc:sldMk cId="1868295731" sldId="276"/>
        </pc:sldMkLst>
        <pc:spChg chg="mod">
          <ac:chgData name="Vladimir Vatskel" userId="629dfafe3e358558" providerId="LiveId" clId="{3C3E86AD-D248-435F-BBE0-8445BC452CC3}" dt="2023-10-17T21:08:30.374" v="474"/>
          <ac:spMkLst>
            <pc:docMk/>
            <pc:sldMk cId="1868295731" sldId="276"/>
            <ac:spMk id="2" creationId="{713943E6-8972-0449-624F-2770AC9EA822}"/>
          </ac:spMkLst>
        </pc:spChg>
        <pc:spChg chg="del">
          <ac:chgData name="Vladimir Vatskel" userId="629dfafe3e358558" providerId="LiveId" clId="{3C3E86AD-D248-435F-BBE0-8445BC452CC3}" dt="2023-10-17T21:09:11.576" v="478"/>
          <ac:spMkLst>
            <pc:docMk/>
            <pc:sldMk cId="1868295731" sldId="276"/>
            <ac:spMk id="3" creationId="{F732F364-1AD5-F83D-EDDC-863B282B817F}"/>
          </ac:spMkLst>
        </pc:spChg>
        <pc:spChg chg="mod">
          <ac:chgData name="Vladimir Vatskel" userId="629dfafe3e358558" providerId="LiveId" clId="{3C3E86AD-D248-435F-BBE0-8445BC452CC3}" dt="2023-10-17T21:08:41.215" v="477"/>
          <ac:spMkLst>
            <pc:docMk/>
            <pc:sldMk cId="1868295731" sldId="276"/>
            <ac:spMk id="4" creationId="{4D06E61D-AE7F-2B4E-D05E-95E5722A3A37}"/>
          </ac:spMkLst>
        </pc:spChg>
        <pc:spChg chg="add del mod">
          <ac:chgData name="Vladimir Vatskel" userId="629dfafe3e358558" providerId="LiveId" clId="{3C3E86AD-D248-435F-BBE0-8445BC452CC3}" dt="2023-10-17T21:10:43.447" v="505"/>
          <ac:spMkLst>
            <pc:docMk/>
            <pc:sldMk cId="1868295731" sldId="276"/>
            <ac:spMk id="10" creationId="{95185E6D-91BD-8546-1669-A508053A9E71}"/>
          </ac:spMkLst>
        </pc:spChg>
        <pc:picChg chg="add del mod">
          <ac:chgData name="Vladimir Vatskel" userId="629dfafe3e358558" providerId="LiveId" clId="{3C3E86AD-D248-435F-BBE0-8445BC452CC3}" dt="2023-10-17T21:10:42.207" v="504" actId="478"/>
          <ac:picMkLst>
            <pc:docMk/>
            <pc:sldMk cId="1868295731" sldId="276"/>
            <ac:picMk id="6" creationId="{02E16B94-B44A-6427-5069-E3527D4168FA}"/>
          </ac:picMkLst>
        </pc:picChg>
        <pc:picChg chg="add del mod">
          <ac:chgData name="Vladimir Vatskel" userId="629dfafe3e358558" providerId="LiveId" clId="{3C3E86AD-D248-435F-BBE0-8445BC452CC3}" dt="2023-10-17T21:10:40.411" v="503"/>
          <ac:picMkLst>
            <pc:docMk/>
            <pc:sldMk cId="1868295731" sldId="276"/>
            <ac:picMk id="8" creationId="{A01A11A7-5AB0-E30C-0FD9-6945FEAEA508}"/>
          </ac:picMkLst>
        </pc:picChg>
        <pc:picChg chg="add mod">
          <ac:chgData name="Vladimir Vatskel" userId="629dfafe3e358558" providerId="LiveId" clId="{3C3E86AD-D248-435F-BBE0-8445BC452CC3}" dt="2023-10-17T21:10:43.447" v="505"/>
          <ac:picMkLst>
            <pc:docMk/>
            <pc:sldMk cId="1868295731" sldId="276"/>
            <ac:picMk id="12" creationId="{C581A0C7-864D-D4F4-A70B-48096D1DCF67}"/>
          </ac:picMkLst>
        </pc:picChg>
      </pc:sldChg>
      <pc:sldChg chg="addSp delSp modSp new mod">
        <pc:chgData name="Vladimir Vatskel" userId="629dfafe3e358558" providerId="LiveId" clId="{3C3E86AD-D248-435F-BBE0-8445BC452CC3}" dt="2023-10-17T21:13:54.770" v="506" actId="22"/>
        <pc:sldMkLst>
          <pc:docMk/>
          <pc:sldMk cId="4264367810" sldId="277"/>
        </pc:sldMkLst>
        <pc:spChg chg="mod">
          <ac:chgData name="Vladimir Vatskel" userId="629dfafe3e358558" providerId="LiveId" clId="{3C3E86AD-D248-435F-BBE0-8445BC452CC3}" dt="2023-10-17T21:09:29.076" v="482"/>
          <ac:spMkLst>
            <pc:docMk/>
            <pc:sldMk cId="4264367810" sldId="277"/>
            <ac:spMk id="2" creationId="{13E0F4DE-657D-BB50-3055-616D2B946BE8}"/>
          </ac:spMkLst>
        </pc:spChg>
        <pc:spChg chg="del">
          <ac:chgData name="Vladimir Vatskel" userId="629dfafe3e358558" providerId="LiveId" clId="{3C3E86AD-D248-435F-BBE0-8445BC452CC3}" dt="2023-10-17T21:13:54.770" v="506" actId="22"/>
          <ac:spMkLst>
            <pc:docMk/>
            <pc:sldMk cId="4264367810" sldId="277"/>
            <ac:spMk id="3" creationId="{C90D2F8A-4D12-98FA-C645-7F283C1DAEA9}"/>
          </ac:spMkLst>
        </pc:spChg>
        <pc:spChg chg="mod">
          <ac:chgData name="Vladimir Vatskel" userId="629dfafe3e358558" providerId="LiveId" clId="{3C3E86AD-D248-435F-BBE0-8445BC452CC3}" dt="2023-10-17T21:10:06.665" v="501"/>
          <ac:spMkLst>
            <pc:docMk/>
            <pc:sldMk cId="4264367810" sldId="277"/>
            <ac:spMk id="4" creationId="{EEED0EDD-5F8B-9442-944F-0B86807BA6EF}"/>
          </ac:spMkLst>
        </pc:spChg>
        <pc:picChg chg="add mod ord">
          <ac:chgData name="Vladimir Vatskel" userId="629dfafe3e358558" providerId="LiveId" clId="{3C3E86AD-D248-435F-BBE0-8445BC452CC3}" dt="2023-10-17T21:13:54.770" v="506" actId="22"/>
          <ac:picMkLst>
            <pc:docMk/>
            <pc:sldMk cId="4264367810" sldId="277"/>
            <ac:picMk id="6" creationId="{212451A9-9A56-12C5-A788-C71AAB1AE931}"/>
          </ac:picMkLst>
        </pc:picChg>
      </pc:sldChg>
      <pc:sldChg chg="addSp delSp modSp new mod">
        <pc:chgData name="Vladimir Vatskel" userId="629dfafe3e358558" providerId="LiveId" clId="{3C3E86AD-D248-435F-BBE0-8445BC452CC3}" dt="2023-10-17T21:18:02.770" v="553"/>
        <pc:sldMkLst>
          <pc:docMk/>
          <pc:sldMk cId="674918782" sldId="278"/>
        </pc:sldMkLst>
        <pc:spChg chg="mod">
          <ac:chgData name="Vladimir Vatskel" userId="629dfafe3e358558" providerId="LiveId" clId="{3C3E86AD-D248-435F-BBE0-8445BC452CC3}" dt="2023-10-17T21:14:26.302" v="510"/>
          <ac:spMkLst>
            <pc:docMk/>
            <pc:sldMk cId="674918782" sldId="278"/>
            <ac:spMk id="2" creationId="{74496082-11F6-FCD2-77A8-6B058D5330F7}"/>
          </ac:spMkLst>
        </pc:spChg>
        <pc:spChg chg="del">
          <ac:chgData name="Vladimir Vatskel" userId="629dfafe3e358558" providerId="LiveId" clId="{3C3E86AD-D248-435F-BBE0-8445BC452CC3}" dt="2023-10-17T21:18:02.770" v="553"/>
          <ac:spMkLst>
            <pc:docMk/>
            <pc:sldMk cId="674918782" sldId="278"/>
            <ac:spMk id="3" creationId="{65A00724-5643-822C-AC3D-780AC1FF5DC0}"/>
          </ac:spMkLst>
        </pc:spChg>
        <pc:spChg chg="mod">
          <ac:chgData name="Vladimir Vatskel" userId="629dfafe3e358558" providerId="LiveId" clId="{3C3E86AD-D248-435F-BBE0-8445BC452CC3}" dt="2023-10-17T21:15:39.967" v="552" actId="20577"/>
          <ac:spMkLst>
            <pc:docMk/>
            <pc:sldMk cId="674918782" sldId="278"/>
            <ac:spMk id="4" creationId="{DB0E7418-00DD-EB1C-60C7-5EADEA0B2976}"/>
          </ac:spMkLst>
        </pc:spChg>
        <pc:picChg chg="add mod">
          <ac:chgData name="Vladimir Vatskel" userId="629dfafe3e358558" providerId="LiveId" clId="{3C3E86AD-D248-435F-BBE0-8445BC452CC3}" dt="2023-10-17T21:18:02.770" v="553"/>
          <ac:picMkLst>
            <pc:docMk/>
            <pc:sldMk cId="674918782" sldId="278"/>
            <ac:picMk id="6" creationId="{565E15F8-77EF-5904-E07E-68104B53CD70}"/>
          </ac:picMkLst>
        </pc:picChg>
      </pc:sldChg>
      <pc:sldChg chg="addSp delSp modSp new mod">
        <pc:chgData name="Vladimir Vatskel" userId="629dfafe3e358558" providerId="LiveId" clId="{3C3E86AD-D248-435F-BBE0-8445BC452CC3}" dt="2023-10-17T21:19:53.639" v="594"/>
        <pc:sldMkLst>
          <pc:docMk/>
          <pc:sldMk cId="1958039943" sldId="279"/>
        </pc:sldMkLst>
        <pc:spChg chg="mod">
          <ac:chgData name="Vladimir Vatskel" userId="629dfafe3e358558" providerId="LiveId" clId="{3C3E86AD-D248-435F-BBE0-8445BC452CC3}" dt="2023-10-17T21:18:16.986" v="557"/>
          <ac:spMkLst>
            <pc:docMk/>
            <pc:sldMk cId="1958039943" sldId="279"/>
            <ac:spMk id="2" creationId="{FF8D2583-DF14-209C-D6A3-59059E3B3742}"/>
          </ac:spMkLst>
        </pc:spChg>
        <pc:spChg chg="del">
          <ac:chgData name="Vladimir Vatskel" userId="629dfafe3e358558" providerId="LiveId" clId="{3C3E86AD-D248-435F-BBE0-8445BC452CC3}" dt="2023-10-17T21:19:53.639" v="594"/>
          <ac:spMkLst>
            <pc:docMk/>
            <pc:sldMk cId="1958039943" sldId="279"/>
            <ac:spMk id="3" creationId="{0B59CFE7-F153-FA70-CB85-FCF4E7343FF9}"/>
          </ac:spMkLst>
        </pc:spChg>
        <pc:spChg chg="mod">
          <ac:chgData name="Vladimir Vatskel" userId="629dfafe3e358558" providerId="LiveId" clId="{3C3E86AD-D248-435F-BBE0-8445BC452CC3}" dt="2023-10-17T21:19:21.812" v="593" actId="20577"/>
          <ac:spMkLst>
            <pc:docMk/>
            <pc:sldMk cId="1958039943" sldId="279"/>
            <ac:spMk id="4" creationId="{4B745B8B-913C-9603-8360-57EAD07BAD70}"/>
          </ac:spMkLst>
        </pc:spChg>
        <pc:picChg chg="add mod">
          <ac:chgData name="Vladimir Vatskel" userId="629dfafe3e358558" providerId="LiveId" clId="{3C3E86AD-D248-435F-BBE0-8445BC452CC3}" dt="2023-10-17T21:19:53.639" v="594"/>
          <ac:picMkLst>
            <pc:docMk/>
            <pc:sldMk cId="1958039943" sldId="279"/>
            <ac:picMk id="6" creationId="{F1E7283B-8B85-C16D-88F7-40CECB41C1CA}"/>
          </ac:picMkLst>
        </pc:picChg>
      </pc:sldChg>
      <pc:sldChg chg="addSp delSp modSp new mod">
        <pc:chgData name="Vladimir Vatskel" userId="629dfafe3e358558" providerId="LiveId" clId="{3C3E86AD-D248-435F-BBE0-8445BC452CC3}" dt="2023-10-17T21:24:05.122" v="621" actId="22"/>
        <pc:sldMkLst>
          <pc:docMk/>
          <pc:sldMk cId="3968643434" sldId="280"/>
        </pc:sldMkLst>
        <pc:spChg chg="mod">
          <ac:chgData name="Vladimir Vatskel" userId="629dfafe3e358558" providerId="LiveId" clId="{3C3E86AD-D248-435F-BBE0-8445BC452CC3}" dt="2023-10-17T21:20:51.474" v="598"/>
          <ac:spMkLst>
            <pc:docMk/>
            <pc:sldMk cId="3968643434" sldId="280"/>
            <ac:spMk id="2" creationId="{5353C844-9357-7B20-7189-3B0703D798D4}"/>
          </ac:spMkLst>
        </pc:spChg>
        <pc:spChg chg="add del">
          <ac:chgData name="Vladimir Vatskel" userId="629dfafe3e358558" providerId="LiveId" clId="{3C3E86AD-D248-435F-BBE0-8445BC452CC3}" dt="2023-10-17T21:24:05.122" v="621" actId="22"/>
          <ac:spMkLst>
            <pc:docMk/>
            <pc:sldMk cId="3968643434" sldId="280"/>
            <ac:spMk id="3" creationId="{9A07B55E-1A16-BC25-066C-D10FD39D5B11}"/>
          </ac:spMkLst>
        </pc:spChg>
        <pc:spChg chg="mod">
          <ac:chgData name="Vladimir Vatskel" userId="629dfafe3e358558" providerId="LiveId" clId="{3C3E86AD-D248-435F-BBE0-8445BC452CC3}" dt="2023-10-17T21:21:26.279" v="618"/>
          <ac:spMkLst>
            <pc:docMk/>
            <pc:sldMk cId="3968643434" sldId="280"/>
            <ac:spMk id="4" creationId="{5B11D877-C3D7-388B-7D17-7FF1A0060E3A}"/>
          </ac:spMkLst>
        </pc:spChg>
        <pc:picChg chg="add del mod">
          <ac:chgData name="Vladimir Vatskel" userId="629dfafe3e358558" providerId="LiveId" clId="{3C3E86AD-D248-435F-BBE0-8445BC452CC3}" dt="2023-10-17T21:23:22.947" v="620"/>
          <ac:picMkLst>
            <pc:docMk/>
            <pc:sldMk cId="3968643434" sldId="280"/>
            <ac:picMk id="6" creationId="{1A0E9A2F-96F5-95C5-75F8-8C5ADFC5A9C2}"/>
          </ac:picMkLst>
        </pc:picChg>
        <pc:picChg chg="add mod ord">
          <ac:chgData name="Vladimir Vatskel" userId="629dfafe3e358558" providerId="LiveId" clId="{3C3E86AD-D248-435F-BBE0-8445BC452CC3}" dt="2023-10-17T21:24:05.122" v="621" actId="22"/>
          <ac:picMkLst>
            <pc:docMk/>
            <pc:sldMk cId="3968643434" sldId="280"/>
            <ac:picMk id="8" creationId="{C21A26FB-3754-5F2E-EB11-1D46634EE80A}"/>
          </ac:picMkLst>
        </pc:picChg>
      </pc:sldChg>
      <pc:sldChg chg="addSp delSp modSp new mod">
        <pc:chgData name="Vladimir Vatskel" userId="629dfafe3e358558" providerId="LiveId" clId="{3C3E86AD-D248-435F-BBE0-8445BC452CC3}" dt="2023-10-17T21:26:48.002" v="664" actId="22"/>
        <pc:sldMkLst>
          <pc:docMk/>
          <pc:sldMk cId="610327489" sldId="281"/>
        </pc:sldMkLst>
        <pc:spChg chg="mod">
          <ac:chgData name="Vladimir Vatskel" userId="629dfafe3e358558" providerId="LiveId" clId="{3C3E86AD-D248-435F-BBE0-8445BC452CC3}" dt="2023-10-17T21:24:30.685" v="625"/>
          <ac:spMkLst>
            <pc:docMk/>
            <pc:sldMk cId="610327489" sldId="281"/>
            <ac:spMk id="2" creationId="{2144E486-F7D4-BCF6-6AEB-BA23151EF013}"/>
          </ac:spMkLst>
        </pc:spChg>
        <pc:spChg chg="add del">
          <ac:chgData name="Vladimir Vatskel" userId="629dfafe3e358558" providerId="LiveId" clId="{3C3E86AD-D248-435F-BBE0-8445BC452CC3}" dt="2023-10-17T21:26:48.002" v="664" actId="22"/>
          <ac:spMkLst>
            <pc:docMk/>
            <pc:sldMk cId="610327489" sldId="281"/>
            <ac:spMk id="3" creationId="{6CAE501F-BCAF-7FBD-F9C0-A0551B42686A}"/>
          </ac:spMkLst>
        </pc:spChg>
        <pc:spChg chg="mod">
          <ac:chgData name="Vladimir Vatskel" userId="629dfafe3e358558" providerId="LiveId" clId="{3C3E86AD-D248-435F-BBE0-8445BC452CC3}" dt="2023-10-17T21:25:15.053" v="659" actId="6549"/>
          <ac:spMkLst>
            <pc:docMk/>
            <pc:sldMk cId="610327489" sldId="281"/>
            <ac:spMk id="4" creationId="{63DEF9E7-54D8-6592-6E16-106CFD5B5065}"/>
          </ac:spMkLst>
        </pc:spChg>
        <pc:picChg chg="add del mod ord">
          <ac:chgData name="Vladimir Vatskel" userId="629dfafe3e358558" providerId="LiveId" clId="{3C3E86AD-D248-435F-BBE0-8445BC452CC3}" dt="2023-10-17T21:26:42.856" v="661" actId="22"/>
          <ac:picMkLst>
            <pc:docMk/>
            <pc:sldMk cId="610327489" sldId="281"/>
            <ac:picMk id="6" creationId="{89E21CCE-D427-D081-51A6-D78674E3A16A}"/>
          </ac:picMkLst>
        </pc:picChg>
        <pc:picChg chg="add del mod ord">
          <ac:chgData name="Vladimir Vatskel" userId="629dfafe3e358558" providerId="LiveId" clId="{3C3E86AD-D248-435F-BBE0-8445BC452CC3}" dt="2023-10-17T21:26:44.610" v="663" actId="22"/>
          <ac:picMkLst>
            <pc:docMk/>
            <pc:sldMk cId="610327489" sldId="281"/>
            <ac:picMk id="8" creationId="{667F5700-EE2F-EE53-DFDE-46BD8459F9B8}"/>
          </ac:picMkLst>
        </pc:picChg>
        <pc:picChg chg="add mod ord">
          <ac:chgData name="Vladimir Vatskel" userId="629dfafe3e358558" providerId="LiveId" clId="{3C3E86AD-D248-435F-BBE0-8445BC452CC3}" dt="2023-10-17T21:26:48.002" v="664" actId="22"/>
          <ac:picMkLst>
            <pc:docMk/>
            <pc:sldMk cId="610327489" sldId="281"/>
            <ac:picMk id="10" creationId="{52E280EB-2566-3F21-6FF3-BB0ABA9C0690}"/>
          </ac:picMkLst>
        </pc:picChg>
      </pc:sldChg>
      <pc:sldChg chg="addSp delSp modSp new mod">
        <pc:chgData name="Vladimir Vatskel" userId="629dfafe3e358558" providerId="LiveId" clId="{3C3E86AD-D248-435F-BBE0-8445BC452CC3}" dt="2023-10-17T21:30:18.794" v="676"/>
        <pc:sldMkLst>
          <pc:docMk/>
          <pc:sldMk cId="1035946105" sldId="282"/>
        </pc:sldMkLst>
        <pc:spChg chg="mod">
          <ac:chgData name="Vladimir Vatskel" userId="629dfafe3e358558" providerId="LiveId" clId="{3C3E86AD-D248-435F-BBE0-8445BC452CC3}" dt="2023-10-17T21:27:29.903" v="668"/>
          <ac:spMkLst>
            <pc:docMk/>
            <pc:sldMk cId="1035946105" sldId="282"/>
            <ac:spMk id="2" creationId="{7F237388-6978-5ED2-441A-17D049576678}"/>
          </ac:spMkLst>
        </pc:spChg>
        <pc:spChg chg="add del">
          <ac:chgData name="Vladimir Vatskel" userId="629dfafe3e358558" providerId="LiveId" clId="{3C3E86AD-D248-435F-BBE0-8445BC452CC3}" dt="2023-10-17T21:30:18.794" v="676"/>
          <ac:spMkLst>
            <pc:docMk/>
            <pc:sldMk cId="1035946105" sldId="282"/>
            <ac:spMk id="3" creationId="{8A6BEE1D-8E8A-17A4-505A-ECD38213B69C}"/>
          </ac:spMkLst>
        </pc:spChg>
        <pc:spChg chg="mod">
          <ac:chgData name="Vladimir Vatskel" userId="629dfafe3e358558" providerId="LiveId" clId="{3C3E86AD-D248-435F-BBE0-8445BC452CC3}" dt="2023-10-17T21:27:38.541" v="671"/>
          <ac:spMkLst>
            <pc:docMk/>
            <pc:sldMk cId="1035946105" sldId="282"/>
            <ac:spMk id="4" creationId="{BB75B652-F3D8-5BFE-BA2A-1162DC7E54BA}"/>
          </ac:spMkLst>
        </pc:spChg>
        <pc:picChg chg="add del mod">
          <ac:chgData name="Vladimir Vatskel" userId="629dfafe3e358558" providerId="LiveId" clId="{3C3E86AD-D248-435F-BBE0-8445BC452CC3}" dt="2023-10-17T21:29:35.516" v="673"/>
          <ac:picMkLst>
            <pc:docMk/>
            <pc:sldMk cId="1035946105" sldId="282"/>
            <ac:picMk id="6" creationId="{9BD440AD-6609-8291-DC00-9D6C49E0D29F}"/>
          </ac:picMkLst>
        </pc:picChg>
        <pc:picChg chg="add del mod">
          <ac:chgData name="Vladimir Vatskel" userId="629dfafe3e358558" providerId="LiveId" clId="{3C3E86AD-D248-435F-BBE0-8445BC452CC3}" dt="2023-10-17T21:30:18.157" v="675"/>
          <ac:picMkLst>
            <pc:docMk/>
            <pc:sldMk cId="1035946105" sldId="282"/>
            <ac:picMk id="8" creationId="{A5ECCDD4-C639-9107-DF43-CAC45FCDA84F}"/>
          </ac:picMkLst>
        </pc:picChg>
        <pc:picChg chg="add mod">
          <ac:chgData name="Vladimir Vatskel" userId="629dfafe3e358558" providerId="LiveId" clId="{3C3E86AD-D248-435F-BBE0-8445BC452CC3}" dt="2023-10-17T21:30:18.794" v="676"/>
          <ac:picMkLst>
            <pc:docMk/>
            <pc:sldMk cId="1035946105" sldId="282"/>
            <ac:picMk id="10" creationId="{906F151B-9C06-B0BC-95A3-96F0A23EF52D}"/>
          </ac:picMkLst>
        </pc:picChg>
      </pc:sldChg>
      <pc:sldChg chg="addSp delSp modSp new mod">
        <pc:chgData name="Vladimir Vatskel" userId="629dfafe3e358558" providerId="LiveId" clId="{3C3E86AD-D248-435F-BBE0-8445BC452CC3}" dt="2023-10-17T22:19:39.717" v="794" actId="20577"/>
        <pc:sldMkLst>
          <pc:docMk/>
          <pc:sldMk cId="1640339033" sldId="283"/>
        </pc:sldMkLst>
        <pc:spChg chg="mod">
          <ac:chgData name="Vladimir Vatskel" userId="629dfafe3e358558" providerId="LiveId" clId="{3C3E86AD-D248-435F-BBE0-8445BC452CC3}" dt="2023-10-17T22:02:51.497" v="680"/>
          <ac:spMkLst>
            <pc:docMk/>
            <pc:sldMk cId="1640339033" sldId="283"/>
            <ac:spMk id="2" creationId="{A2DFB3F6-0682-9E54-BBB1-086F7E8F2BAD}"/>
          </ac:spMkLst>
        </pc:spChg>
        <pc:spChg chg="del">
          <ac:chgData name="Vladimir Vatskel" userId="629dfafe3e358558" providerId="LiveId" clId="{3C3E86AD-D248-435F-BBE0-8445BC452CC3}" dt="2023-10-17T22:05:08.447" v="718"/>
          <ac:spMkLst>
            <pc:docMk/>
            <pc:sldMk cId="1640339033" sldId="283"/>
            <ac:spMk id="3" creationId="{A1010C96-1051-A4BC-98C6-77F03FFCB086}"/>
          </ac:spMkLst>
        </pc:spChg>
        <pc:spChg chg="mod">
          <ac:chgData name="Vladimir Vatskel" userId="629dfafe3e358558" providerId="LiveId" clId="{3C3E86AD-D248-435F-BBE0-8445BC452CC3}" dt="2023-10-17T22:19:39.717" v="794" actId="20577"/>
          <ac:spMkLst>
            <pc:docMk/>
            <pc:sldMk cId="1640339033" sldId="283"/>
            <ac:spMk id="4" creationId="{C0C39BA6-8716-A791-882A-4C64B45A8942}"/>
          </ac:spMkLst>
        </pc:spChg>
        <pc:picChg chg="add mod">
          <ac:chgData name="Vladimir Vatskel" userId="629dfafe3e358558" providerId="LiveId" clId="{3C3E86AD-D248-435F-BBE0-8445BC452CC3}" dt="2023-10-17T22:05:08.447" v="718"/>
          <ac:picMkLst>
            <pc:docMk/>
            <pc:sldMk cId="1640339033" sldId="283"/>
            <ac:picMk id="6" creationId="{DCAFB035-BCE8-2A83-07AC-6A3AF5B79825}"/>
          </ac:picMkLst>
        </pc:picChg>
      </pc:sldChg>
    </pc:docChg>
  </pc:docChgLst>
  <pc:docChgLst>
    <pc:chgData name="Vladimir Vatskel" userId="629dfafe3e358558" providerId="LiveId" clId="{55265512-C95D-4DD0-ACC6-B3E7687540F7}"/>
    <pc:docChg chg="undo custSel addSld delSld modSld">
      <pc:chgData name="Vladimir Vatskel" userId="629dfafe3e358558" providerId="LiveId" clId="{55265512-C95D-4DD0-ACC6-B3E7687540F7}" dt="2024-02-14T21:53:42.642" v="99" actId="20577"/>
      <pc:docMkLst>
        <pc:docMk/>
      </pc:docMkLst>
      <pc:sldChg chg="modSp mod">
        <pc:chgData name="Vladimir Vatskel" userId="629dfafe3e358558" providerId="LiveId" clId="{55265512-C95D-4DD0-ACC6-B3E7687540F7}" dt="2024-02-14T21:44:35.857" v="37" actId="20577"/>
        <pc:sldMkLst>
          <pc:docMk/>
          <pc:sldMk cId="1156948907" sldId="256"/>
        </pc:sldMkLst>
        <pc:spChg chg="mod">
          <ac:chgData name="Vladimir Vatskel" userId="629dfafe3e358558" providerId="LiveId" clId="{55265512-C95D-4DD0-ACC6-B3E7687540F7}" dt="2024-02-14T21:44:24.186" v="31" actId="790"/>
          <ac:spMkLst>
            <pc:docMk/>
            <pc:sldMk cId="1156948907" sldId="256"/>
            <ac:spMk id="2" creationId="{7C11E836-3832-B8F3-F376-A17B80E9CA7C}"/>
          </ac:spMkLst>
        </pc:spChg>
        <pc:spChg chg="mod">
          <ac:chgData name="Vladimir Vatskel" userId="629dfafe3e358558" providerId="LiveId" clId="{55265512-C95D-4DD0-ACC6-B3E7687540F7}" dt="2024-02-14T21:44:35.857" v="37" actId="20577"/>
          <ac:spMkLst>
            <pc:docMk/>
            <pc:sldMk cId="1156948907" sldId="256"/>
            <ac:spMk id="3" creationId="{61AF43C6-D912-ABC3-4CAF-631456FF7A35}"/>
          </ac:spMkLst>
        </pc:spChg>
      </pc:sldChg>
      <pc:sldChg chg="addSp delSp modSp mod">
        <pc:chgData name="Vladimir Vatskel" userId="629dfafe3e358558" providerId="LiveId" clId="{55265512-C95D-4DD0-ACC6-B3E7687540F7}" dt="2024-02-14T21:51:17.994" v="76" actId="27614"/>
        <pc:sldMkLst>
          <pc:docMk/>
          <pc:sldMk cId="3393729228" sldId="264"/>
        </pc:sldMkLst>
        <pc:spChg chg="mod">
          <ac:chgData name="Vladimir Vatskel" userId="629dfafe3e358558" providerId="LiveId" clId="{55265512-C95D-4DD0-ACC6-B3E7687540F7}" dt="2024-02-14T21:45:10.629" v="57" actId="20577"/>
          <ac:spMkLst>
            <pc:docMk/>
            <pc:sldMk cId="3393729228" sldId="264"/>
            <ac:spMk id="2" creationId="{E5D7175A-D827-67F4-D876-D33F0AB990CB}"/>
          </ac:spMkLst>
        </pc:spChg>
        <pc:spChg chg="mod">
          <ac:chgData name="Vladimir Vatskel" userId="629dfafe3e358558" providerId="LiveId" clId="{55265512-C95D-4DD0-ACC6-B3E7687540F7}" dt="2024-02-14T21:46:49.341" v="73" actId="20577"/>
          <ac:spMkLst>
            <pc:docMk/>
            <pc:sldMk cId="3393729228" sldId="264"/>
            <ac:spMk id="4" creationId="{2BE4E336-CDD9-7230-D301-46FCF5BC7E4B}"/>
          </ac:spMkLst>
        </pc:spChg>
        <pc:spChg chg="add del mod">
          <ac:chgData name="Vladimir Vatskel" userId="629dfafe3e358558" providerId="LiveId" clId="{55265512-C95D-4DD0-ACC6-B3E7687540F7}" dt="2024-02-14T21:51:15.995" v="75"/>
          <ac:spMkLst>
            <pc:docMk/>
            <pc:sldMk cId="3393729228" sldId="264"/>
            <ac:spMk id="5" creationId="{E7F005D1-91E1-45D6-B514-EC9A66C12157}"/>
          </ac:spMkLst>
        </pc:spChg>
        <pc:picChg chg="add mod">
          <ac:chgData name="Vladimir Vatskel" userId="629dfafe3e358558" providerId="LiveId" clId="{55265512-C95D-4DD0-ACC6-B3E7687540F7}" dt="2024-02-14T21:51:17.994" v="76" actId="27614"/>
          <ac:picMkLst>
            <pc:docMk/>
            <pc:sldMk cId="3393729228" sldId="264"/>
            <ac:picMk id="7" creationId="{C95985C9-B923-5997-31BA-4345BDB7BE07}"/>
          </ac:picMkLst>
        </pc:picChg>
        <pc:picChg chg="del">
          <ac:chgData name="Vladimir Vatskel" userId="629dfafe3e358558" providerId="LiveId" clId="{55265512-C95D-4DD0-ACC6-B3E7687540F7}" dt="2024-02-14T21:51:14.537" v="74" actId="478"/>
          <ac:picMkLst>
            <pc:docMk/>
            <pc:sldMk cId="3393729228" sldId="264"/>
            <ac:picMk id="8" creationId="{6AE59189-CE39-FBB9-BFB2-7F26278425B1}"/>
          </ac:picMkLst>
        </pc:picChg>
      </pc:sldChg>
      <pc:sldChg chg="del">
        <pc:chgData name="Vladimir Vatskel" userId="629dfafe3e358558" providerId="LiveId" clId="{55265512-C95D-4DD0-ACC6-B3E7687540F7}" dt="2024-02-14T21:45:01.342" v="38" actId="47"/>
        <pc:sldMkLst>
          <pc:docMk/>
          <pc:sldMk cId="1684392883" sldId="265"/>
        </pc:sldMkLst>
      </pc:sldChg>
      <pc:sldChg chg="del">
        <pc:chgData name="Vladimir Vatskel" userId="629dfafe3e358558" providerId="LiveId" clId="{55265512-C95D-4DD0-ACC6-B3E7687540F7}" dt="2024-02-14T21:45:01.342" v="38" actId="47"/>
        <pc:sldMkLst>
          <pc:docMk/>
          <pc:sldMk cId="3809924930" sldId="266"/>
        </pc:sldMkLst>
      </pc:sldChg>
      <pc:sldChg chg="del">
        <pc:chgData name="Vladimir Vatskel" userId="629dfafe3e358558" providerId="LiveId" clId="{55265512-C95D-4DD0-ACC6-B3E7687540F7}" dt="2024-02-14T21:45:01.342" v="38" actId="47"/>
        <pc:sldMkLst>
          <pc:docMk/>
          <pc:sldMk cId="133409172" sldId="267"/>
        </pc:sldMkLst>
      </pc:sldChg>
      <pc:sldChg chg="del">
        <pc:chgData name="Vladimir Vatskel" userId="629dfafe3e358558" providerId="LiveId" clId="{55265512-C95D-4DD0-ACC6-B3E7687540F7}" dt="2024-02-14T21:45:01.342" v="38" actId="47"/>
        <pc:sldMkLst>
          <pc:docMk/>
          <pc:sldMk cId="584272886" sldId="268"/>
        </pc:sldMkLst>
      </pc:sldChg>
      <pc:sldChg chg="del">
        <pc:chgData name="Vladimir Vatskel" userId="629dfafe3e358558" providerId="LiveId" clId="{55265512-C95D-4DD0-ACC6-B3E7687540F7}" dt="2024-02-14T21:45:01.342" v="38" actId="47"/>
        <pc:sldMkLst>
          <pc:docMk/>
          <pc:sldMk cId="952474941" sldId="269"/>
        </pc:sldMkLst>
      </pc:sldChg>
      <pc:sldChg chg="del">
        <pc:chgData name="Vladimir Vatskel" userId="629dfafe3e358558" providerId="LiveId" clId="{55265512-C95D-4DD0-ACC6-B3E7687540F7}" dt="2024-02-14T21:45:01.342" v="38" actId="47"/>
        <pc:sldMkLst>
          <pc:docMk/>
          <pc:sldMk cId="1880151884" sldId="270"/>
        </pc:sldMkLst>
      </pc:sldChg>
      <pc:sldChg chg="del">
        <pc:chgData name="Vladimir Vatskel" userId="629dfafe3e358558" providerId="LiveId" clId="{55265512-C95D-4DD0-ACC6-B3E7687540F7}" dt="2024-02-14T21:45:01.342" v="38" actId="47"/>
        <pc:sldMkLst>
          <pc:docMk/>
          <pc:sldMk cId="63742856" sldId="271"/>
        </pc:sldMkLst>
      </pc:sldChg>
      <pc:sldChg chg="del">
        <pc:chgData name="Vladimir Vatskel" userId="629dfafe3e358558" providerId="LiveId" clId="{55265512-C95D-4DD0-ACC6-B3E7687540F7}" dt="2024-02-14T21:45:01.342" v="38" actId="47"/>
        <pc:sldMkLst>
          <pc:docMk/>
          <pc:sldMk cId="3148174449" sldId="272"/>
        </pc:sldMkLst>
      </pc:sldChg>
      <pc:sldChg chg="del">
        <pc:chgData name="Vladimir Vatskel" userId="629dfafe3e358558" providerId="LiveId" clId="{55265512-C95D-4DD0-ACC6-B3E7687540F7}" dt="2024-02-14T21:45:01.342" v="38" actId="47"/>
        <pc:sldMkLst>
          <pc:docMk/>
          <pc:sldMk cId="1463328207" sldId="273"/>
        </pc:sldMkLst>
      </pc:sldChg>
      <pc:sldChg chg="del">
        <pc:chgData name="Vladimir Vatskel" userId="629dfafe3e358558" providerId="LiveId" clId="{55265512-C95D-4DD0-ACC6-B3E7687540F7}" dt="2024-02-14T21:45:01.342" v="38" actId="47"/>
        <pc:sldMkLst>
          <pc:docMk/>
          <pc:sldMk cId="4185445326" sldId="274"/>
        </pc:sldMkLst>
      </pc:sldChg>
      <pc:sldChg chg="del">
        <pc:chgData name="Vladimir Vatskel" userId="629dfafe3e358558" providerId="LiveId" clId="{55265512-C95D-4DD0-ACC6-B3E7687540F7}" dt="2024-02-14T21:45:01.342" v="38" actId="47"/>
        <pc:sldMkLst>
          <pc:docMk/>
          <pc:sldMk cId="3465430598" sldId="275"/>
        </pc:sldMkLst>
      </pc:sldChg>
      <pc:sldChg chg="del">
        <pc:chgData name="Vladimir Vatskel" userId="629dfafe3e358558" providerId="LiveId" clId="{55265512-C95D-4DD0-ACC6-B3E7687540F7}" dt="2024-02-14T21:45:01.342" v="38" actId="47"/>
        <pc:sldMkLst>
          <pc:docMk/>
          <pc:sldMk cId="1868295731" sldId="276"/>
        </pc:sldMkLst>
      </pc:sldChg>
      <pc:sldChg chg="del">
        <pc:chgData name="Vladimir Vatskel" userId="629dfafe3e358558" providerId="LiveId" clId="{55265512-C95D-4DD0-ACC6-B3E7687540F7}" dt="2024-02-14T21:45:01.342" v="38" actId="47"/>
        <pc:sldMkLst>
          <pc:docMk/>
          <pc:sldMk cId="4264367810" sldId="277"/>
        </pc:sldMkLst>
      </pc:sldChg>
      <pc:sldChg chg="del">
        <pc:chgData name="Vladimir Vatskel" userId="629dfafe3e358558" providerId="LiveId" clId="{55265512-C95D-4DD0-ACC6-B3E7687540F7}" dt="2024-02-14T21:45:01.342" v="38" actId="47"/>
        <pc:sldMkLst>
          <pc:docMk/>
          <pc:sldMk cId="674918782" sldId="278"/>
        </pc:sldMkLst>
      </pc:sldChg>
      <pc:sldChg chg="del">
        <pc:chgData name="Vladimir Vatskel" userId="629dfafe3e358558" providerId="LiveId" clId="{55265512-C95D-4DD0-ACC6-B3E7687540F7}" dt="2024-02-14T21:45:01.342" v="38" actId="47"/>
        <pc:sldMkLst>
          <pc:docMk/>
          <pc:sldMk cId="1958039943" sldId="279"/>
        </pc:sldMkLst>
      </pc:sldChg>
      <pc:sldChg chg="del">
        <pc:chgData name="Vladimir Vatskel" userId="629dfafe3e358558" providerId="LiveId" clId="{55265512-C95D-4DD0-ACC6-B3E7687540F7}" dt="2024-02-14T21:45:01.342" v="38" actId="47"/>
        <pc:sldMkLst>
          <pc:docMk/>
          <pc:sldMk cId="3968643434" sldId="280"/>
        </pc:sldMkLst>
      </pc:sldChg>
      <pc:sldChg chg="del">
        <pc:chgData name="Vladimir Vatskel" userId="629dfafe3e358558" providerId="LiveId" clId="{55265512-C95D-4DD0-ACC6-B3E7687540F7}" dt="2024-02-14T21:45:01.342" v="38" actId="47"/>
        <pc:sldMkLst>
          <pc:docMk/>
          <pc:sldMk cId="610327489" sldId="281"/>
        </pc:sldMkLst>
      </pc:sldChg>
      <pc:sldChg chg="addSp delSp modSp new mod">
        <pc:chgData name="Vladimir Vatskel" userId="629dfafe3e358558" providerId="LiveId" clId="{55265512-C95D-4DD0-ACC6-B3E7687540F7}" dt="2024-02-14T21:53:42.642" v="99" actId="20577"/>
        <pc:sldMkLst>
          <pc:docMk/>
          <pc:sldMk cId="1548321952" sldId="283"/>
        </pc:sldMkLst>
        <pc:spChg chg="del">
          <ac:chgData name="Vladimir Vatskel" userId="629dfafe3e358558" providerId="LiveId" clId="{55265512-C95D-4DD0-ACC6-B3E7687540F7}" dt="2024-02-14T21:52:51.672" v="78"/>
          <ac:spMkLst>
            <pc:docMk/>
            <pc:sldMk cId="1548321952" sldId="283"/>
            <ac:spMk id="3" creationId="{0079F045-FE11-AD00-52A3-58073704A38A}"/>
          </ac:spMkLst>
        </pc:spChg>
        <pc:spChg chg="mod">
          <ac:chgData name="Vladimir Vatskel" userId="629dfafe3e358558" providerId="LiveId" clId="{55265512-C95D-4DD0-ACC6-B3E7687540F7}" dt="2024-02-14T21:53:42.642" v="99" actId="20577"/>
          <ac:spMkLst>
            <pc:docMk/>
            <pc:sldMk cId="1548321952" sldId="283"/>
            <ac:spMk id="4" creationId="{FB8CCDAE-0E8A-BEE5-B868-380E393B8D12}"/>
          </ac:spMkLst>
        </pc:spChg>
        <pc:picChg chg="add mod">
          <ac:chgData name="Vladimir Vatskel" userId="629dfafe3e358558" providerId="LiveId" clId="{55265512-C95D-4DD0-ACC6-B3E7687540F7}" dt="2024-02-14T21:52:52.442" v="80" actId="962"/>
          <ac:picMkLst>
            <pc:docMk/>
            <pc:sldMk cId="1548321952" sldId="283"/>
            <ac:picMk id="6" creationId="{30F4E9FF-575E-0C26-6F92-5C937EF15DFB}"/>
          </ac:picMkLst>
        </pc:picChg>
      </pc:sldChg>
      <pc:sldChg chg="del">
        <pc:chgData name="Vladimir Vatskel" userId="629dfafe3e358558" providerId="LiveId" clId="{55265512-C95D-4DD0-ACC6-B3E7687540F7}" dt="2024-02-14T21:45:01.342" v="38" actId="47"/>
        <pc:sldMkLst>
          <pc:docMk/>
          <pc:sldMk cId="1640339033" sldId="28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14.02.2024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68014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14.02.2024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53830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14.02.2024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620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14.02.2024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8314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14.02.2024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141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14.02.2024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9042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14.02.2024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2215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14.02.2024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3130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14.02.2024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160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14.02.2024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297712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0AC7C9C-7DA2-436D-B997-ED381725A209}" type="datetimeFigureOut">
              <a:rPr lang="uk-UA" smtClean="0"/>
              <a:t>14.02.2024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5978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0AC7C9C-7DA2-436D-B997-ED381725A209}" type="datetimeFigureOut">
              <a:rPr lang="uk-UA" smtClean="0"/>
              <a:t>14.02.2024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0035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0AC7C9C-7DA2-436D-B997-ED381725A209}" type="datetimeFigureOut">
              <a:rPr lang="uk-UA" smtClean="0"/>
              <a:t>14.02.2024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99510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C7C9C-7DA2-436D-B997-ED381725A209}" type="datetimeFigureOut">
              <a:rPr lang="uk-UA" smtClean="0"/>
              <a:t>14.02.2024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7844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14.02.2024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6659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14.02.2024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41300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0AC7C9C-7DA2-436D-B997-ED381725A209}" type="datetimeFigureOut">
              <a:rPr lang="uk-UA" smtClean="0"/>
              <a:t>14.02.2024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00DB4F-AB7E-4C0E-ABAC-4AA23E8510AD}" type="slidenum">
              <a:rPr lang="uk-UA" smtClean="0"/>
              <a:t>‹№›</a:t>
            </a:fld>
            <a:endParaRPr lang="uk-UA"/>
          </a:p>
        </p:txBody>
      </p:sp>
    </p:spTree>
    <p:extLst>
      <p:ext uri="{BB962C8B-B14F-4D97-AF65-F5344CB8AC3E}">
        <p14:creationId xmlns:p14="http://schemas.microsoft.com/office/powerpoint/2010/main" val="39655523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1E836-3832-B8F3-F376-A17B80E9CA7C}"/>
              </a:ext>
            </a:extLst>
          </p:cNvPr>
          <p:cNvSpPr>
            <a:spLocks noGrp="1"/>
          </p:cNvSpPr>
          <p:nvPr>
            <p:ph type="ctrTitle"/>
          </p:nvPr>
        </p:nvSpPr>
        <p:spPr/>
        <p:txBody>
          <a:bodyPr>
            <a:normAutofit fontScale="90000"/>
          </a:bodyPr>
          <a:lstStyle/>
          <a:p>
            <a:r>
              <a:rPr lang="uk-UA" dirty="0"/>
              <a:t>Інструментальні засоби розробки програмних систем</a:t>
            </a:r>
          </a:p>
        </p:txBody>
      </p:sp>
      <p:sp>
        <p:nvSpPr>
          <p:cNvPr id="3" name="Підзаголовок 2">
            <a:extLst>
              <a:ext uri="{FF2B5EF4-FFF2-40B4-BE49-F238E27FC236}">
                <a16:creationId xmlns:a16="http://schemas.microsoft.com/office/drawing/2014/main" id="{61AF43C6-D912-ABC3-4CAF-631456FF7A35}"/>
              </a:ext>
            </a:extLst>
          </p:cNvPr>
          <p:cNvSpPr>
            <a:spLocks noGrp="1"/>
          </p:cNvSpPr>
          <p:nvPr>
            <p:ph type="subTitle" idx="1"/>
          </p:nvPr>
        </p:nvSpPr>
        <p:spPr/>
        <p:txBody>
          <a:bodyPr/>
          <a:lstStyle/>
          <a:p>
            <a:r>
              <a:rPr lang="ru-RU" b="1" dirty="0" err="1"/>
              <a:t>Лекція</a:t>
            </a:r>
            <a:r>
              <a:rPr lang="ru-RU" b="1" dirty="0"/>
              <a:t> 1. </a:t>
            </a:r>
            <a:r>
              <a:rPr lang="uk-UA" b="1" dirty="0"/>
              <a:t>Вступ до дисципліни</a:t>
            </a:r>
          </a:p>
        </p:txBody>
      </p:sp>
    </p:spTree>
    <p:extLst>
      <p:ext uri="{BB962C8B-B14F-4D97-AF65-F5344CB8AC3E}">
        <p14:creationId xmlns:p14="http://schemas.microsoft.com/office/powerpoint/2010/main" val="115694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37388-6978-5ED2-441A-17D049576678}"/>
              </a:ext>
            </a:extLst>
          </p:cNvPr>
          <p:cNvSpPr>
            <a:spLocks noGrp="1"/>
          </p:cNvSpPr>
          <p:nvPr>
            <p:ph type="title"/>
          </p:nvPr>
        </p:nvSpPr>
        <p:spPr/>
        <p:txBody>
          <a:bodyPr/>
          <a:lstStyle/>
          <a:p>
            <a:r>
              <a:rPr lang="uk-UA" dirty="0"/>
              <a:t>Підсумки</a:t>
            </a:r>
          </a:p>
        </p:txBody>
      </p:sp>
      <p:pic>
        <p:nvPicPr>
          <p:cNvPr id="10" name="Місце для вмісту 9" descr="Зображення, що містить візерунок, коло, Симетрія, чорно-білий&#10;&#10;Автоматично згенерований опис">
            <a:extLst>
              <a:ext uri="{FF2B5EF4-FFF2-40B4-BE49-F238E27FC236}">
                <a16:creationId xmlns:a16="http://schemas.microsoft.com/office/drawing/2014/main" id="{906F151B-9C06-B0BC-95A3-96F0A23EF5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4949"/>
            <a:ext cx="5181600" cy="2917240"/>
          </a:xfrm>
        </p:spPr>
      </p:pic>
      <p:sp>
        <p:nvSpPr>
          <p:cNvPr id="4" name="Місце для тексту 3">
            <a:extLst>
              <a:ext uri="{FF2B5EF4-FFF2-40B4-BE49-F238E27FC236}">
                <a16:creationId xmlns:a16="http://schemas.microsoft.com/office/drawing/2014/main" id="{BB75B652-F3D8-5BFE-BA2A-1162DC7E54BA}"/>
              </a:ext>
            </a:extLst>
          </p:cNvPr>
          <p:cNvSpPr>
            <a:spLocks noGrp="1"/>
          </p:cNvSpPr>
          <p:nvPr>
            <p:ph type="body" sz="half" idx="2"/>
          </p:nvPr>
        </p:nvSpPr>
        <p:spPr/>
        <p:txBody>
          <a:bodyPr/>
          <a:lstStyle/>
          <a:p>
            <a:r>
              <a:rPr lang="uk-UA" dirty="0"/>
              <a:t>Правильний вибір інструментальних засобів для розробки програмного забезпечення є вирішальним для успіху проекту, підвищуючи продуктивність команди та якість продукту. Водночас, важливо врахувати виклики, такі як сумісність, вартість та безпека. Ефективне управління цими аспектами через ретельне планування та стратегічний вибір забезпечує гнучкість, масштабованість та </a:t>
            </a:r>
            <a:r>
              <a:rPr lang="uk-UA" dirty="0" err="1"/>
              <a:t>інноваційність</a:t>
            </a:r>
            <a:r>
              <a:rPr lang="uk-UA"/>
              <a:t> проектів, вимагаючи від професіоналів не лише технічних знань, але й стратегічного мислення та відданості навчанню.</a:t>
            </a:r>
            <a:endParaRPr lang="uk-UA" dirty="0"/>
          </a:p>
        </p:txBody>
      </p:sp>
    </p:spTree>
    <p:extLst>
      <p:ext uri="{BB962C8B-B14F-4D97-AF65-F5344CB8AC3E}">
        <p14:creationId xmlns:p14="http://schemas.microsoft.com/office/powerpoint/2010/main" val="103594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7175A-D827-67F4-D876-D33F0AB990CB}"/>
              </a:ext>
            </a:extLst>
          </p:cNvPr>
          <p:cNvSpPr>
            <a:spLocks noGrp="1"/>
          </p:cNvSpPr>
          <p:nvPr>
            <p:ph type="title"/>
          </p:nvPr>
        </p:nvSpPr>
        <p:spPr/>
        <p:txBody>
          <a:bodyPr/>
          <a:lstStyle/>
          <a:p>
            <a:r>
              <a:rPr lang="uk-UA" dirty="0"/>
              <a:t>Основні поняття</a:t>
            </a:r>
          </a:p>
        </p:txBody>
      </p:sp>
      <p:sp>
        <p:nvSpPr>
          <p:cNvPr id="4" name="Місце для тексту 3">
            <a:extLst>
              <a:ext uri="{FF2B5EF4-FFF2-40B4-BE49-F238E27FC236}">
                <a16:creationId xmlns:a16="http://schemas.microsoft.com/office/drawing/2014/main" id="{2BE4E336-CDD9-7230-D301-46FCF5BC7E4B}"/>
              </a:ext>
            </a:extLst>
          </p:cNvPr>
          <p:cNvSpPr>
            <a:spLocks noGrp="1"/>
          </p:cNvSpPr>
          <p:nvPr>
            <p:ph type="body" sz="half" idx="2"/>
          </p:nvPr>
        </p:nvSpPr>
        <p:spPr/>
        <p:txBody>
          <a:bodyPr>
            <a:normAutofit fontScale="92500" lnSpcReduction="10000"/>
          </a:bodyPr>
          <a:lstStyle/>
          <a:p>
            <a:r>
              <a:rPr lang="uk-UA" dirty="0"/>
              <a:t>Інструментальні засоби розробки програмного забезпечення включають комплекс програм, бібліотек, утиліт, середовищ, та платформ, спрямованих на автоматизацію та ефективність розробки, тестування, налагодження, розгортання та підтримки ПЗ. Вони допомагають спростити рутинні завдання, зменшити помилки та підвищити продуктивність розробників. Ці інструменти охоплюють від простих текстових редакторів до інтегрованих середовищ розробки</a:t>
            </a:r>
            <a:r>
              <a:rPr lang="en-US" dirty="0"/>
              <a:t>, </a:t>
            </a:r>
            <a:r>
              <a:rPr lang="uk-UA" dirty="0"/>
              <a:t>систем контролю версій та інструментів </a:t>
            </a:r>
            <a:r>
              <a:rPr lang="en-US" dirty="0"/>
              <a:t>CI/CD, </a:t>
            </a:r>
            <a:r>
              <a:rPr lang="uk-UA" dirty="0"/>
              <a:t>що сприяє швидкому впровадженню змін та оптимізації продукту. Вони класифікуються за функціональністю, етапом розробки, та типом задач, що дозволяє розробникам ефективно вибирати потрібні засоби для конкретних завдань проекту.</a:t>
            </a:r>
          </a:p>
        </p:txBody>
      </p:sp>
      <p:pic>
        <p:nvPicPr>
          <p:cNvPr id="8" name="Місце для вмісту 7" descr="Зображення, що містить текст, знімок екрана, Шрифт, число&#10;&#10;Автоматично згенерований опис">
            <a:extLst>
              <a:ext uri="{FF2B5EF4-FFF2-40B4-BE49-F238E27FC236}">
                <a16:creationId xmlns:a16="http://schemas.microsoft.com/office/drawing/2014/main" id="{D5ECD119-D0EA-40A1-924E-45F212BBD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858169"/>
            <a:ext cx="5181600" cy="2590800"/>
          </a:xfrm>
        </p:spPr>
      </p:pic>
    </p:spTree>
    <p:extLst>
      <p:ext uri="{BB962C8B-B14F-4D97-AF65-F5344CB8AC3E}">
        <p14:creationId xmlns:p14="http://schemas.microsoft.com/office/powerpoint/2010/main" val="339372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B81FC7-C0F5-BEB2-B7C4-61FBCCB9C332}"/>
              </a:ext>
            </a:extLst>
          </p:cNvPr>
          <p:cNvSpPr>
            <a:spLocks noGrp="1"/>
          </p:cNvSpPr>
          <p:nvPr>
            <p:ph type="title"/>
          </p:nvPr>
        </p:nvSpPr>
        <p:spPr/>
        <p:txBody>
          <a:bodyPr/>
          <a:lstStyle/>
          <a:p>
            <a:r>
              <a:rPr lang="uk-UA" dirty="0"/>
              <a:t>Інтегровані середовища розробки</a:t>
            </a:r>
          </a:p>
        </p:txBody>
      </p:sp>
      <p:pic>
        <p:nvPicPr>
          <p:cNvPr id="6" name="Місце для вмісту 5" descr="Зображення, що містить текст, знімок екрана, програмне забезпечення, Мультимедійне програмне забезпечення&#10;&#10;Автоматично згенерований опис">
            <a:extLst>
              <a:ext uri="{FF2B5EF4-FFF2-40B4-BE49-F238E27FC236}">
                <a16:creationId xmlns:a16="http://schemas.microsoft.com/office/drawing/2014/main" id="{30F4E9FF-575E-0C26-6F92-5C937EF15D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858169"/>
            <a:ext cx="5181600" cy="2590800"/>
          </a:xfrm>
        </p:spPr>
      </p:pic>
      <p:sp>
        <p:nvSpPr>
          <p:cNvPr id="4" name="Місце для тексту 3">
            <a:extLst>
              <a:ext uri="{FF2B5EF4-FFF2-40B4-BE49-F238E27FC236}">
                <a16:creationId xmlns:a16="http://schemas.microsoft.com/office/drawing/2014/main" id="{FB8CCDAE-0E8A-BEE5-B868-380E393B8D12}"/>
              </a:ext>
            </a:extLst>
          </p:cNvPr>
          <p:cNvSpPr>
            <a:spLocks noGrp="1"/>
          </p:cNvSpPr>
          <p:nvPr>
            <p:ph type="body" sz="half" idx="2"/>
          </p:nvPr>
        </p:nvSpPr>
        <p:spPr/>
        <p:txBody>
          <a:bodyPr>
            <a:normAutofit fontScale="92500" lnSpcReduction="20000"/>
          </a:bodyPr>
          <a:lstStyle/>
          <a:p>
            <a:r>
              <a:rPr lang="uk-UA" dirty="0"/>
              <a:t>Інтегровані середовища розробки</a:t>
            </a:r>
            <a:r>
              <a:rPr lang="en-US" dirty="0"/>
              <a:t> </a:t>
            </a:r>
            <a:r>
              <a:rPr lang="uk-UA" dirty="0"/>
              <a:t>є комплексними програмними платформами, що забезпечують розробників необхідними інструментами для ефективної розробки ПЗ у єдиному інтерфейсі. Включаючи редактори коду з підсвіткою синтаксису, компілятори, інструменти </a:t>
            </a:r>
            <a:r>
              <a:rPr lang="uk-UA"/>
              <a:t>для налагодження</a:t>
            </a:r>
            <a:r>
              <a:rPr lang="uk-UA" dirty="0"/>
              <a:t>, тестування, та управління проектами, </a:t>
            </a:r>
            <a:r>
              <a:rPr lang="en-US" dirty="0"/>
              <a:t>IDE </a:t>
            </a:r>
            <a:r>
              <a:rPr lang="uk-UA" dirty="0"/>
              <a:t>значно підвищують продуктивність, спрощують процес розробки та уніфікують робочий процес. Підтримка розширень та інтеграція з іншими сервісами дозволяють розробникам налаштовувати середовище під конкретні потреби проекту. Популярні </a:t>
            </a:r>
            <a:r>
              <a:rPr lang="en-US" dirty="0"/>
              <a:t>IDE, </a:t>
            </a:r>
            <a:r>
              <a:rPr lang="uk-UA" dirty="0"/>
              <a:t>як </a:t>
            </a:r>
            <a:r>
              <a:rPr lang="en-US" dirty="0"/>
              <a:t>Visual Studio, IntelliJ IDEA, PyCharm, </a:t>
            </a:r>
            <a:r>
              <a:rPr lang="uk-UA" dirty="0"/>
              <a:t>та </a:t>
            </a:r>
            <a:r>
              <a:rPr lang="en-US" dirty="0"/>
              <a:t>Eclipse, </a:t>
            </a:r>
            <a:r>
              <a:rPr lang="uk-UA" dirty="0"/>
              <a:t>кожне оптимізоване під різні мови програмування та технологічні стеки, демонструють гнучкість та ефективність цих середовищ для сучасної розробки ПЗ.</a:t>
            </a:r>
          </a:p>
        </p:txBody>
      </p:sp>
    </p:spTree>
    <p:extLst>
      <p:ext uri="{BB962C8B-B14F-4D97-AF65-F5344CB8AC3E}">
        <p14:creationId xmlns:p14="http://schemas.microsoft.com/office/powerpoint/2010/main" val="154832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F49EE7-36DA-87D1-9345-8D3B760CF4CA}"/>
              </a:ext>
            </a:extLst>
          </p:cNvPr>
          <p:cNvSpPr>
            <a:spLocks noGrp="1"/>
          </p:cNvSpPr>
          <p:nvPr>
            <p:ph type="title"/>
          </p:nvPr>
        </p:nvSpPr>
        <p:spPr/>
        <p:txBody>
          <a:bodyPr/>
          <a:lstStyle/>
          <a:p>
            <a:r>
              <a:rPr lang="uk-UA" dirty="0"/>
              <a:t>Системи контролю версій</a:t>
            </a:r>
          </a:p>
        </p:txBody>
      </p:sp>
      <p:pic>
        <p:nvPicPr>
          <p:cNvPr id="6" name="Місце для вмісту 5">
            <a:extLst>
              <a:ext uri="{FF2B5EF4-FFF2-40B4-BE49-F238E27FC236}">
                <a16:creationId xmlns:a16="http://schemas.microsoft.com/office/drawing/2014/main" id="{F66DFB04-C048-2C41-0CD8-16F2F2994B4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3013" y="1680051"/>
            <a:ext cx="5181600" cy="2947035"/>
          </a:xfrm>
        </p:spPr>
      </p:pic>
      <p:sp>
        <p:nvSpPr>
          <p:cNvPr id="4" name="Місце для тексту 3">
            <a:extLst>
              <a:ext uri="{FF2B5EF4-FFF2-40B4-BE49-F238E27FC236}">
                <a16:creationId xmlns:a16="http://schemas.microsoft.com/office/drawing/2014/main" id="{E8AFD204-133B-53DA-2B40-7C5AC1391C06}"/>
              </a:ext>
            </a:extLst>
          </p:cNvPr>
          <p:cNvSpPr>
            <a:spLocks noGrp="1"/>
          </p:cNvSpPr>
          <p:nvPr>
            <p:ph type="body" sz="half" idx="2"/>
          </p:nvPr>
        </p:nvSpPr>
        <p:spPr/>
        <p:txBody>
          <a:bodyPr>
            <a:normAutofit fontScale="92500" lnSpcReduction="10000"/>
          </a:bodyPr>
          <a:lstStyle/>
          <a:p>
            <a:r>
              <a:rPr lang="uk-UA" dirty="0"/>
              <a:t>Системи контролю версій відіграють ключову роль у сучасній розробці програмного забезпечення, надаючи інструментарій для </a:t>
            </a:r>
            <a:r>
              <a:rPr lang="uk-UA" dirty="0" err="1"/>
              <a:t>версіонування</a:t>
            </a:r>
            <a:r>
              <a:rPr lang="uk-UA" dirty="0"/>
              <a:t>, гілкування, злиття, контролю змін та співпраці між розробниками. </a:t>
            </a:r>
            <a:r>
              <a:rPr lang="en-US" dirty="0"/>
              <a:t>Git, </a:t>
            </a:r>
            <a:r>
              <a:rPr lang="uk-UA" dirty="0"/>
              <a:t>як найпопулярніша розподілена система, дозволяє кожному розробнику мати повну копію репозиторію локально, сприяючи ефективній командній роботі та гнучкості у управлінні проектом. </a:t>
            </a:r>
            <a:r>
              <a:rPr lang="en-US" dirty="0"/>
              <a:t>Subversion (SVN) </a:t>
            </a:r>
            <a:r>
              <a:rPr lang="uk-UA" dirty="0"/>
              <a:t>та </a:t>
            </a:r>
            <a:r>
              <a:rPr lang="en-US" dirty="0"/>
              <a:t>Mercurial </a:t>
            </a:r>
            <a:r>
              <a:rPr lang="uk-UA" dirty="0"/>
              <a:t>також є важливими гравцями у цій області, пропонуючи альтернативні підходи до управління версіями та співпраці. Використання цих систем є вирішальним для забезпечення відповідальності, зменшення ризиків помилок та оптимізації процесу розробки, роблячи їх незамінними інструментами для будь-якого розробника програмного забезпечення.</a:t>
            </a:r>
          </a:p>
        </p:txBody>
      </p:sp>
    </p:spTree>
    <p:extLst>
      <p:ext uri="{BB962C8B-B14F-4D97-AF65-F5344CB8AC3E}">
        <p14:creationId xmlns:p14="http://schemas.microsoft.com/office/powerpoint/2010/main" val="61626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0EACF2-103E-EAAA-C93F-8F8F358A7A05}"/>
              </a:ext>
            </a:extLst>
          </p:cNvPr>
          <p:cNvSpPr>
            <a:spLocks noGrp="1"/>
          </p:cNvSpPr>
          <p:nvPr>
            <p:ph type="title"/>
          </p:nvPr>
        </p:nvSpPr>
        <p:spPr/>
        <p:txBody>
          <a:bodyPr/>
          <a:lstStyle/>
          <a:p>
            <a:r>
              <a:rPr lang="uk-UA" dirty="0"/>
              <a:t>Автоматизація збірки та тестування</a:t>
            </a:r>
          </a:p>
        </p:txBody>
      </p:sp>
      <p:pic>
        <p:nvPicPr>
          <p:cNvPr id="6" name="Місце для вмісту 5" descr="Зображення, що містить картинки, ескіз, малюнок, ілюстрація&#10;&#10;Автоматично згенерований опис">
            <a:extLst>
              <a:ext uri="{FF2B5EF4-FFF2-40B4-BE49-F238E27FC236}">
                <a16:creationId xmlns:a16="http://schemas.microsoft.com/office/drawing/2014/main" id="{51CCBCA8-08A4-0C7F-40B7-6014DC7634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799876"/>
            <a:ext cx="5181600" cy="2707386"/>
          </a:xfrm>
        </p:spPr>
      </p:pic>
      <p:sp>
        <p:nvSpPr>
          <p:cNvPr id="4" name="Місце для тексту 3">
            <a:extLst>
              <a:ext uri="{FF2B5EF4-FFF2-40B4-BE49-F238E27FC236}">
                <a16:creationId xmlns:a16="http://schemas.microsoft.com/office/drawing/2014/main" id="{98F6743D-AA73-28B9-6D2E-6218A11B2566}"/>
              </a:ext>
            </a:extLst>
          </p:cNvPr>
          <p:cNvSpPr>
            <a:spLocks noGrp="1"/>
          </p:cNvSpPr>
          <p:nvPr>
            <p:ph type="body" sz="half" idx="2"/>
          </p:nvPr>
        </p:nvSpPr>
        <p:spPr/>
        <p:txBody>
          <a:bodyPr>
            <a:normAutofit fontScale="92500"/>
          </a:bodyPr>
          <a:lstStyle/>
          <a:p>
            <a:r>
              <a:rPr lang="uk-UA" dirty="0"/>
              <a:t>Автоматизація збірки та тестування є фундаментальними елементами сучасної розробки програмного забезпечення, що інтегруються у практику неперервної інтеграції та доставки</a:t>
            </a:r>
            <a:r>
              <a:rPr lang="en-US" dirty="0"/>
              <a:t>. </a:t>
            </a:r>
            <a:r>
              <a:rPr lang="uk-UA" dirty="0"/>
              <a:t>Ці процеси мінімізують ручні завдання, зменшують помилки, забезпечують </a:t>
            </a:r>
            <a:r>
              <a:rPr lang="uk-UA" dirty="0" err="1"/>
              <a:t>консистентність</a:t>
            </a:r>
            <a:r>
              <a:rPr lang="uk-UA" dirty="0"/>
              <a:t> результатів і сприяють швидкій ідентифікації та виправленню помилок. Інструменти як </a:t>
            </a:r>
            <a:r>
              <a:rPr lang="en-US" dirty="0"/>
              <a:t>Maven, Gradle, </a:t>
            </a:r>
            <a:r>
              <a:rPr lang="uk-UA" dirty="0"/>
              <a:t>та </a:t>
            </a:r>
            <a:r>
              <a:rPr lang="en-US" dirty="0"/>
              <a:t>Jenkins </a:t>
            </a:r>
            <a:r>
              <a:rPr lang="uk-UA" dirty="0"/>
              <a:t>автоматизують компіляцію, збірку, та тестування, що дозволяє розробникам зосередитись на оптимізації коду та вдосконаленні продукту. Автоматизовані тести через фреймворки, як </a:t>
            </a:r>
            <a:r>
              <a:rPr lang="en-US" dirty="0"/>
              <a:t>JUnit </a:t>
            </a:r>
            <a:r>
              <a:rPr lang="uk-UA" dirty="0"/>
              <a:t>та </a:t>
            </a:r>
            <a:r>
              <a:rPr lang="en-US" dirty="0"/>
              <a:t>Selenium, </a:t>
            </a:r>
            <a:r>
              <a:rPr lang="uk-UA" dirty="0"/>
              <a:t>забезпечують глибоку перевірку якості, сприяючи випуску надійних та високопродуктивних програмних рішень.</a:t>
            </a:r>
          </a:p>
        </p:txBody>
      </p:sp>
    </p:spTree>
    <p:extLst>
      <p:ext uri="{BB962C8B-B14F-4D97-AF65-F5344CB8AC3E}">
        <p14:creationId xmlns:p14="http://schemas.microsoft.com/office/powerpoint/2010/main" val="396513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FEAABA-A6E5-C82A-0C81-E97F0EFD7FCD}"/>
              </a:ext>
            </a:extLst>
          </p:cNvPr>
          <p:cNvSpPr>
            <a:spLocks noGrp="1"/>
          </p:cNvSpPr>
          <p:nvPr>
            <p:ph type="title"/>
          </p:nvPr>
        </p:nvSpPr>
        <p:spPr/>
        <p:txBody>
          <a:bodyPr/>
          <a:lstStyle/>
          <a:p>
            <a:r>
              <a:rPr lang="uk-UA" dirty="0"/>
              <a:t>Системи неперервної інтеграції та доставки</a:t>
            </a:r>
          </a:p>
        </p:txBody>
      </p:sp>
      <p:pic>
        <p:nvPicPr>
          <p:cNvPr id="6" name="Місце для вмісту 5" descr="Зображення, що містить логотип, Графіка, Шрифт, графічний дизайн&#10;&#10;Автоматично згенерований опис">
            <a:extLst>
              <a:ext uri="{FF2B5EF4-FFF2-40B4-BE49-F238E27FC236}">
                <a16:creationId xmlns:a16="http://schemas.microsoft.com/office/drawing/2014/main" id="{668A00BC-3ED0-21F4-EE0D-E4B3473B9A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805009"/>
            <a:ext cx="5181600" cy="4697120"/>
          </a:xfrm>
        </p:spPr>
      </p:pic>
      <p:sp>
        <p:nvSpPr>
          <p:cNvPr id="4" name="Місце для тексту 3">
            <a:extLst>
              <a:ext uri="{FF2B5EF4-FFF2-40B4-BE49-F238E27FC236}">
                <a16:creationId xmlns:a16="http://schemas.microsoft.com/office/drawing/2014/main" id="{1E0EDA6B-524E-21CA-24B5-E4646AAC47CE}"/>
              </a:ext>
            </a:extLst>
          </p:cNvPr>
          <p:cNvSpPr>
            <a:spLocks noGrp="1"/>
          </p:cNvSpPr>
          <p:nvPr>
            <p:ph type="body" sz="half" idx="2"/>
          </p:nvPr>
        </p:nvSpPr>
        <p:spPr/>
        <p:txBody>
          <a:bodyPr>
            <a:normAutofit fontScale="92500"/>
          </a:bodyPr>
          <a:lstStyle/>
          <a:p>
            <a:r>
              <a:rPr lang="uk-UA" dirty="0"/>
              <a:t>Системи неперервної інтеграції та доставки</a:t>
            </a:r>
            <a:r>
              <a:rPr lang="en-US" dirty="0"/>
              <a:t> </a:t>
            </a:r>
            <a:r>
              <a:rPr lang="uk-UA" dirty="0"/>
              <a:t>є ключовими елементами для ефективної розробки програмного забезпечення, що дозволяють автоматизувати збірку, тестування, налагодження та розгортання продукту. Ці системи забезпечують швидке впровадження змін із високою надійністю, сприяють виявленню помилок на ранніх етапах та зменшують час на впровадження нових функцій. Інструменти як </a:t>
            </a:r>
            <a:r>
              <a:rPr lang="en-US" dirty="0"/>
              <a:t>Jenkins, GitLab CI/CD, Travis CI, </a:t>
            </a:r>
            <a:r>
              <a:rPr lang="uk-UA" dirty="0"/>
              <a:t>та </a:t>
            </a:r>
            <a:r>
              <a:rPr lang="en-US" dirty="0" err="1"/>
              <a:t>CircleCI</a:t>
            </a:r>
            <a:r>
              <a:rPr lang="en-US" dirty="0"/>
              <a:t> </a:t>
            </a:r>
            <a:r>
              <a:rPr lang="uk-UA" dirty="0"/>
              <a:t>допомагають командам автоматизувати процеси, забезпечуючи підвищену якість продукту, кращу співпрацю в команді та зниження ризиків. Впровадження </a:t>
            </a:r>
            <a:r>
              <a:rPr lang="en-US" dirty="0"/>
              <a:t>CI/CD </a:t>
            </a:r>
            <a:r>
              <a:rPr lang="uk-UA" dirty="0"/>
              <a:t>є вирішальним для досягнення високої ефективності розробки та оптимізації робочих процесів.</a:t>
            </a:r>
          </a:p>
        </p:txBody>
      </p:sp>
    </p:spTree>
    <p:extLst>
      <p:ext uri="{BB962C8B-B14F-4D97-AF65-F5344CB8AC3E}">
        <p14:creationId xmlns:p14="http://schemas.microsoft.com/office/powerpoint/2010/main" val="131961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3EEA42-6B81-24B6-4A15-ECE64302BE12}"/>
              </a:ext>
            </a:extLst>
          </p:cNvPr>
          <p:cNvSpPr>
            <a:spLocks noGrp="1"/>
          </p:cNvSpPr>
          <p:nvPr>
            <p:ph type="title"/>
          </p:nvPr>
        </p:nvSpPr>
        <p:spPr/>
        <p:txBody>
          <a:bodyPr/>
          <a:lstStyle/>
          <a:p>
            <a:r>
              <a:rPr lang="uk-UA" dirty="0"/>
              <a:t>Історія розвитку інструментальних засобів</a:t>
            </a:r>
          </a:p>
        </p:txBody>
      </p:sp>
      <p:sp>
        <p:nvSpPr>
          <p:cNvPr id="4" name="Місце для тексту 3">
            <a:extLst>
              <a:ext uri="{FF2B5EF4-FFF2-40B4-BE49-F238E27FC236}">
                <a16:creationId xmlns:a16="http://schemas.microsoft.com/office/drawing/2014/main" id="{4CF0898F-92FF-4831-209D-F406B4C9BF2E}"/>
              </a:ext>
            </a:extLst>
          </p:cNvPr>
          <p:cNvSpPr>
            <a:spLocks noGrp="1"/>
          </p:cNvSpPr>
          <p:nvPr>
            <p:ph type="body" sz="half" idx="2"/>
          </p:nvPr>
        </p:nvSpPr>
        <p:spPr/>
        <p:txBody>
          <a:bodyPr>
            <a:normAutofit fontScale="85000" lnSpcReduction="10000"/>
          </a:bodyPr>
          <a:lstStyle/>
          <a:p>
            <a:r>
              <a:rPr lang="uk-UA" dirty="0"/>
              <a:t>Розвиток інструментальних засобів програмування демонструє еволюцію від ручного кодування до використання складних інтегрованих середовищ, що підвищують ефективність розробки та якість програмного продукту. Починаючи з асемблерів та перших компіляторів, що зробили мови вищого рівня доступними, до сучасних </a:t>
            </a:r>
            <a:r>
              <a:rPr lang="en-US" dirty="0"/>
              <a:t>IDE </a:t>
            </a:r>
            <a:r>
              <a:rPr lang="uk-UA" dirty="0"/>
              <a:t>з розширеними можливостями для розробки, тестування, та розгортання програм, інструменти програмування пройшли значний шлях розвитку. Системи контролю версій, як </a:t>
            </a:r>
            <a:r>
              <a:rPr lang="en-US" dirty="0"/>
              <a:t>Git, </a:t>
            </a:r>
            <a:r>
              <a:rPr lang="uk-UA" dirty="0"/>
              <a:t>революціонізували співпрацю та управління кодом, тоді як автоматизація збірки та тестування сприяла покращенню процесів неперервної інтеграції та доставки. Вплив відкритого програмного забезпечення на розвиток інструментів наголошує на значення спільноти та співпраці в інноваціях. Ця еволюція не лише відображає технологічний прогрес, але й адаптацію до змінних потреб розробників, забезпечуючи основу для майбутніх інновацій у програмній інженерії.</a:t>
            </a:r>
          </a:p>
        </p:txBody>
      </p:sp>
      <p:pic>
        <p:nvPicPr>
          <p:cNvPr id="7" name="Місце для вмісту 6" descr="Зображення, що містить мистецтво&#10;&#10;Автоматично згенерований опис із низьким рівнем достовірності">
            <a:extLst>
              <a:ext uri="{FF2B5EF4-FFF2-40B4-BE49-F238E27FC236}">
                <a16:creationId xmlns:a16="http://schemas.microsoft.com/office/drawing/2014/main" id="{C95985C9-B923-5997-31BA-4345BDB7BE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219301"/>
            <a:ext cx="5181600" cy="3868535"/>
          </a:xfrm>
        </p:spPr>
      </p:pic>
    </p:spTree>
    <p:extLst>
      <p:ext uri="{BB962C8B-B14F-4D97-AF65-F5344CB8AC3E}">
        <p14:creationId xmlns:p14="http://schemas.microsoft.com/office/powerpoint/2010/main" val="141812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4B1325-CD4D-ED2B-FC25-5EAE8D742DDF}"/>
              </a:ext>
            </a:extLst>
          </p:cNvPr>
          <p:cNvSpPr>
            <a:spLocks noGrp="1"/>
          </p:cNvSpPr>
          <p:nvPr>
            <p:ph type="title"/>
          </p:nvPr>
        </p:nvSpPr>
        <p:spPr/>
        <p:txBody>
          <a:bodyPr/>
          <a:lstStyle/>
          <a:p>
            <a:r>
              <a:rPr lang="uk-UA" dirty="0"/>
              <a:t>Переваги використання інструментальних засобів</a:t>
            </a:r>
          </a:p>
        </p:txBody>
      </p:sp>
      <p:pic>
        <p:nvPicPr>
          <p:cNvPr id="6" name="Місце для вмісту 5" descr="Зображення, що містить шестірня, металовироби, транспорт, колесо&#10;&#10;Автоматично згенерований опис">
            <a:extLst>
              <a:ext uri="{FF2B5EF4-FFF2-40B4-BE49-F238E27FC236}">
                <a16:creationId xmlns:a16="http://schemas.microsoft.com/office/drawing/2014/main" id="{71A57093-59C7-ABE8-8384-2E2E0DC81A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793399"/>
            <a:ext cx="5181600" cy="2720340"/>
          </a:xfrm>
        </p:spPr>
      </p:pic>
      <p:sp>
        <p:nvSpPr>
          <p:cNvPr id="4" name="Місце для тексту 3">
            <a:extLst>
              <a:ext uri="{FF2B5EF4-FFF2-40B4-BE49-F238E27FC236}">
                <a16:creationId xmlns:a16="http://schemas.microsoft.com/office/drawing/2014/main" id="{DC589AFE-90E0-6ED8-3BD4-1660C46A7C41}"/>
              </a:ext>
            </a:extLst>
          </p:cNvPr>
          <p:cNvSpPr>
            <a:spLocks noGrp="1"/>
          </p:cNvSpPr>
          <p:nvPr>
            <p:ph type="body" sz="half" idx="2"/>
          </p:nvPr>
        </p:nvSpPr>
        <p:spPr/>
        <p:txBody>
          <a:bodyPr>
            <a:normAutofit fontScale="92500" lnSpcReduction="20000"/>
          </a:bodyPr>
          <a:lstStyle/>
          <a:p>
            <a:r>
              <a:rPr lang="uk-UA" dirty="0"/>
              <a:t>Інструментальні засоби розробки програмного забезпечення стали невід'ємною частиною сучасного процесу розробки, пропонуючи величезні переваги у вигляді підвищеної продуктивності, якості, співпраці, гнучкості, масштабованості, а також економічної ефективності. Вони дозволяють розробникам мінімізувати рутинну роботу, зосереджуючись на інноваціях та вдосконаленні продукту, забезпечуючи при цьому швидкість та надійність розгортання. Автоматизація тестування, неперервна інтеграція та доставка, а також використання хмарних платформ і контейнеризація відкривають нові можливості для масштабування та оптимізації проектів, сприяючи зростанню їхньої гнучкості та адаптивності до змінних вимог ринку. Це не лише покращує якість кінцевих продуктів, а й значно знижує загальні витрати на розробку, роблячи процес більш ефективним та економічно вигідним.</a:t>
            </a:r>
          </a:p>
        </p:txBody>
      </p:sp>
    </p:spTree>
    <p:extLst>
      <p:ext uri="{BB962C8B-B14F-4D97-AF65-F5344CB8AC3E}">
        <p14:creationId xmlns:p14="http://schemas.microsoft.com/office/powerpoint/2010/main" val="295289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A0247-D65C-8F6B-173D-D0183ACCC8B0}"/>
              </a:ext>
            </a:extLst>
          </p:cNvPr>
          <p:cNvSpPr>
            <a:spLocks noGrp="1"/>
          </p:cNvSpPr>
          <p:nvPr>
            <p:ph type="title"/>
          </p:nvPr>
        </p:nvSpPr>
        <p:spPr/>
        <p:txBody>
          <a:bodyPr>
            <a:normAutofit fontScale="90000"/>
          </a:bodyPr>
          <a:lstStyle/>
          <a:p>
            <a:r>
              <a:rPr lang="uk-UA" dirty="0"/>
              <a:t>Виклики та проблеми при виборі інструментальних засобів</a:t>
            </a:r>
          </a:p>
        </p:txBody>
      </p:sp>
      <p:pic>
        <p:nvPicPr>
          <p:cNvPr id="6" name="Місце для вмісту 5" descr="Зображення, що містить символ&#10;&#10;Автоматично згенерований опис">
            <a:extLst>
              <a:ext uri="{FF2B5EF4-FFF2-40B4-BE49-F238E27FC236}">
                <a16:creationId xmlns:a16="http://schemas.microsoft.com/office/drawing/2014/main" id="{65E475BF-3A4B-3D9D-C260-E8F882D171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562769"/>
            <a:ext cx="5181600" cy="5181600"/>
          </a:xfrm>
        </p:spPr>
      </p:pic>
      <p:sp>
        <p:nvSpPr>
          <p:cNvPr id="4" name="Місце для тексту 3">
            <a:extLst>
              <a:ext uri="{FF2B5EF4-FFF2-40B4-BE49-F238E27FC236}">
                <a16:creationId xmlns:a16="http://schemas.microsoft.com/office/drawing/2014/main" id="{3794F4CD-CFD3-DEEE-1493-09DFEFF267C7}"/>
              </a:ext>
            </a:extLst>
          </p:cNvPr>
          <p:cNvSpPr>
            <a:spLocks noGrp="1"/>
          </p:cNvSpPr>
          <p:nvPr>
            <p:ph type="body" sz="half" idx="2"/>
          </p:nvPr>
        </p:nvSpPr>
        <p:spPr/>
        <p:txBody>
          <a:bodyPr/>
          <a:lstStyle/>
          <a:p>
            <a:r>
              <a:rPr lang="uk-UA" dirty="0"/>
              <a:t>У процесі вибору інструментів для розробки програмного забезпечення важливо враховувати не лише технічні можливості, але й широкий спектр викликів: від сумісності з існуючими системами до дотримання вимог безпеки. Ефективний вибір засобів вимагає уважного аналізу різноманітних факторів, включаючи вартість, легкість інтеграції, масштабованість та гнучкість, щоб забезпечити успіх проекту та високу продуктивність команди.</a:t>
            </a:r>
          </a:p>
        </p:txBody>
      </p:sp>
    </p:spTree>
    <p:extLst>
      <p:ext uri="{BB962C8B-B14F-4D97-AF65-F5344CB8AC3E}">
        <p14:creationId xmlns:p14="http://schemas.microsoft.com/office/powerpoint/2010/main" val="3351165426"/>
      </p:ext>
    </p:extLst>
  </p:cSld>
  <p:clrMapOvr>
    <a:masterClrMapping/>
  </p:clrMapOvr>
</p:sld>
</file>

<file path=ppt/theme/theme1.xml><?xml version="1.0" encoding="utf-8"?>
<a:theme xmlns:a="http://schemas.openxmlformats.org/drawingml/2006/main" name="Віхоть">
  <a:themeElements>
    <a:clrScheme name="Оранжево-червона">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222</TotalTime>
  <Words>914</Words>
  <Application>Microsoft Office PowerPoint</Application>
  <PresentationFormat>Широкий екран</PresentationFormat>
  <Paragraphs>20</Paragraphs>
  <Slides>10</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Century Gothic</vt:lpstr>
      <vt:lpstr>Wingdings 3</vt:lpstr>
      <vt:lpstr>Віхоть</vt:lpstr>
      <vt:lpstr>Інструментальні засоби розробки програмних систем</vt:lpstr>
      <vt:lpstr>Основні поняття</vt:lpstr>
      <vt:lpstr>Інтегровані середовища розробки</vt:lpstr>
      <vt:lpstr>Системи контролю версій</vt:lpstr>
      <vt:lpstr>Автоматизація збірки та тестування</vt:lpstr>
      <vt:lpstr>Системи неперервної інтеграції та доставки</vt:lpstr>
      <vt:lpstr>Історія розвитку інструментальних засобів</vt:lpstr>
      <vt:lpstr>Переваги використання інструментальних засобів</vt:lpstr>
      <vt:lpstr>Виклики та проблеми при виборі інструментальних засобів</vt:lpstr>
      <vt:lpstr>Підсумки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та технології проектування комп'ютерних ігор Game design &amp; development</dc:title>
  <dc:creator>Vladimir Vatskel</dc:creator>
  <cp:lastModifiedBy>Vladimir Vatskel</cp:lastModifiedBy>
  <cp:revision>1</cp:revision>
  <dcterms:created xsi:type="dcterms:W3CDTF">2023-09-04T16:40:03Z</dcterms:created>
  <dcterms:modified xsi:type="dcterms:W3CDTF">2024-02-14T22:24:21Z</dcterms:modified>
</cp:coreProperties>
</file>