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8035A-D482-4285-932A-BF89CFA69F5C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BBC2A-5766-44C9-94D4-FB2C7E89425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165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A30EC2-C42D-4BD3-9C64-56AF75CCEF22}" type="datetimeFigureOut">
              <a:rPr lang="uk-UA" smtClean="0"/>
              <a:pPr/>
              <a:t>04.12.2024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6000" b="1" i="1" dirty="0"/>
              <a:t>Лекція </a:t>
            </a:r>
            <a:r>
              <a:rPr lang="en-US" sz="6000" b="1" i="1" dirty="0"/>
              <a:t>3</a:t>
            </a:r>
            <a:r>
              <a:rPr lang="uk-UA" sz="6000" b="1" i="1" dirty="0"/>
              <a:t>. </a:t>
            </a:r>
            <a:br>
              <a:rPr lang="en-US" sz="6000" b="1" i="1" dirty="0"/>
            </a:br>
            <a:r>
              <a:rPr lang="uk-UA" sz="6000" b="1" i="1" dirty="0"/>
              <a:t>Зміст методів експертних оцінок</a:t>
            </a:r>
            <a:endParaRPr lang="uk-UA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F7F973-B510-6931-8C19-49D607104D3A}"/>
              </a:ext>
            </a:extLst>
          </p:cNvPr>
          <p:cNvSpPr txBox="1"/>
          <p:nvPr/>
        </p:nvSpPr>
        <p:spPr>
          <a:xfrm>
            <a:off x="1259632" y="188640"/>
            <a:ext cx="748883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8B3197-EE8A-F144-01C2-C6913E34C8E3}"/>
              </a:ext>
            </a:extLst>
          </p:cNvPr>
          <p:cNvSpPr txBox="1"/>
          <p:nvPr/>
        </p:nvSpPr>
        <p:spPr>
          <a:xfrm>
            <a:off x="971600" y="0"/>
            <a:ext cx="8172400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Вибір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найбільш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прийнятного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прогнозування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наявною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інформацією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особливостями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об’єкта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прогнозування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чинниками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Формалізовані раціональні методи прогнозування (екстраполяція тенденції, моделювання та ін.) базуються на достатньо розгорнутій ретроспективній інформаційній базі.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Однак, як зазначалося у попередніх лекціях, в умовах високого ступеня гостроти конкуренції на внутрішньому і особливо зовнішньому ринках, необхідне підвищення гнучкості та адаптивності підприємств до зовнішнього середовища, стрижневим напрямком проведення ефективної економічної політики є орієнтація на інноваційні процеси.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Сьогодні додатково виділяються також економічні, соціальні, ринкові та інші групи інновацій.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Таким чином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інновації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охоплюють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практично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сфери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суспільного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життя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створенні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нововведень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врахувати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відбуваються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особливо часто, тому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новизни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надзвичайно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високий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огляду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вищевикладене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розробки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нововведень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ціла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низка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завдань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зокрема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endParaRPr lang="uk-UA" sz="1800" b="0" i="0" u="none" strike="noStrike" baseline="0" dirty="0"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/>
              <a:t>- </a:t>
            </a:r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перспектив створення нововведень; 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-відбір основних параметрів нововведень; 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визначення сфери використання нововведень; 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оцінка оптимальних характеристик нововведень; </a:t>
            </a:r>
          </a:p>
          <a:p>
            <a:pPr algn="just"/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нововведень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34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7A731D-D695-78A2-4F53-4487302F7A89}"/>
              </a:ext>
            </a:extLst>
          </p:cNvPr>
          <p:cNvSpPr txBox="1"/>
          <p:nvPr/>
        </p:nvSpPr>
        <p:spPr>
          <a:xfrm>
            <a:off x="971600" y="0"/>
            <a:ext cx="81724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Відтак, надзвичайний рівень новизни, пов’язаний з інноваційними процесами, з одного боку, обмежує можливість одержання достатньої ретроспективної інформації, необхідної при застосуванні формальних методів прогнозування, а, з іншого боку, нагальна потреба в аналізі і прогнозуванні якісних змін, робить названі методи цілком непридатними.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Особливо складні проблеми виникають, коли необхідно дати перспективні оцінки якісно новим процесам і явищам, які раніше не зустрічалися в суспільному житті і про які, природно, відсутня будь-яка інформація.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До сказаного вище слід додати, що кількісні методи не дозволяють передбачити можливі випадкові зміни у поведінці явищ (процесів, об’єктів), які у нинішніх умовах відбуваються частіше ніж у минулому.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Однак і в умовах обмеженості чи взагалі відсутності початкової інформації розробка прогнозів не тільки не виключається, а, навпаки, стає особливо актуальною і практично важливою, тому що лише таким чином можна дещо знизити рівень невизначеності та ризику і відповідно підвищити достовірність управлінських рішень.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таких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повсюдно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стала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гостріше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усвідомлюватися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практична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необхідність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прогнозування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б не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базувались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винятково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статистичних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Можливість вирішення названих проблем, навіть в умовах відсутності теоретичних обґрунтувань, досягається за рахунок умілого використання досвіду, інтуїції та знань спеціалістів, вчених, що працюють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над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розв’язанням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відповідної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проблематики: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науково-дослідні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роботи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впровадження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розробок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і т.д.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53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7BD9D87-3B4B-2D94-1775-6D915739D6BF}"/>
              </a:ext>
            </a:extLst>
          </p:cNvPr>
          <p:cNvSpPr txBox="1"/>
          <p:nvPr/>
        </p:nvSpPr>
        <p:spPr>
          <a:xfrm>
            <a:off x="971600" y="0"/>
            <a:ext cx="81724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Використання інтуїтивно-логічного аналізу обумовило розвиток і вдосконалення ряду методик, які дозволили значно поглибити дослідження проблем без їх кількісної формалізації.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Методи, які основані на припущенні про те, що на базі думок спеціалістів у певній галузі знань можна побудувати адекватну картину майбутнього розвитку з урахуванням всіх можливих зсувів і стрибків отримали назву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методів експертиз або методів експертних оцінок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«Експерт»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дослівному перекладі з латинської мови означає «досвідчений». Тому метод експертних оцінок полягає в обробці інформації, отриманої шляхом опитування експертів. Використання експертів як джерел інформації про майбутній розвиток досліджуваного процесу (явища, об’єкта), ґрунтується на гіпотезі наявності бодай у частини провідних спеціалістів конкретної області глибоких і достатніх знань про шляхи розв’язання досліджуваних проблем.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Доречно зазначити, що широке використання методів експертних оцінок в сучасній методології прогнозування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«Форсайт»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обумовлено тим, що управлінці мають справу з «живим життям», а не з стабільною системою. Таке твердження пояснюється тим, що статистичний апарат прогнозування, який використовується в економічних дослідженнях , виник із методології експериментальної фізики – зокрема, теорії експерименту.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У сучасному світі внаслідок науково-технічного прогресу особливу увагу у прогнозуванні і стратегічному аналізі звертають на якісні аспекти змін. Тенденції зростання цих змін обумовили, як свідчить огляд літературних джерел, збільшення питомої ваги експертних методів прогнозування приблизно до 40–50 %.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42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0CE2B7-29C6-B18A-18EE-EBED75891E6B}"/>
              </a:ext>
            </a:extLst>
          </p:cNvPr>
          <p:cNvSpPr txBox="1"/>
          <p:nvPr/>
        </p:nvSpPr>
        <p:spPr>
          <a:xfrm>
            <a:off x="1115616" y="44623"/>
            <a:ext cx="792088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7AEA2A-274F-22ED-379A-E70B9E6DB072}"/>
              </a:ext>
            </a:extLst>
          </p:cNvPr>
          <p:cNvSpPr txBox="1"/>
          <p:nvPr/>
        </p:nvSpPr>
        <p:spPr>
          <a:xfrm>
            <a:off x="1043608" y="-1"/>
            <a:ext cx="810039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Отже, зростання якісних змін сприяє розвитку і вдосконаленню експертних методів прогнозування і водночас звужує можливість використання точних розрахунків, які ґрунтуються на формалізованих моделях, що відображають різноманітність причинно-наслідкових зв’язків еволюції явищ (процесів, об’єктів).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Підсумовуючи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сказане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всією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визначеністю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стверджувати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оцінок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прогнозуванні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таких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відсутності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достатньої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обсягом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достовірної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прогнозовані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явища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об’єкти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невизначеності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де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функціонує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об’єкт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екстремальних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при розробці середньо- та довгострокових прогнозів об’єктів, які підпадають під вплив корінних змін, наприклад, наукові відкриття.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Досвід засвідчує, що чим складніша досліджувана проблема, тим більше необхідності опиратися не оцінки експертів, використовуючи інтуїтивно-логічний аналіз. Все це обумовило подальший розвиток і удосконалення зазначеного аналізу, підвищення рівня його надійності. З цією метою протягом останніх десятиліть були розроблені ряд прийомів і методик, що сприяли значному поглибленню дослідження проблем, які не піддавались кількісній формалізації. Діапазон таких методик досить широкий – від відбору експертів, до розробки і вдосконалення методів оброблення даних анкетного опитування.  </a:t>
            </a:r>
          </a:p>
          <a:p>
            <a:pPr marL="285750" indent="-285750" algn="just">
              <a:buFontTx/>
              <a:buChar char="-"/>
            </a:pP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7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0E4138-065A-CB50-6F45-F75F0CAD1CD9}"/>
              </a:ext>
            </a:extLst>
          </p:cNvPr>
          <p:cNvSpPr txBox="1"/>
          <p:nvPr/>
        </p:nvSpPr>
        <p:spPr>
          <a:xfrm>
            <a:off x="1043608" y="-1"/>
            <a:ext cx="810039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основі використання експертних методів лежать глибокі знання спеціалістів, вміння узагальнити свій та світовий досвід досліджень і розробок по певній проблемі, гіпотеза про наявність у експерта так званої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«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практичної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мудрості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»,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далекоглядності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стосується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певної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області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знань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практичної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діяльності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    При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організації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проведенні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процедури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анкетного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опитування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слід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дотримуватися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певних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принципів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зокрема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800" b="0" i="0" u="none" strike="noStrike" baseline="0" dirty="0"/>
              <a:t>-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до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експертного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опитування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слід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долучити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знаних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висококваліфікованих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спеціалістів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у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відповідних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областях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знань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b="0" i="0" u="none" strike="noStrike" baseline="0" dirty="0"/>
              <a:t>-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думки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спеціалістів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повинні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бути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подані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у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такій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формі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дозволяє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їх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систематизувати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b="0" i="0" u="none" strike="noStrike" baseline="0" dirty="0"/>
              <a:t>- 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неодмінно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плідних ідей;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дотримуючись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закону великих чисел, думки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достатньо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великого числа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точними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характеристиками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досліджуваної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відповідей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 максимально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систематизованій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лише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чітко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визначеного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завдання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конкретно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заданих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питань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наданні експерту нової інформації він повинен уміти творчо використати її і удосконалити відповіді у напрямку підвищення вірогідності і точності оцінок.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Кожен експерт створює свою інтуїтивну модель досліджуваного явища, що дозволяє йому за певних умов формувати наближені кількісні оцінки. </a:t>
            </a:r>
            <a:endParaRPr lang="ru-RU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8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751481-61F9-DF16-6E44-4B31ACF7E0B5}"/>
              </a:ext>
            </a:extLst>
          </p:cNvPr>
          <p:cNvSpPr txBox="1"/>
          <p:nvPr/>
        </p:nvSpPr>
        <p:spPr>
          <a:xfrm>
            <a:off x="1043608" y="1"/>
            <a:ext cx="810039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Чим складніші і суперечливіші явища, що досліджуються, тим більша відповідальність за наслідки прийнятих рішень і тим, відповідно,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нагальніша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необхідність при їх підготовці використовувати не тільки якісний аналіз, але і залучити кількісні показники з метою зіставлення альтернативних варіантів, що врешті-решт дозволить вибрати оптимальне управлінське рішення. </a:t>
            </a:r>
            <a:endParaRPr lang="uk-UA" sz="1800" b="0" i="0" u="none" strike="noStrike" baseline="0" dirty="0"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    Прогнозні експертні оцінки відображають індивідуальне судження спеціалістів щодо перспектив розвитку об’єкта і ґрунтуються на мобілізації професійного досвіду доповненого знаннями та інтуїцією. 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    Отримані в результаті анкетного опитування якісні і кількісні показники, після відповідної обробки можуть бути використані для обґрунтування управлінських рішень.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Перевага експертних методів полягає у швидкості отримання інформації про досліджуваний об’єкт для обґрунтування управлінських рішень за неможливості виміряти параметри і характеристики об’єкта кількісними методами.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Крім того, слід звернути увагу на той факт, що саме експерт є фахівцем, який глибоко розуміє зміст і особливості «вузьких місць» і стан досліджуваної проблеми. В результаті лише висококваліфікований спеціаліст може дати найбільш точний прогноз розвитку досліджуваного процесу.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І нарешті, безсумнівно, слід віддати належне експертним оцінкам у тому, що вони універсальні за своїм змістом і можуть бути застосовані для різних об’єктів прогнозування, відносно прості з методичної точки зору, не пред’являють підвищених вимог до якості початкової продукції. В деяких випадках, як це зазначалось, прогнозування може здійснюватися в умовах обмеженої інформації і навіть повної відсутності її.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472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890</TotalTime>
  <Words>1275</Words>
  <Application>Microsoft Office PowerPoint</Application>
  <PresentationFormat>Екран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4" baseType="lpstr"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Лекція 3.  Зміст методів експертних оцінок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Дерева.  Основні операції з деревами.</dc:title>
  <dc:creator>Admin</dc:creator>
  <cp:lastModifiedBy>o.serpinska@gmail.com</cp:lastModifiedBy>
  <cp:revision>62</cp:revision>
  <dcterms:created xsi:type="dcterms:W3CDTF">2017-10-06T05:13:18Z</dcterms:created>
  <dcterms:modified xsi:type="dcterms:W3CDTF">2024-12-04T14:26:52Z</dcterms:modified>
</cp:coreProperties>
</file>