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61" r:id="rId2"/>
    <p:sldId id="256" r:id="rId3"/>
    <p:sldId id="394" r:id="rId4"/>
    <p:sldId id="315" r:id="rId5"/>
    <p:sldId id="441" r:id="rId6"/>
    <p:sldId id="440" r:id="rId7"/>
    <p:sldId id="442" r:id="rId8"/>
    <p:sldId id="439" r:id="rId9"/>
    <p:sldId id="318" r:id="rId10"/>
    <p:sldId id="319" r:id="rId11"/>
    <p:sldId id="320" r:id="rId12"/>
    <p:sldId id="395" r:id="rId13"/>
    <p:sldId id="346" r:id="rId14"/>
    <p:sldId id="349" r:id="rId15"/>
    <p:sldId id="350" r:id="rId16"/>
    <p:sldId id="351" r:id="rId17"/>
    <p:sldId id="353" r:id="rId18"/>
    <p:sldId id="449" r:id="rId19"/>
    <p:sldId id="444" r:id="rId20"/>
    <p:sldId id="316" r:id="rId21"/>
    <p:sldId id="354" r:id="rId22"/>
    <p:sldId id="355" r:id="rId23"/>
    <p:sldId id="356" r:id="rId24"/>
    <p:sldId id="328" r:id="rId25"/>
    <p:sldId id="330" r:id="rId26"/>
    <p:sldId id="357" r:id="rId27"/>
    <p:sldId id="331" r:id="rId28"/>
    <p:sldId id="358" r:id="rId29"/>
    <p:sldId id="359" r:id="rId30"/>
    <p:sldId id="360" r:id="rId31"/>
    <p:sldId id="364" r:id="rId32"/>
    <p:sldId id="361" r:id="rId33"/>
    <p:sldId id="362" r:id="rId34"/>
    <p:sldId id="365" r:id="rId35"/>
    <p:sldId id="366" r:id="rId36"/>
    <p:sldId id="363" r:id="rId37"/>
    <p:sldId id="31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тоніна Савченко" userId="a0a5defca2c67e93" providerId="LiveId" clId="{281652BF-A809-4651-9700-D5F3EF51FF06}"/>
    <pc:docChg chg="delSld modSld">
      <pc:chgData name="Антоніна Савченко" userId="a0a5defca2c67e93" providerId="LiveId" clId="{281652BF-A809-4651-9700-D5F3EF51FF06}" dt="2023-03-23T05:51:41.604" v="3" actId="2696"/>
      <pc:docMkLst>
        <pc:docMk/>
      </pc:docMkLst>
      <pc:sldChg chg="modSp mod">
        <pc:chgData name="Антоніна Савченко" userId="a0a5defca2c67e93" providerId="LiveId" clId="{281652BF-A809-4651-9700-D5F3EF51FF06}" dt="2023-03-23T05:51:32.185" v="2" actId="20577"/>
        <pc:sldMkLst>
          <pc:docMk/>
          <pc:sldMk cId="3847872034" sldId="256"/>
        </pc:sldMkLst>
        <pc:spChg chg="mod">
          <ac:chgData name="Антоніна Савченко" userId="a0a5defca2c67e93" providerId="LiveId" clId="{281652BF-A809-4651-9700-D5F3EF51FF06}" dt="2023-03-23T05:51:32.185" v="2" actId="20577"/>
          <ac:spMkLst>
            <pc:docMk/>
            <pc:sldMk cId="3847872034" sldId="256"/>
            <ac:spMk id="2" creationId="{00000000-0000-0000-0000-000000000000}"/>
          </ac:spMkLst>
        </pc:spChg>
      </pc:sldChg>
      <pc:sldChg chg="del">
        <pc:chgData name="Антоніна Савченко" userId="a0a5defca2c67e93" providerId="LiveId" clId="{281652BF-A809-4651-9700-D5F3EF51FF06}" dt="2023-03-23T05:51:41.604" v="3" actId="2696"/>
        <pc:sldMkLst>
          <pc:docMk/>
          <pc:sldMk cId="1429755633" sldId="451"/>
        </pc:sldMkLst>
      </pc:sldChg>
    </pc:docChg>
  </pc:docChgLst>
  <pc:docChgLst>
    <pc:chgData name="Антоніна Савченко" userId="a0a5defca2c67e93" providerId="LiveId" clId="{165F6AF2-1336-4005-91CF-08A82107A126}"/>
    <pc:docChg chg="undo custSel addSld delSld modSld sldOrd">
      <pc:chgData name="Антоніна Савченко" userId="a0a5defca2c67e93" providerId="LiveId" clId="{165F6AF2-1336-4005-91CF-08A82107A126}" dt="2023-03-21T13:46:15.484" v="301" actId="20577"/>
      <pc:docMkLst>
        <pc:docMk/>
      </pc:docMkLst>
      <pc:sldChg chg="modSp mod">
        <pc:chgData name="Антоніна Савченко" userId="a0a5defca2c67e93" providerId="LiveId" clId="{165F6AF2-1336-4005-91CF-08A82107A126}" dt="2023-03-09T16:59:07.934" v="51" actId="6549"/>
        <pc:sldMkLst>
          <pc:docMk/>
          <pc:sldMk cId="3847872034" sldId="256"/>
        </pc:sldMkLst>
        <pc:spChg chg="mod">
          <ac:chgData name="Антоніна Савченко" userId="a0a5defca2c67e93" providerId="LiveId" clId="{165F6AF2-1336-4005-91CF-08A82107A126}" dt="2023-03-09T16:59:07.934" v="51" actId="6549"/>
          <ac:spMkLst>
            <pc:docMk/>
            <pc:sldMk cId="3847872034" sldId="256"/>
            <ac:spMk id="2" creationId="{00000000-0000-0000-0000-000000000000}"/>
          </ac:spMkLst>
        </pc:spChg>
      </pc:sldChg>
      <pc:sldChg chg="addSp delSp modSp mod modClrScheme chgLayout">
        <pc:chgData name="Антоніна Савченко" userId="a0a5defca2c67e93" providerId="LiveId" clId="{165F6AF2-1336-4005-91CF-08A82107A126}" dt="2023-03-09T16:59:51.032" v="57" actId="14100"/>
        <pc:sldMkLst>
          <pc:docMk/>
          <pc:sldMk cId="3485378553" sldId="261"/>
        </pc:sldMkLst>
        <pc:spChg chg="del mod">
          <ac:chgData name="Антоніна Савченко" userId="a0a5defca2c67e93" providerId="LiveId" clId="{165F6AF2-1336-4005-91CF-08A82107A126}" dt="2023-03-09T16:59:20.845" v="53" actId="478"/>
          <ac:spMkLst>
            <pc:docMk/>
            <pc:sldMk cId="3485378553" sldId="261"/>
            <ac:spMk id="2" creationId="{00000000-0000-0000-0000-000000000000}"/>
          </ac:spMkLst>
        </pc:spChg>
        <pc:spChg chg="add del mod">
          <ac:chgData name="Антоніна Савченко" userId="a0a5defca2c67e93" providerId="LiveId" clId="{165F6AF2-1336-4005-91CF-08A82107A126}" dt="2023-03-09T16:59:43.136" v="54" actId="700"/>
          <ac:spMkLst>
            <pc:docMk/>
            <pc:sldMk cId="3485378553" sldId="261"/>
            <ac:spMk id="4" creationId="{F2B886D5-AB22-4E52-A91A-5438C9091F9A}"/>
          </ac:spMkLst>
        </pc:spChg>
        <pc:picChg chg="add mod">
          <ac:chgData name="Антоніна Савченко" userId="a0a5defca2c67e93" providerId="LiveId" clId="{165F6AF2-1336-4005-91CF-08A82107A126}" dt="2023-03-09T16:59:51.032" v="57" actId="14100"/>
          <ac:picMkLst>
            <pc:docMk/>
            <pc:sldMk cId="3485378553" sldId="261"/>
            <ac:picMk id="5" creationId="{1150668A-53BF-48C5-88C6-C3D1C512E731}"/>
          </ac:picMkLst>
        </pc:picChg>
      </pc:sldChg>
      <pc:sldChg chg="addSp delSp modSp mod modClrScheme chgLayout">
        <pc:chgData name="Антоніна Савченко" userId="a0a5defca2c67e93" providerId="LiveId" clId="{165F6AF2-1336-4005-91CF-08A82107A126}" dt="2023-03-20T07:20:27.635" v="177" actId="1076"/>
        <pc:sldMkLst>
          <pc:docMk/>
          <pc:sldMk cId="1716945648" sldId="315"/>
        </pc:sldMkLst>
        <pc:spChg chg="mod ord">
          <ac:chgData name="Антоніна Савченко" userId="a0a5defca2c67e93" providerId="LiveId" clId="{165F6AF2-1336-4005-91CF-08A82107A126}" dt="2023-03-20T07:18:25.294" v="165" actId="700"/>
          <ac:spMkLst>
            <pc:docMk/>
            <pc:sldMk cId="1716945648" sldId="315"/>
            <ac:spMk id="2" creationId="{00000000-0000-0000-0000-000000000000}"/>
          </ac:spMkLst>
        </pc:spChg>
        <pc:spChg chg="add del mod">
          <ac:chgData name="Антоніна Савченко" userId="a0a5defca2c67e93" providerId="LiveId" clId="{165F6AF2-1336-4005-91CF-08A82107A126}" dt="2023-03-20T07:13:55.793" v="148" actId="478"/>
          <ac:spMkLst>
            <pc:docMk/>
            <pc:sldMk cId="1716945648" sldId="315"/>
            <ac:spMk id="4" creationId="{4EE43DAF-13E9-4A66-BD12-7059EC05733C}"/>
          </ac:spMkLst>
        </pc:spChg>
        <pc:picChg chg="add mod">
          <ac:chgData name="Антоніна Савченко" userId="a0a5defca2c67e93" providerId="LiveId" clId="{165F6AF2-1336-4005-91CF-08A82107A126}" dt="2023-03-20T07:20:27.635" v="177" actId="1076"/>
          <ac:picMkLst>
            <pc:docMk/>
            <pc:sldMk cId="1716945648" sldId="315"/>
            <ac:picMk id="5" creationId="{14261776-2150-4B30-87EB-1C201477636D}"/>
          </ac:picMkLst>
        </pc:picChg>
        <pc:picChg chg="del">
          <ac:chgData name="Антоніна Савченко" userId="a0a5defca2c67e93" providerId="LiveId" clId="{165F6AF2-1336-4005-91CF-08A82107A126}" dt="2023-03-20T07:13:50.124" v="147" actId="21"/>
          <ac:picMkLst>
            <pc:docMk/>
            <pc:sldMk cId="1716945648" sldId="315"/>
            <ac:picMk id="6" creationId="{00000000-0000-0000-0000-000000000000}"/>
          </ac:picMkLst>
        </pc:picChg>
      </pc:sldChg>
      <pc:sldChg chg="modSp mod">
        <pc:chgData name="Антоніна Савченко" userId="a0a5defca2c67e93" providerId="LiveId" clId="{165F6AF2-1336-4005-91CF-08A82107A126}" dt="2023-03-20T07:04:20.193" v="82" actId="20577"/>
        <pc:sldMkLst>
          <pc:docMk/>
          <pc:sldMk cId="2270323574" sldId="316"/>
        </pc:sldMkLst>
        <pc:spChg chg="mod">
          <ac:chgData name="Антоніна Савченко" userId="a0a5defca2c67e93" providerId="LiveId" clId="{165F6AF2-1336-4005-91CF-08A82107A126}" dt="2023-03-20T07:04:20.193" v="82" actId="20577"/>
          <ac:spMkLst>
            <pc:docMk/>
            <pc:sldMk cId="2270323574" sldId="316"/>
            <ac:spMk id="2" creationId="{00000000-0000-0000-0000-000000000000}"/>
          </ac:spMkLst>
        </pc:spChg>
      </pc:sldChg>
      <pc:sldChg chg="del">
        <pc:chgData name="Антоніна Савченко" userId="a0a5defca2c67e93" providerId="LiveId" clId="{165F6AF2-1336-4005-91CF-08A82107A126}" dt="2023-03-20T07:04:31.290" v="83" actId="2696"/>
        <pc:sldMkLst>
          <pc:docMk/>
          <pc:sldMk cId="3689656489" sldId="332"/>
        </pc:sldMkLst>
      </pc:sldChg>
      <pc:sldChg chg="modSp mod">
        <pc:chgData name="Антоніна Савченко" userId="a0a5defca2c67e93" providerId="LiveId" clId="{165F6AF2-1336-4005-91CF-08A82107A126}" dt="2023-03-20T07:28:06.764" v="196" actId="113"/>
        <pc:sldMkLst>
          <pc:docMk/>
          <pc:sldMk cId="1284672130" sldId="365"/>
        </pc:sldMkLst>
        <pc:spChg chg="mod">
          <ac:chgData name="Антоніна Савченко" userId="a0a5defca2c67e93" providerId="LiveId" clId="{165F6AF2-1336-4005-91CF-08A82107A126}" dt="2023-03-20T07:28:06.764" v="196" actId="113"/>
          <ac:spMkLst>
            <pc:docMk/>
            <pc:sldMk cId="1284672130" sldId="365"/>
            <ac:spMk id="2" creationId="{00000000-0000-0000-0000-000000000000}"/>
          </ac:spMkLst>
        </pc:spChg>
      </pc:sldChg>
      <pc:sldChg chg="addSp delSp modSp mod modClrScheme chgLayout">
        <pc:chgData name="Антоніна Савченко" userId="a0a5defca2c67e93" providerId="LiveId" clId="{165F6AF2-1336-4005-91CF-08A82107A126}" dt="2023-03-20T07:07:27.106" v="100" actId="1076"/>
        <pc:sldMkLst>
          <pc:docMk/>
          <pc:sldMk cId="2951335721" sldId="367"/>
        </pc:sldMkLst>
        <pc:spChg chg="add mod">
          <ac:chgData name="Антоніна Савченко" userId="a0a5defca2c67e93" providerId="LiveId" clId="{165F6AF2-1336-4005-91CF-08A82107A126}" dt="2023-03-20T07:06:11.069" v="91" actId="20577"/>
          <ac:spMkLst>
            <pc:docMk/>
            <pc:sldMk cId="2951335721" sldId="367"/>
            <ac:spMk id="2" creationId="{E5B9EA6D-F139-45AF-A292-801C0EA0F863}"/>
          </ac:spMkLst>
        </pc:spChg>
        <pc:picChg chg="del">
          <ac:chgData name="Антоніна Савченко" userId="a0a5defca2c67e93" providerId="LiveId" clId="{165F6AF2-1336-4005-91CF-08A82107A126}" dt="2023-03-20T07:05:34.662" v="84" actId="478"/>
          <ac:picMkLst>
            <pc:docMk/>
            <pc:sldMk cId="2951335721" sldId="367"/>
            <ac:picMk id="3" creationId="{F6CE23E5-11C6-4A24-92FE-76FAC1982CA1}"/>
          </ac:picMkLst>
        </pc:picChg>
        <pc:picChg chg="add del mod">
          <ac:chgData name="Антоніна Савченко" userId="a0a5defca2c67e93" providerId="LiveId" clId="{165F6AF2-1336-4005-91CF-08A82107A126}" dt="2023-03-20T07:07:16.652" v="96" actId="478"/>
          <ac:picMkLst>
            <pc:docMk/>
            <pc:sldMk cId="2951335721" sldId="367"/>
            <ac:picMk id="4" creationId="{E5A0CC37-8DED-4931-AFAF-A29403330DE1}"/>
          </ac:picMkLst>
        </pc:picChg>
        <pc:picChg chg="add mod">
          <ac:chgData name="Антоніна Савченко" userId="a0a5defca2c67e93" providerId="LiveId" clId="{165F6AF2-1336-4005-91CF-08A82107A126}" dt="2023-03-20T07:07:27.106" v="100" actId="1076"/>
          <ac:picMkLst>
            <pc:docMk/>
            <pc:sldMk cId="2951335721" sldId="367"/>
            <ac:picMk id="5" creationId="{E79755FA-C13A-4A29-BA4A-4BBCB4049905}"/>
          </ac:picMkLst>
        </pc:picChg>
      </pc:sldChg>
      <pc:sldChg chg="del">
        <pc:chgData name="Антоніна Савченко" userId="a0a5defca2c67e93" providerId="LiveId" clId="{165F6AF2-1336-4005-91CF-08A82107A126}" dt="2023-03-20T07:36:28.623" v="242" actId="47"/>
        <pc:sldMkLst>
          <pc:docMk/>
          <pc:sldMk cId="4238821154" sldId="424"/>
        </pc:sldMkLst>
      </pc:sldChg>
      <pc:sldChg chg="del">
        <pc:chgData name="Антоніна Савченко" userId="a0a5defca2c67e93" providerId="LiveId" clId="{165F6AF2-1336-4005-91CF-08A82107A126}" dt="2023-03-20T07:36:30.914" v="243" actId="47"/>
        <pc:sldMkLst>
          <pc:docMk/>
          <pc:sldMk cId="2850727300" sldId="425"/>
        </pc:sldMkLst>
      </pc:sldChg>
      <pc:sldChg chg="del">
        <pc:chgData name="Антоніна Савченко" userId="a0a5defca2c67e93" providerId="LiveId" clId="{165F6AF2-1336-4005-91CF-08A82107A126}" dt="2023-03-20T07:36:31.429" v="244" actId="47"/>
        <pc:sldMkLst>
          <pc:docMk/>
          <pc:sldMk cId="139013527" sldId="426"/>
        </pc:sldMkLst>
      </pc:sldChg>
      <pc:sldChg chg="del">
        <pc:chgData name="Антоніна Савченко" userId="a0a5defca2c67e93" providerId="LiveId" clId="{165F6AF2-1336-4005-91CF-08A82107A126}" dt="2023-03-20T07:36:31.865" v="245" actId="47"/>
        <pc:sldMkLst>
          <pc:docMk/>
          <pc:sldMk cId="3613940320" sldId="427"/>
        </pc:sldMkLst>
      </pc:sldChg>
      <pc:sldChg chg="del">
        <pc:chgData name="Антоніна Савченко" userId="a0a5defca2c67e93" providerId="LiveId" clId="{165F6AF2-1336-4005-91CF-08A82107A126}" dt="2023-03-20T07:36:32.298" v="246" actId="47"/>
        <pc:sldMkLst>
          <pc:docMk/>
          <pc:sldMk cId="2215702164" sldId="428"/>
        </pc:sldMkLst>
      </pc:sldChg>
      <pc:sldChg chg="del">
        <pc:chgData name="Антоніна Савченко" userId="a0a5defca2c67e93" providerId="LiveId" clId="{165F6AF2-1336-4005-91CF-08A82107A126}" dt="2023-03-20T07:36:33.106" v="247" actId="47"/>
        <pc:sldMkLst>
          <pc:docMk/>
          <pc:sldMk cId="2162995272" sldId="429"/>
        </pc:sldMkLst>
      </pc:sldChg>
      <pc:sldChg chg="del">
        <pc:chgData name="Антоніна Савченко" userId="a0a5defca2c67e93" providerId="LiveId" clId="{165F6AF2-1336-4005-91CF-08A82107A126}" dt="2023-03-20T07:36:33.822" v="248" actId="47"/>
        <pc:sldMkLst>
          <pc:docMk/>
          <pc:sldMk cId="2457638975" sldId="430"/>
        </pc:sldMkLst>
      </pc:sldChg>
      <pc:sldChg chg="del">
        <pc:chgData name="Антоніна Савченко" userId="a0a5defca2c67e93" providerId="LiveId" clId="{165F6AF2-1336-4005-91CF-08A82107A126}" dt="2023-03-20T07:36:34.509" v="249" actId="47"/>
        <pc:sldMkLst>
          <pc:docMk/>
          <pc:sldMk cId="1038957364" sldId="431"/>
        </pc:sldMkLst>
      </pc:sldChg>
      <pc:sldChg chg="del">
        <pc:chgData name="Антоніна Савченко" userId="a0a5defca2c67e93" providerId="LiveId" clId="{165F6AF2-1336-4005-91CF-08A82107A126}" dt="2023-03-20T07:36:35.192" v="250" actId="47"/>
        <pc:sldMkLst>
          <pc:docMk/>
          <pc:sldMk cId="626493351" sldId="432"/>
        </pc:sldMkLst>
      </pc:sldChg>
      <pc:sldChg chg="del">
        <pc:chgData name="Антоніна Савченко" userId="a0a5defca2c67e93" providerId="LiveId" clId="{165F6AF2-1336-4005-91CF-08A82107A126}" dt="2023-03-20T07:36:35.925" v="251" actId="47"/>
        <pc:sldMkLst>
          <pc:docMk/>
          <pc:sldMk cId="761419617" sldId="433"/>
        </pc:sldMkLst>
      </pc:sldChg>
      <pc:sldChg chg="del">
        <pc:chgData name="Антоніна Савченко" userId="a0a5defca2c67e93" providerId="LiveId" clId="{165F6AF2-1336-4005-91CF-08A82107A126}" dt="2023-03-20T07:36:36.583" v="252" actId="47"/>
        <pc:sldMkLst>
          <pc:docMk/>
          <pc:sldMk cId="2794532616" sldId="434"/>
        </pc:sldMkLst>
      </pc:sldChg>
      <pc:sldChg chg="del">
        <pc:chgData name="Антоніна Савченко" userId="a0a5defca2c67e93" providerId="LiveId" clId="{165F6AF2-1336-4005-91CF-08A82107A126}" dt="2023-03-20T07:36:37.316" v="253" actId="47"/>
        <pc:sldMkLst>
          <pc:docMk/>
          <pc:sldMk cId="212477559" sldId="435"/>
        </pc:sldMkLst>
      </pc:sldChg>
      <pc:sldChg chg="del">
        <pc:chgData name="Антоніна Савченко" userId="a0a5defca2c67e93" providerId="LiveId" clId="{165F6AF2-1336-4005-91CF-08A82107A126}" dt="2023-03-20T07:36:38.194" v="254" actId="47"/>
        <pc:sldMkLst>
          <pc:docMk/>
          <pc:sldMk cId="159638125" sldId="436"/>
        </pc:sldMkLst>
      </pc:sldChg>
      <pc:sldChg chg="del">
        <pc:chgData name="Антоніна Савченко" userId="a0a5defca2c67e93" providerId="LiveId" clId="{165F6AF2-1336-4005-91CF-08A82107A126}" dt="2023-03-20T07:36:44.641" v="255" actId="47"/>
        <pc:sldMkLst>
          <pc:docMk/>
          <pc:sldMk cId="4063430990" sldId="437"/>
        </pc:sldMkLst>
      </pc:sldChg>
      <pc:sldChg chg="addSp delSp modSp new mod modClrScheme chgLayout">
        <pc:chgData name="Антоніна Савченко" userId="a0a5defca2c67e93" providerId="LiveId" clId="{165F6AF2-1336-4005-91CF-08A82107A126}" dt="2023-03-20T07:14:35.203" v="158" actId="14100"/>
        <pc:sldMkLst>
          <pc:docMk/>
          <pc:sldMk cId="41332609" sldId="439"/>
        </pc:sldMkLst>
        <pc:spChg chg="del">
          <ac:chgData name="Антоніна Савченко" userId="a0a5defca2c67e93" providerId="LiveId" clId="{165F6AF2-1336-4005-91CF-08A82107A126}" dt="2023-03-20T07:14:28.563" v="155" actId="700"/>
          <ac:spMkLst>
            <pc:docMk/>
            <pc:sldMk cId="41332609" sldId="439"/>
            <ac:spMk id="2" creationId="{276DDC60-E1F7-4FB8-BF2A-2EFDF8A6BDBE}"/>
          </ac:spMkLst>
        </pc:spChg>
        <pc:spChg chg="del">
          <ac:chgData name="Антоніна Савченко" userId="a0a5defca2c67e93" providerId="LiveId" clId="{165F6AF2-1336-4005-91CF-08A82107A126}" dt="2023-03-20T07:14:28.563" v="155" actId="700"/>
          <ac:spMkLst>
            <pc:docMk/>
            <pc:sldMk cId="41332609" sldId="439"/>
            <ac:spMk id="3" creationId="{4DEA990B-4498-403E-87CE-F911EFF317A4}"/>
          </ac:spMkLst>
        </pc:spChg>
        <pc:picChg chg="add mod">
          <ac:chgData name="Антоніна Савченко" userId="a0a5defca2c67e93" providerId="LiveId" clId="{165F6AF2-1336-4005-91CF-08A82107A126}" dt="2023-03-20T07:14:35.203" v="158" actId="14100"/>
          <ac:picMkLst>
            <pc:docMk/>
            <pc:sldMk cId="41332609" sldId="439"/>
            <ac:picMk id="4" creationId="{63A57B32-4A61-43DF-B5A5-9CDC0EE4378B}"/>
          </ac:picMkLst>
        </pc:picChg>
      </pc:sldChg>
      <pc:sldChg chg="addSp delSp modSp new mod ord modClrScheme chgLayout">
        <pc:chgData name="Антоніна Савченко" userId="a0a5defca2c67e93" providerId="LiveId" clId="{165F6AF2-1336-4005-91CF-08A82107A126}" dt="2023-03-20T07:33:13.134" v="221"/>
        <pc:sldMkLst>
          <pc:docMk/>
          <pc:sldMk cId="1120707297" sldId="440"/>
        </pc:sldMkLst>
        <pc:spChg chg="del">
          <ac:chgData name="Антоніна Савченко" userId="a0a5defca2c67e93" providerId="LiveId" clId="{165F6AF2-1336-4005-91CF-08A82107A126}" dt="2023-03-20T07:15:17.564" v="160" actId="700"/>
          <ac:spMkLst>
            <pc:docMk/>
            <pc:sldMk cId="1120707297" sldId="440"/>
            <ac:spMk id="2" creationId="{D6CB5D6A-C4CD-4B1D-8D71-4FDD2F7523D1}"/>
          </ac:spMkLst>
        </pc:spChg>
        <pc:spChg chg="del">
          <ac:chgData name="Антоніна Савченко" userId="a0a5defca2c67e93" providerId="LiveId" clId="{165F6AF2-1336-4005-91CF-08A82107A126}" dt="2023-03-20T07:15:17.564" v="160" actId="700"/>
          <ac:spMkLst>
            <pc:docMk/>
            <pc:sldMk cId="1120707297" sldId="440"/>
            <ac:spMk id="3" creationId="{781DA126-A89B-46AF-AE78-611A902BC5E6}"/>
          </ac:spMkLst>
        </pc:spChg>
        <pc:picChg chg="add mod">
          <ac:chgData name="Антоніна Савченко" userId="a0a5defca2c67e93" providerId="LiveId" clId="{165F6AF2-1336-4005-91CF-08A82107A126}" dt="2023-03-20T07:15:23.651" v="163" actId="14100"/>
          <ac:picMkLst>
            <pc:docMk/>
            <pc:sldMk cId="1120707297" sldId="440"/>
            <ac:picMk id="4" creationId="{AD552F7B-93E9-4F60-AA2F-CCFCABFC897A}"/>
          </ac:picMkLst>
        </pc:picChg>
      </pc:sldChg>
      <pc:sldChg chg="addSp delSp modSp new mod ord modClrScheme chgLayout">
        <pc:chgData name="Антоніна Савченко" userId="a0a5defca2c67e93" providerId="LiveId" clId="{165F6AF2-1336-4005-91CF-08A82107A126}" dt="2023-03-20T07:33:07.510" v="219"/>
        <pc:sldMkLst>
          <pc:docMk/>
          <pc:sldMk cId="1763013079" sldId="441"/>
        </pc:sldMkLst>
        <pc:spChg chg="del">
          <ac:chgData name="Антоніна Савченко" userId="a0a5defca2c67e93" providerId="LiveId" clId="{165F6AF2-1336-4005-91CF-08A82107A126}" dt="2023-03-20T07:18:33.564" v="167" actId="700"/>
          <ac:spMkLst>
            <pc:docMk/>
            <pc:sldMk cId="1763013079" sldId="441"/>
            <ac:spMk id="2" creationId="{0CE976F0-0824-4760-AA1B-C8AB88E34DAA}"/>
          </ac:spMkLst>
        </pc:spChg>
        <pc:spChg chg="del">
          <ac:chgData name="Антоніна Савченко" userId="a0a5defca2c67e93" providerId="LiveId" clId="{165F6AF2-1336-4005-91CF-08A82107A126}" dt="2023-03-20T07:18:33.564" v="167" actId="700"/>
          <ac:spMkLst>
            <pc:docMk/>
            <pc:sldMk cId="1763013079" sldId="441"/>
            <ac:spMk id="3" creationId="{EE2F9CEC-FCF6-4E12-8886-19E81A177B28}"/>
          </ac:spMkLst>
        </pc:spChg>
        <pc:picChg chg="add mod">
          <ac:chgData name="Антоніна Савченко" userId="a0a5defca2c67e93" providerId="LiveId" clId="{165F6AF2-1336-4005-91CF-08A82107A126}" dt="2023-03-20T07:18:41.986" v="170" actId="14100"/>
          <ac:picMkLst>
            <pc:docMk/>
            <pc:sldMk cId="1763013079" sldId="441"/>
            <ac:picMk id="4" creationId="{972FA3A4-222E-4DDF-9219-04040BB4F1A3}"/>
          </ac:picMkLst>
        </pc:picChg>
      </pc:sldChg>
      <pc:sldChg chg="addSp modSp new mod ord">
        <pc:chgData name="Антоніна Савченко" userId="a0a5defca2c67e93" providerId="LiveId" clId="{165F6AF2-1336-4005-91CF-08A82107A126}" dt="2023-03-20T07:33:15.694" v="223"/>
        <pc:sldMkLst>
          <pc:docMk/>
          <pc:sldMk cId="122080031" sldId="442"/>
        </pc:sldMkLst>
        <pc:picChg chg="add mod">
          <ac:chgData name="Антоніна Савченко" userId="a0a5defca2c67e93" providerId="LiveId" clId="{165F6AF2-1336-4005-91CF-08A82107A126}" dt="2023-03-20T07:19:10.443" v="174" actId="14100"/>
          <ac:picMkLst>
            <pc:docMk/>
            <pc:sldMk cId="122080031" sldId="442"/>
            <ac:picMk id="2" creationId="{9E557CD7-D890-47D0-B3EA-17C0ADB08116}"/>
          </ac:picMkLst>
        </pc:picChg>
      </pc:sldChg>
      <pc:sldChg chg="addSp delSp modSp new mod ord modClrScheme chgLayout">
        <pc:chgData name="Антоніна Савченко" userId="a0a5defca2c67e93" providerId="LiveId" clId="{165F6AF2-1336-4005-91CF-08A82107A126}" dt="2023-03-20T07:33:47.502" v="227"/>
        <pc:sldMkLst>
          <pc:docMk/>
          <pc:sldMk cId="4027773742" sldId="443"/>
        </pc:sldMkLst>
        <pc:spChg chg="del">
          <ac:chgData name="Антоніна Савченко" userId="a0a5defca2c67e93" providerId="LiveId" clId="{165F6AF2-1336-4005-91CF-08A82107A126}" dt="2023-03-20T07:21:50.027" v="179" actId="700"/>
          <ac:spMkLst>
            <pc:docMk/>
            <pc:sldMk cId="4027773742" sldId="443"/>
            <ac:spMk id="2" creationId="{8304E0DC-B6C3-4587-9564-873D9C7C9E51}"/>
          </ac:spMkLst>
        </pc:spChg>
        <pc:spChg chg="del">
          <ac:chgData name="Антоніна Савченко" userId="a0a5defca2c67e93" providerId="LiveId" clId="{165F6AF2-1336-4005-91CF-08A82107A126}" dt="2023-03-20T07:21:50.027" v="179" actId="700"/>
          <ac:spMkLst>
            <pc:docMk/>
            <pc:sldMk cId="4027773742" sldId="443"/>
            <ac:spMk id="3" creationId="{75439EA9-2807-4652-9B43-04F5C26BFD2B}"/>
          </ac:spMkLst>
        </pc:spChg>
        <pc:picChg chg="add mod">
          <ac:chgData name="Антоніна Савченко" userId="a0a5defca2c67e93" providerId="LiveId" clId="{165F6AF2-1336-4005-91CF-08A82107A126}" dt="2023-03-20T07:21:59.955" v="183" actId="14100"/>
          <ac:picMkLst>
            <pc:docMk/>
            <pc:sldMk cId="4027773742" sldId="443"/>
            <ac:picMk id="4" creationId="{BC987157-B8B4-46FB-8393-D9DE8D3F7666}"/>
          </ac:picMkLst>
        </pc:picChg>
      </pc:sldChg>
      <pc:sldChg chg="addSp delSp modSp new mod ord modClrScheme chgLayout">
        <pc:chgData name="Антоніна Савченко" userId="a0a5defca2c67e93" providerId="LiveId" clId="{165F6AF2-1336-4005-91CF-08A82107A126}" dt="2023-03-20T07:33:37.981" v="225"/>
        <pc:sldMkLst>
          <pc:docMk/>
          <pc:sldMk cId="1342781416" sldId="444"/>
        </pc:sldMkLst>
        <pc:spChg chg="del">
          <ac:chgData name="Антоніна Савченко" userId="a0a5defca2c67e93" providerId="LiveId" clId="{165F6AF2-1336-4005-91CF-08A82107A126}" dt="2023-03-20T07:24:54.801" v="185" actId="700"/>
          <ac:spMkLst>
            <pc:docMk/>
            <pc:sldMk cId="1342781416" sldId="444"/>
            <ac:spMk id="2" creationId="{F2CE1FD5-1A3D-4491-905A-048C438226DB}"/>
          </ac:spMkLst>
        </pc:spChg>
        <pc:spChg chg="del">
          <ac:chgData name="Антоніна Савченко" userId="a0a5defca2c67e93" providerId="LiveId" clId="{165F6AF2-1336-4005-91CF-08A82107A126}" dt="2023-03-20T07:24:54.801" v="185" actId="700"/>
          <ac:spMkLst>
            <pc:docMk/>
            <pc:sldMk cId="1342781416" sldId="444"/>
            <ac:spMk id="3" creationId="{FE9BC0DA-0BCA-4827-AE09-0AB8E2738B30}"/>
          </ac:spMkLst>
        </pc:spChg>
        <pc:picChg chg="add mod">
          <ac:chgData name="Антоніна Савченко" userId="a0a5defca2c67e93" providerId="LiveId" clId="{165F6AF2-1336-4005-91CF-08A82107A126}" dt="2023-03-20T07:25:03.676" v="189" actId="14100"/>
          <ac:picMkLst>
            <pc:docMk/>
            <pc:sldMk cId="1342781416" sldId="444"/>
            <ac:picMk id="4" creationId="{8461DB36-075D-427D-B6FD-09430691D453}"/>
          </ac:picMkLst>
        </pc:picChg>
      </pc:sldChg>
      <pc:sldChg chg="addSp delSp modSp new mod modClrScheme chgLayout">
        <pc:chgData name="Антоніна Савченко" userId="a0a5defca2c67e93" providerId="LiveId" clId="{165F6AF2-1336-4005-91CF-08A82107A126}" dt="2023-03-20T07:26:50.459" v="195" actId="1076"/>
        <pc:sldMkLst>
          <pc:docMk/>
          <pc:sldMk cId="178790648" sldId="445"/>
        </pc:sldMkLst>
        <pc:spChg chg="del">
          <ac:chgData name="Антоніна Савченко" userId="a0a5defca2c67e93" providerId="LiveId" clId="{165F6AF2-1336-4005-91CF-08A82107A126}" dt="2023-03-20T07:26:44.178" v="191" actId="700"/>
          <ac:spMkLst>
            <pc:docMk/>
            <pc:sldMk cId="178790648" sldId="445"/>
            <ac:spMk id="2" creationId="{0EF7791D-AFA0-4CB1-BE0D-124BC58F69E7}"/>
          </ac:spMkLst>
        </pc:spChg>
        <pc:spChg chg="del">
          <ac:chgData name="Антоніна Савченко" userId="a0a5defca2c67e93" providerId="LiveId" clId="{165F6AF2-1336-4005-91CF-08A82107A126}" dt="2023-03-20T07:26:44.178" v="191" actId="700"/>
          <ac:spMkLst>
            <pc:docMk/>
            <pc:sldMk cId="178790648" sldId="445"/>
            <ac:spMk id="3" creationId="{87929D0F-BD0E-4BFD-8ADB-F8F1E10ACCB1}"/>
          </ac:spMkLst>
        </pc:spChg>
        <pc:picChg chg="add mod">
          <ac:chgData name="Антоніна Савченко" userId="a0a5defca2c67e93" providerId="LiveId" clId="{165F6AF2-1336-4005-91CF-08A82107A126}" dt="2023-03-20T07:26:50.459" v="195" actId="1076"/>
          <ac:picMkLst>
            <pc:docMk/>
            <pc:sldMk cId="178790648" sldId="445"/>
            <ac:picMk id="4" creationId="{7D087580-335A-4325-B49E-153B84D95E20}"/>
          </ac:picMkLst>
        </pc:picChg>
      </pc:sldChg>
      <pc:sldChg chg="addSp modSp new mod">
        <pc:chgData name="Антоніна Савченко" userId="a0a5defca2c67e93" providerId="LiveId" clId="{165F6AF2-1336-4005-91CF-08A82107A126}" dt="2023-03-20T07:28:47.092" v="201" actId="1076"/>
        <pc:sldMkLst>
          <pc:docMk/>
          <pc:sldMk cId="1891155054" sldId="446"/>
        </pc:sldMkLst>
        <pc:picChg chg="add mod">
          <ac:chgData name="Антоніна Савченко" userId="a0a5defca2c67e93" providerId="LiveId" clId="{165F6AF2-1336-4005-91CF-08A82107A126}" dt="2023-03-20T07:28:47.092" v="201" actId="1076"/>
          <ac:picMkLst>
            <pc:docMk/>
            <pc:sldMk cId="1891155054" sldId="446"/>
            <ac:picMk id="2" creationId="{B9EA31C0-E2C6-4016-B2F3-73611AD2B99A}"/>
          </ac:picMkLst>
        </pc:picChg>
      </pc:sldChg>
      <pc:sldChg chg="addSp delSp modSp new mod">
        <pc:chgData name="Антоніна Савченко" userId="a0a5defca2c67e93" providerId="LiveId" clId="{165F6AF2-1336-4005-91CF-08A82107A126}" dt="2023-03-20T07:29:48.807" v="212" actId="1076"/>
        <pc:sldMkLst>
          <pc:docMk/>
          <pc:sldMk cId="4073245837" sldId="447"/>
        </pc:sldMkLst>
        <pc:picChg chg="add del mod">
          <ac:chgData name="Антоніна Савченко" userId="a0a5defca2c67e93" providerId="LiveId" clId="{165F6AF2-1336-4005-91CF-08A82107A126}" dt="2023-03-20T07:29:39.603" v="207" actId="478"/>
          <ac:picMkLst>
            <pc:docMk/>
            <pc:sldMk cId="4073245837" sldId="447"/>
            <ac:picMk id="2" creationId="{3928754B-C755-48BA-90F5-1ED76A71CFB7}"/>
          </ac:picMkLst>
        </pc:picChg>
        <pc:picChg chg="add mod">
          <ac:chgData name="Антоніна Савченко" userId="a0a5defca2c67e93" providerId="LiveId" clId="{165F6AF2-1336-4005-91CF-08A82107A126}" dt="2023-03-20T07:29:48.807" v="212" actId="1076"/>
          <ac:picMkLst>
            <pc:docMk/>
            <pc:sldMk cId="4073245837" sldId="447"/>
            <ac:picMk id="3" creationId="{3CC857C8-EC84-447C-A092-C62F9F51A55A}"/>
          </ac:picMkLst>
        </pc:picChg>
      </pc:sldChg>
      <pc:sldChg chg="addSp modSp new mod">
        <pc:chgData name="Антоніна Савченко" userId="a0a5defca2c67e93" providerId="LiveId" clId="{165F6AF2-1336-4005-91CF-08A82107A126}" dt="2023-03-20T07:31:18.955" v="217" actId="14100"/>
        <pc:sldMkLst>
          <pc:docMk/>
          <pc:sldMk cId="596579740" sldId="448"/>
        </pc:sldMkLst>
        <pc:picChg chg="add mod">
          <ac:chgData name="Антоніна Савченко" userId="a0a5defca2c67e93" providerId="LiveId" clId="{165F6AF2-1336-4005-91CF-08A82107A126}" dt="2023-03-20T07:31:18.955" v="217" actId="14100"/>
          <ac:picMkLst>
            <pc:docMk/>
            <pc:sldMk cId="596579740" sldId="448"/>
            <ac:picMk id="2" creationId="{51997CE0-18FD-4C0B-AAEA-F61CDADB7CA3}"/>
          </ac:picMkLst>
        </pc:picChg>
      </pc:sldChg>
      <pc:sldChg chg="addSp modSp new mod modClrScheme chgLayout">
        <pc:chgData name="Антоніна Савченко" userId="a0a5defca2c67e93" providerId="LiveId" clId="{165F6AF2-1336-4005-91CF-08A82107A126}" dt="2023-03-20T07:34:53.907" v="236" actId="1076"/>
        <pc:sldMkLst>
          <pc:docMk/>
          <pc:sldMk cId="3800387684" sldId="449"/>
        </pc:sldMkLst>
        <pc:spChg chg="add mod">
          <ac:chgData name="Антоніна Савченко" userId="a0a5defca2c67e93" providerId="LiveId" clId="{165F6AF2-1336-4005-91CF-08A82107A126}" dt="2023-03-20T07:34:19.389" v="232" actId="2711"/>
          <ac:spMkLst>
            <pc:docMk/>
            <pc:sldMk cId="3800387684" sldId="449"/>
            <ac:spMk id="2" creationId="{F7FD3E98-2254-4A1F-91EA-0C0D66FD2BF5}"/>
          </ac:spMkLst>
        </pc:spChg>
        <pc:picChg chg="add mod">
          <ac:chgData name="Антоніна Савченко" userId="a0a5defca2c67e93" providerId="LiveId" clId="{165F6AF2-1336-4005-91CF-08A82107A126}" dt="2023-03-20T07:34:53.907" v="236" actId="1076"/>
          <ac:picMkLst>
            <pc:docMk/>
            <pc:sldMk cId="3800387684" sldId="449"/>
            <ac:picMk id="3" creationId="{71BAF572-81BD-4835-ADEA-2ACF4B11ECCD}"/>
          </ac:picMkLst>
        </pc:picChg>
      </pc:sldChg>
      <pc:sldChg chg="addSp modSp new mod">
        <pc:chgData name="Антоніна Савченко" userId="a0a5defca2c67e93" providerId="LiveId" clId="{165F6AF2-1336-4005-91CF-08A82107A126}" dt="2023-03-20T07:35:22.492" v="241" actId="14100"/>
        <pc:sldMkLst>
          <pc:docMk/>
          <pc:sldMk cId="49814015" sldId="450"/>
        </pc:sldMkLst>
        <pc:picChg chg="add mod">
          <ac:chgData name="Антоніна Савченко" userId="a0a5defca2c67e93" providerId="LiveId" clId="{165F6AF2-1336-4005-91CF-08A82107A126}" dt="2023-03-20T07:35:22.492" v="241" actId="14100"/>
          <ac:picMkLst>
            <pc:docMk/>
            <pc:sldMk cId="49814015" sldId="450"/>
            <ac:picMk id="2" creationId="{DA446307-EAAD-4EEF-9416-63969D97BCB9}"/>
          </ac:picMkLst>
        </pc:picChg>
      </pc:sldChg>
      <pc:sldChg chg="addSp modSp new mod modClrScheme chgLayout">
        <pc:chgData name="Антоніна Савченко" userId="a0a5defca2c67e93" providerId="LiveId" clId="{165F6AF2-1336-4005-91CF-08A82107A126}" dt="2023-03-21T13:46:15.484" v="301" actId="20577"/>
        <pc:sldMkLst>
          <pc:docMk/>
          <pc:sldMk cId="1429755633" sldId="451"/>
        </pc:sldMkLst>
        <pc:spChg chg="add mod">
          <ac:chgData name="Антоніна Савченко" userId="a0a5defca2c67e93" providerId="LiveId" clId="{165F6AF2-1336-4005-91CF-08A82107A126}" dt="2023-03-20T07:37:33.368" v="275" actId="20577"/>
          <ac:spMkLst>
            <pc:docMk/>
            <pc:sldMk cId="1429755633" sldId="451"/>
            <ac:spMk id="2" creationId="{8746F712-BBF6-4070-9946-EB46A09A90C2}"/>
          </ac:spMkLst>
        </pc:spChg>
        <pc:spChg chg="add mod">
          <ac:chgData name="Антоніна Савченко" userId="a0a5defca2c67e93" providerId="LiveId" clId="{165F6AF2-1336-4005-91CF-08A82107A126}" dt="2023-03-21T13:46:13.071" v="300" actId="20577"/>
          <ac:spMkLst>
            <pc:docMk/>
            <pc:sldMk cId="1429755633" sldId="451"/>
            <ac:spMk id="4" creationId="{07D4CC5D-920C-40B2-8E9B-C5D923DD1F79}"/>
          </ac:spMkLst>
        </pc:spChg>
        <pc:spChg chg="add mod">
          <ac:chgData name="Антоніна Савченко" userId="a0a5defca2c67e93" providerId="LiveId" clId="{165F6AF2-1336-4005-91CF-08A82107A126}" dt="2023-03-21T13:46:15.484" v="301" actId="20577"/>
          <ac:spMkLst>
            <pc:docMk/>
            <pc:sldMk cId="1429755633" sldId="451"/>
            <ac:spMk id="6" creationId="{89CFA421-337A-46E6-8A38-DF765D7D2177}"/>
          </ac:spMkLst>
        </pc:spChg>
      </pc:sldChg>
    </pc:docChg>
  </pc:docChgLst>
  <pc:docChgLst>
    <pc:chgData name="Антоніна Савченко" userId="a0a5defca2c67e93" providerId="LiveId" clId="{77E73DB8-4333-40C4-AB51-A90796A11882}"/>
    <pc:docChg chg="modSld">
      <pc:chgData name="Антоніна Савченко" userId="a0a5defca2c67e93" providerId="LiveId" clId="{77E73DB8-4333-40C4-AB51-A90796A11882}" dt="2024-02-18T16:30:26.076" v="1" actId="20577"/>
      <pc:docMkLst>
        <pc:docMk/>
      </pc:docMkLst>
      <pc:sldChg chg="modSp mod">
        <pc:chgData name="Антоніна Савченко" userId="a0a5defca2c67e93" providerId="LiveId" clId="{77E73DB8-4333-40C4-AB51-A90796A11882}" dt="2024-02-18T16:30:26.076" v="1" actId="20577"/>
        <pc:sldMkLst>
          <pc:docMk/>
          <pc:sldMk cId="3847872034" sldId="256"/>
        </pc:sldMkLst>
        <pc:spChg chg="mod">
          <ac:chgData name="Антоніна Савченко" userId="a0a5defca2c67e93" providerId="LiveId" clId="{77E73DB8-4333-40C4-AB51-A90796A11882}" dt="2024-02-18T16:30:26.076" v="1" actId="20577"/>
          <ac:spMkLst>
            <pc:docMk/>
            <pc:sldMk cId="3847872034" sldId="256"/>
            <ac:spMk id="2" creationId="{00000000-0000-0000-0000-000000000000}"/>
          </ac:spMkLst>
        </pc:spChg>
      </pc:sldChg>
    </pc:docChg>
  </pc:docChgLst>
  <pc:docChgLst>
    <pc:chgData name="Антоніна Савченко" userId="a0a5defca2c67e93" providerId="LiveId" clId="{1C8F8D78-ACA0-4848-9571-5B7FA535C409}"/>
    <pc:docChg chg="custSel addSld modSld">
      <pc:chgData name="Антоніна Савченко" userId="a0a5defca2c67e93" providerId="LiveId" clId="{1C8F8D78-ACA0-4848-9571-5B7FA535C409}" dt="2023-03-07T19:14:31.240" v="841"/>
      <pc:docMkLst>
        <pc:docMk/>
      </pc:docMkLst>
      <pc:sldChg chg="addSp delSp modSp new mod modClrScheme chgLayout">
        <pc:chgData name="Антоніна Савченко" userId="a0a5defca2c67e93" providerId="LiveId" clId="{1C8F8D78-ACA0-4848-9571-5B7FA535C409}" dt="2023-03-07T18:42:17.594" v="29" actId="5793"/>
        <pc:sldMkLst>
          <pc:docMk/>
          <pc:sldMk cId="1714501520" sldId="394"/>
        </pc:sldMkLst>
        <pc:spChg chg="del mod ord">
          <ac:chgData name="Антоніна Савченко" userId="a0a5defca2c67e93" providerId="LiveId" clId="{1C8F8D78-ACA0-4848-9571-5B7FA535C409}" dt="2023-03-07T18:40:33.191" v="1" actId="700"/>
          <ac:spMkLst>
            <pc:docMk/>
            <pc:sldMk cId="1714501520" sldId="394"/>
            <ac:spMk id="2" creationId="{F55447F0-4FD0-4ABF-99C1-D1606317A403}"/>
          </ac:spMkLst>
        </pc:spChg>
        <pc:spChg chg="del">
          <ac:chgData name="Антоніна Савченко" userId="a0a5defca2c67e93" providerId="LiveId" clId="{1C8F8D78-ACA0-4848-9571-5B7FA535C409}" dt="2023-03-07T18:40:33.191" v="1" actId="700"/>
          <ac:spMkLst>
            <pc:docMk/>
            <pc:sldMk cId="1714501520" sldId="394"/>
            <ac:spMk id="3" creationId="{80267B53-CB04-471B-A446-AAEC3B1C0E6C}"/>
          </ac:spMkLst>
        </pc:spChg>
        <pc:spChg chg="add mod ord">
          <ac:chgData name="Антоніна Савченко" userId="a0a5defca2c67e93" providerId="LiveId" clId="{1C8F8D78-ACA0-4848-9571-5B7FA535C409}" dt="2023-03-07T18:40:50.167" v="14" actId="20577"/>
          <ac:spMkLst>
            <pc:docMk/>
            <pc:sldMk cId="1714501520" sldId="394"/>
            <ac:spMk id="4" creationId="{7C3CEFE5-835F-46DE-8046-6745AA2331FB}"/>
          </ac:spMkLst>
        </pc:spChg>
        <pc:spChg chg="add mod">
          <ac:chgData name="Антоніна Савченко" userId="a0a5defca2c67e93" providerId="LiveId" clId="{1C8F8D78-ACA0-4848-9571-5B7FA535C409}" dt="2023-03-07T18:42:17.594" v="29" actId="5793"/>
          <ac:spMkLst>
            <pc:docMk/>
            <pc:sldMk cId="1714501520" sldId="394"/>
            <ac:spMk id="6" creationId="{DAD2AA8D-5590-4792-8EE1-2E9E45648B22}"/>
          </ac:spMkLst>
        </pc:spChg>
      </pc:sldChg>
      <pc:sldChg chg="addSp modSp new mod modClrScheme chgLayout">
        <pc:chgData name="Антоніна Савченко" userId="a0a5defca2c67e93" providerId="LiveId" clId="{1C8F8D78-ACA0-4848-9571-5B7FA535C409}" dt="2023-03-07T18:49:57.790" v="654" actId="1076"/>
        <pc:sldMkLst>
          <pc:docMk/>
          <pc:sldMk cId="898233928" sldId="395"/>
        </pc:sldMkLst>
        <pc:spChg chg="add mod">
          <ac:chgData name="Антоніна Савченко" userId="a0a5defca2c67e93" providerId="LiveId" clId="{1C8F8D78-ACA0-4848-9571-5B7FA535C409}" dt="2023-03-07T18:49:57.790" v="654" actId="1076"/>
          <ac:spMkLst>
            <pc:docMk/>
            <pc:sldMk cId="898233928" sldId="395"/>
            <ac:spMk id="2" creationId="{303B1AE3-05F5-4C6B-AC8B-B92D061861AD}"/>
          </ac:spMkLst>
        </pc:spChg>
      </pc:sldChg>
      <pc:sldChg chg="addSp modSp new mod">
        <pc:chgData name="Антоніна Савченко" userId="a0a5defca2c67e93" providerId="LiveId" clId="{1C8F8D78-ACA0-4848-9571-5B7FA535C409}" dt="2023-03-07T18:53:34.541" v="662" actId="1076"/>
        <pc:sldMkLst>
          <pc:docMk/>
          <pc:sldMk cId="3623214697" sldId="396"/>
        </pc:sldMkLst>
        <pc:picChg chg="add mod">
          <ac:chgData name="Антоніна Савченко" userId="a0a5defca2c67e93" providerId="LiveId" clId="{1C8F8D78-ACA0-4848-9571-5B7FA535C409}" dt="2023-03-07T18:53:17.622" v="659" actId="1076"/>
          <ac:picMkLst>
            <pc:docMk/>
            <pc:sldMk cId="3623214697" sldId="396"/>
            <ac:picMk id="2" creationId="{309F0CAB-174F-4388-9AA8-096E8354BC1D}"/>
          </ac:picMkLst>
        </pc:picChg>
        <pc:picChg chg="add mod">
          <ac:chgData name="Антоніна Савченко" userId="a0a5defca2c67e93" providerId="LiveId" clId="{1C8F8D78-ACA0-4848-9571-5B7FA535C409}" dt="2023-03-07T18:53:14.862" v="658" actId="1076"/>
          <ac:picMkLst>
            <pc:docMk/>
            <pc:sldMk cId="3623214697" sldId="396"/>
            <ac:picMk id="3" creationId="{55487EF7-F2DA-4FEF-B889-A7FDFD86A02A}"/>
          </ac:picMkLst>
        </pc:picChg>
        <pc:picChg chg="add mod">
          <ac:chgData name="Антоніна Савченко" userId="a0a5defca2c67e93" providerId="LiveId" clId="{1C8F8D78-ACA0-4848-9571-5B7FA535C409}" dt="2023-03-07T18:53:34.541" v="662" actId="1076"/>
          <ac:picMkLst>
            <pc:docMk/>
            <pc:sldMk cId="3623214697" sldId="396"/>
            <ac:picMk id="4" creationId="{92D68A62-11F7-48E7-ADF9-7E117769E7B1}"/>
          </ac:picMkLst>
        </pc:picChg>
      </pc:sldChg>
      <pc:sldChg chg="addSp new">
        <pc:chgData name="Антоніна Савченко" userId="a0a5defca2c67e93" providerId="LiveId" clId="{1C8F8D78-ACA0-4848-9571-5B7FA535C409}" dt="2023-03-07T18:53:53.187" v="664"/>
        <pc:sldMkLst>
          <pc:docMk/>
          <pc:sldMk cId="3350272352" sldId="397"/>
        </pc:sldMkLst>
        <pc:picChg chg="add">
          <ac:chgData name="Антоніна Савченко" userId="a0a5defca2c67e93" providerId="LiveId" clId="{1C8F8D78-ACA0-4848-9571-5B7FA535C409}" dt="2023-03-07T18:53:53.187" v="664"/>
          <ac:picMkLst>
            <pc:docMk/>
            <pc:sldMk cId="3350272352" sldId="397"/>
            <ac:picMk id="2" creationId="{ACCD4E73-AC7F-4E13-850E-CCC3CFE52CFD}"/>
          </ac:picMkLst>
        </pc:picChg>
      </pc:sldChg>
      <pc:sldChg chg="addSp modSp new mod">
        <pc:chgData name="Антоніна Савченко" userId="a0a5defca2c67e93" providerId="LiveId" clId="{1C8F8D78-ACA0-4848-9571-5B7FA535C409}" dt="2023-03-07T18:54:15.094" v="668" actId="14100"/>
        <pc:sldMkLst>
          <pc:docMk/>
          <pc:sldMk cId="2306069736" sldId="398"/>
        </pc:sldMkLst>
        <pc:picChg chg="add mod">
          <ac:chgData name="Антоніна Савченко" userId="a0a5defca2c67e93" providerId="LiveId" clId="{1C8F8D78-ACA0-4848-9571-5B7FA535C409}" dt="2023-03-07T18:54:15.094" v="668" actId="14100"/>
          <ac:picMkLst>
            <pc:docMk/>
            <pc:sldMk cId="2306069736" sldId="398"/>
            <ac:picMk id="2" creationId="{FAC06EFA-C881-4D99-9EB5-17A18B125481}"/>
          </ac:picMkLst>
        </pc:picChg>
      </pc:sldChg>
      <pc:sldChg chg="addSp modSp new mod">
        <pc:chgData name="Антоніна Савченко" userId="a0a5defca2c67e93" providerId="LiveId" clId="{1C8F8D78-ACA0-4848-9571-5B7FA535C409}" dt="2023-03-07T18:54:34.653" v="672" actId="14100"/>
        <pc:sldMkLst>
          <pc:docMk/>
          <pc:sldMk cId="43525718" sldId="399"/>
        </pc:sldMkLst>
        <pc:picChg chg="add mod">
          <ac:chgData name="Антоніна Савченко" userId="a0a5defca2c67e93" providerId="LiveId" clId="{1C8F8D78-ACA0-4848-9571-5B7FA535C409}" dt="2023-03-07T18:54:34.653" v="672" actId="14100"/>
          <ac:picMkLst>
            <pc:docMk/>
            <pc:sldMk cId="43525718" sldId="399"/>
            <ac:picMk id="2" creationId="{56D9309E-B972-4EAA-9E0D-A90EA1147E6E}"/>
          </ac:picMkLst>
        </pc:picChg>
      </pc:sldChg>
      <pc:sldChg chg="addSp modSp new mod">
        <pc:chgData name="Антоніна Савченко" userId="a0a5defca2c67e93" providerId="LiveId" clId="{1C8F8D78-ACA0-4848-9571-5B7FA535C409}" dt="2023-03-07T18:54:55.293" v="676" actId="14100"/>
        <pc:sldMkLst>
          <pc:docMk/>
          <pc:sldMk cId="1222425579" sldId="400"/>
        </pc:sldMkLst>
        <pc:picChg chg="add mod">
          <ac:chgData name="Антоніна Савченко" userId="a0a5defca2c67e93" providerId="LiveId" clId="{1C8F8D78-ACA0-4848-9571-5B7FA535C409}" dt="2023-03-07T18:54:55.293" v="676" actId="14100"/>
          <ac:picMkLst>
            <pc:docMk/>
            <pc:sldMk cId="1222425579" sldId="400"/>
            <ac:picMk id="2" creationId="{D9C7D657-C23C-445B-8E3E-DF5B333B1D28}"/>
          </ac:picMkLst>
        </pc:picChg>
      </pc:sldChg>
      <pc:sldChg chg="addSp modSp new mod">
        <pc:chgData name="Антоніна Савченко" userId="a0a5defca2c67e93" providerId="LiveId" clId="{1C8F8D78-ACA0-4848-9571-5B7FA535C409}" dt="2023-03-07T18:55:14.701" v="680" actId="14100"/>
        <pc:sldMkLst>
          <pc:docMk/>
          <pc:sldMk cId="3399622972" sldId="401"/>
        </pc:sldMkLst>
        <pc:picChg chg="add mod">
          <ac:chgData name="Антоніна Савченко" userId="a0a5defca2c67e93" providerId="LiveId" clId="{1C8F8D78-ACA0-4848-9571-5B7FA535C409}" dt="2023-03-07T18:55:14.701" v="680" actId="14100"/>
          <ac:picMkLst>
            <pc:docMk/>
            <pc:sldMk cId="3399622972" sldId="401"/>
            <ac:picMk id="2" creationId="{A659A7D8-1105-4EDF-952E-939B02C31532}"/>
          </ac:picMkLst>
        </pc:picChg>
      </pc:sldChg>
      <pc:sldChg chg="addSp modSp new mod">
        <pc:chgData name="Антоніна Савченко" userId="a0a5defca2c67e93" providerId="LiveId" clId="{1C8F8D78-ACA0-4848-9571-5B7FA535C409}" dt="2023-03-07T18:55:33.549" v="684" actId="14100"/>
        <pc:sldMkLst>
          <pc:docMk/>
          <pc:sldMk cId="3572877396" sldId="402"/>
        </pc:sldMkLst>
        <pc:picChg chg="add mod">
          <ac:chgData name="Антоніна Савченко" userId="a0a5defca2c67e93" providerId="LiveId" clId="{1C8F8D78-ACA0-4848-9571-5B7FA535C409}" dt="2023-03-07T18:55:33.549" v="684" actId="14100"/>
          <ac:picMkLst>
            <pc:docMk/>
            <pc:sldMk cId="3572877396" sldId="402"/>
            <ac:picMk id="2" creationId="{EBBDA840-F370-4BBB-9397-8B901D5F640A}"/>
          </ac:picMkLst>
        </pc:picChg>
      </pc:sldChg>
      <pc:sldChg chg="addSp modSp new mod">
        <pc:chgData name="Антоніна Савченко" userId="a0a5defca2c67e93" providerId="LiveId" clId="{1C8F8D78-ACA0-4848-9571-5B7FA535C409}" dt="2023-03-07T18:55:54.669" v="688" actId="14100"/>
        <pc:sldMkLst>
          <pc:docMk/>
          <pc:sldMk cId="2971293952" sldId="403"/>
        </pc:sldMkLst>
        <pc:picChg chg="add mod">
          <ac:chgData name="Антоніна Савченко" userId="a0a5defca2c67e93" providerId="LiveId" clId="{1C8F8D78-ACA0-4848-9571-5B7FA535C409}" dt="2023-03-07T18:55:54.669" v="688" actId="14100"/>
          <ac:picMkLst>
            <pc:docMk/>
            <pc:sldMk cId="2971293952" sldId="403"/>
            <ac:picMk id="2" creationId="{7ABD612A-CEEE-4693-B842-37257AA8A3C0}"/>
          </ac:picMkLst>
        </pc:picChg>
      </pc:sldChg>
      <pc:sldChg chg="addSp modSp new mod">
        <pc:chgData name="Антоніна Савченко" userId="a0a5defca2c67e93" providerId="LiveId" clId="{1C8F8D78-ACA0-4848-9571-5B7FA535C409}" dt="2023-03-07T18:56:25.685" v="692" actId="14100"/>
        <pc:sldMkLst>
          <pc:docMk/>
          <pc:sldMk cId="3671797494" sldId="404"/>
        </pc:sldMkLst>
        <pc:picChg chg="add mod">
          <ac:chgData name="Антоніна Савченко" userId="a0a5defca2c67e93" providerId="LiveId" clId="{1C8F8D78-ACA0-4848-9571-5B7FA535C409}" dt="2023-03-07T18:56:25.685" v="692" actId="14100"/>
          <ac:picMkLst>
            <pc:docMk/>
            <pc:sldMk cId="3671797494" sldId="404"/>
            <ac:picMk id="2" creationId="{5AAA8586-3D32-4AAA-AAAF-9641A66C0DD5}"/>
          </ac:picMkLst>
        </pc:picChg>
      </pc:sldChg>
      <pc:sldChg chg="addSp modSp new mod">
        <pc:chgData name="Антоніна Савченко" userId="a0a5defca2c67e93" providerId="LiveId" clId="{1C8F8D78-ACA0-4848-9571-5B7FA535C409}" dt="2023-03-07T18:56:47.037" v="696" actId="14100"/>
        <pc:sldMkLst>
          <pc:docMk/>
          <pc:sldMk cId="3601686698" sldId="405"/>
        </pc:sldMkLst>
        <pc:picChg chg="add mod">
          <ac:chgData name="Антоніна Савченко" userId="a0a5defca2c67e93" providerId="LiveId" clId="{1C8F8D78-ACA0-4848-9571-5B7FA535C409}" dt="2023-03-07T18:56:47.037" v="696" actId="14100"/>
          <ac:picMkLst>
            <pc:docMk/>
            <pc:sldMk cId="3601686698" sldId="405"/>
            <ac:picMk id="2" creationId="{802D4C7E-08AB-4FC3-88AA-F4FA7E610E24}"/>
          </ac:picMkLst>
        </pc:picChg>
      </pc:sldChg>
      <pc:sldChg chg="addSp modSp new mod">
        <pc:chgData name="Антоніна Савченко" userId="a0a5defca2c67e93" providerId="LiveId" clId="{1C8F8D78-ACA0-4848-9571-5B7FA535C409}" dt="2023-03-07T18:57:14.302" v="700" actId="14100"/>
        <pc:sldMkLst>
          <pc:docMk/>
          <pc:sldMk cId="1675655172" sldId="406"/>
        </pc:sldMkLst>
        <pc:picChg chg="add mod">
          <ac:chgData name="Антоніна Савченко" userId="a0a5defca2c67e93" providerId="LiveId" clId="{1C8F8D78-ACA0-4848-9571-5B7FA535C409}" dt="2023-03-07T18:57:14.302" v="700" actId="14100"/>
          <ac:picMkLst>
            <pc:docMk/>
            <pc:sldMk cId="1675655172" sldId="406"/>
            <ac:picMk id="2" creationId="{71E0B6D4-9919-42BD-BCE6-400D8453220A}"/>
          </ac:picMkLst>
        </pc:picChg>
      </pc:sldChg>
      <pc:sldChg chg="addSp modSp new mod">
        <pc:chgData name="Антоніна Савченко" userId="a0a5defca2c67e93" providerId="LiveId" clId="{1C8F8D78-ACA0-4848-9571-5B7FA535C409}" dt="2023-03-07T18:57:37.389" v="704" actId="14100"/>
        <pc:sldMkLst>
          <pc:docMk/>
          <pc:sldMk cId="3095842949" sldId="407"/>
        </pc:sldMkLst>
        <pc:picChg chg="add mod">
          <ac:chgData name="Антоніна Савченко" userId="a0a5defca2c67e93" providerId="LiveId" clId="{1C8F8D78-ACA0-4848-9571-5B7FA535C409}" dt="2023-03-07T18:57:37.389" v="704" actId="14100"/>
          <ac:picMkLst>
            <pc:docMk/>
            <pc:sldMk cId="3095842949" sldId="407"/>
            <ac:picMk id="2" creationId="{99B44F27-71E5-457E-A52B-01ED505EFF6C}"/>
          </ac:picMkLst>
        </pc:picChg>
      </pc:sldChg>
      <pc:sldChg chg="addSp modSp new mod">
        <pc:chgData name="Антоніна Савченко" userId="a0a5defca2c67e93" providerId="LiveId" clId="{1C8F8D78-ACA0-4848-9571-5B7FA535C409}" dt="2023-03-07T18:59:05.709" v="708" actId="14100"/>
        <pc:sldMkLst>
          <pc:docMk/>
          <pc:sldMk cId="1548272422" sldId="408"/>
        </pc:sldMkLst>
        <pc:picChg chg="add mod">
          <ac:chgData name="Антоніна Савченко" userId="a0a5defca2c67e93" providerId="LiveId" clId="{1C8F8D78-ACA0-4848-9571-5B7FA535C409}" dt="2023-03-07T18:59:05.709" v="708" actId="14100"/>
          <ac:picMkLst>
            <pc:docMk/>
            <pc:sldMk cId="1548272422" sldId="408"/>
            <ac:picMk id="2" creationId="{3B43AAFF-7F22-4327-B513-21527F05CF5A}"/>
          </ac:picMkLst>
        </pc:picChg>
      </pc:sldChg>
      <pc:sldChg chg="addSp modSp new mod">
        <pc:chgData name="Антоніна Савченко" userId="a0a5defca2c67e93" providerId="LiveId" clId="{1C8F8D78-ACA0-4848-9571-5B7FA535C409}" dt="2023-03-07T18:59:27.221" v="712" actId="14100"/>
        <pc:sldMkLst>
          <pc:docMk/>
          <pc:sldMk cId="644941267" sldId="409"/>
        </pc:sldMkLst>
        <pc:picChg chg="add mod">
          <ac:chgData name="Антоніна Савченко" userId="a0a5defca2c67e93" providerId="LiveId" clId="{1C8F8D78-ACA0-4848-9571-5B7FA535C409}" dt="2023-03-07T18:59:27.221" v="712" actId="14100"/>
          <ac:picMkLst>
            <pc:docMk/>
            <pc:sldMk cId="644941267" sldId="409"/>
            <ac:picMk id="2" creationId="{CDEEC20C-8F99-41E9-90DF-5195782AD940}"/>
          </ac:picMkLst>
        </pc:picChg>
      </pc:sldChg>
      <pc:sldChg chg="addSp modSp new mod">
        <pc:chgData name="Антоніна Савченко" userId="a0a5defca2c67e93" providerId="LiveId" clId="{1C8F8D78-ACA0-4848-9571-5B7FA535C409}" dt="2023-03-07T18:59:48.998" v="716" actId="14100"/>
        <pc:sldMkLst>
          <pc:docMk/>
          <pc:sldMk cId="689199047" sldId="410"/>
        </pc:sldMkLst>
        <pc:picChg chg="add mod">
          <ac:chgData name="Антоніна Савченко" userId="a0a5defca2c67e93" providerId="LiveId" clId="{1C8F8D78-ACA0-4848-9571-5B7FA535C409}" dt="2023-03-07T18:59:48.998" v="716" actId="14100"/>
          <ac:picMkLst>
            <pc:docMk/>
            <pc:sldMk cId="689199047" sldId="410"/>
            <ac:picMk id="2" creationId="{5808AFD0-5C63-4CD5-A270-CD28E69ABDD3}"/>
          </ac:picMkLst>
        </pc:picChg>
      </pc:sldChg>
      <pc:sldChg chg="addSp modSp new mod">
        <pc:chgData name="Антоніна Савченко" userId="a0a5defca2c67e93" providerId="LiveId" clId="{1C8F8D78-ACA0-4848-9571-5B7FA535C409}" dt="2023-03-07T19:00:34.765" v="723" actId="14100"/>
        <pc:sldMkLst>
          <pc:docMk/>
          <pc:sldMk cId="1945569725" sldId="411"/>
        </pc:sldMkLst>
        <pc:picChg chg="add mod">
          <ac:chgData name="Антоніна Савченко" userId="a0a5defca2c67e93" providerId="LiveId" clId="{1C8F8D78-ACA0-4848-9571-5B7FA535C409}" dt="2023-03-07T19:00:34.765" v="723" actId="14100"/>
          <ac:picMkLst>
            <pc:docMk/>
            <pc:sldMk cId="1945569725" sldId="411"/>
            <ac:picMk id="2" creationId="{46F7A4F8-B880-40FD-9A93-481470773838}"/>
          </ac:picMkLst>
        </pc:picChg>
      </pc:sldChg>
      <pc:sldChg chg="addSp new">
        <pc:chgData name="Антоніна Савченко" userId="a0a5defca2c67e93" providerId="LiveId" clId="{1C8F8D78-ACA0-4848-9571-5B7FA535C409}" dt="2023-03-07T19:00:52.517" v="725"/>
        <pc:sldMkLst>
          <pc:docMk/>
          <pc:sldMk cId="3064754825" sldId="412"/>
        </pc:sldMkLst>
        <pc:picChg chg="add">
          <ac:chgData name="Антоніна Савченко" userId="a0a5defca2c67e93" providerId="LiveId" clId="{1C8F8D78-ACA0-4848-9571-5B7FA535C409}" dt="2023-03-07T19:00:52.517" v="725"/>
          <ac:picMkLst>
            <pc:docMk/>
            <pc:sldMk cId="3064754825" sldId="412"/>
            <ac:picMk id="2" creationId="{0F16176B-ADED-465D-A472-8111F018FE49}"/>
          </ac:picMkLst>
        </pc:picChg>
      </pc:sldChg>
      <pc:sldChg chg="addSp new">
        <pc:chgData name="Антоніна Савченко" userId="a0a5defca2c67e93" providerId="LiveId" clId="{1C8F8D78-ACA0-4848-9571-5B7FA535C409}" dt="2023-03-07T19:01:16.122" v="727"/>
        <pc:sldMkLst>
          <pc:docMk/>
          <pc:sldMk cId="987330732" sldId="413"/>
        </pc:sldMkLst>
        <pc:picChg chg="add">
          <ac:chgData name="Антоніна Савченко" userId="a0a5defca2c67e93" providerId="LiveId" clId="{1C8F8D78-ACA0-4848-9571-5B7FA535C409}" dt="2023-03-07T19:01:16.122" v="727"/>
          <ac:picMkLst>
            <pc:docMk/>
            <pc:sldMk cId="987330732" sldId="413"/>
            <ac:picMk id="2" creationId="{984BC5F0-9642-4B10-8EF5-C64C5B22AF98}"/>
          </ac:picMkLst>
        </pc:picChg>
      </pc:sldChg>
      <pc:sldChg chg="addSp modSp new mod">
        <pc:chgData name="Антоніна Савченко" userId="a0a5defca2c67e93" providerId="LiveId" clId="{1C8F8D78-ACA0-4848-9571-5B7FA535C409}" dt="2023-03-07T19:01:35.445" v="731" actId="14100"/>
        <pc:sldMkLst>
          <pc:docMk/>
          <pc:sldMk cId="1546236627" sldId="414"/>
        </pc:sldMkLst>
        <pc:picChg chg="add mod">
          <ac:chgData name="Антоніна Савченко" userId="a0a5defca2c67e93" providerId="LiveId" clId="{1C8F8D78-ACA0-4848-9571-5B7FA535C409}" dt="2023-03-07T19:01:35.445" v="731" actId="14100"/>
          <ac:picMkLst>
            <pc:docMk/>
            <pc:sldMk cId="1546236627" sldId="414"/>
            <ac:picMk id="2" creationId="{C5E9AF07-620E-4467-A958-51A55DDB0AD5}"/>
          </ac:picMkLst>
        </pc:picChg>
      </pc:sldChg>
      <pc:sldChg chg="addSp modSp new mod">
        <pc:chgData name="Антоніна Савченко" userId="a0a5defca2c67e93" providerId="LiveId" clId="{1C8F8D78-ACA0-4848-9571-5B7FA535C409}" dt="2023-03-07T19:01:58.485" v="735" actId="14100"/>
        <pc:sldMkLst>
          <pc:docMk/>
          <pc:sldMk cId="104703270" sldId="415"/>
        </pc:sldMkLst>
        <pc:picChg chg="add mod">
          <ac:chgData name="Антоніна Савченко" userId="a0a5defca2c67e93" providerId="LiveId" clId="{1C8F8D78-ACA0-4848-9571-5B7FA535C409}" dt="2023-03-07T19:01:58.485" v="735" actId="14100"/>
          <ac:picMkLst>
            <pc:docMk/>
            <pc:sldMk cId="104703270" sldId="415"/>
            <ac:picMk id="2" creationId="{C8815177-52A4-41B1-9F3A-953337E2EFB2}"/>
          </ac:picMkLst>
        </pc:picChg>
      </pc:sldChg>
      <pc:sldChg chg="addSp new">
        <pc:chgData name="Антоніна Савченко" userId="a0a5defca2c67e93" providerId="LiveId" clId="{1C8F8D78-ACA0-4848-9571-5B7FA535C409}" dt="2023-03-07T19:02:15.743" v="737"/>
        <pc:sldMkLst>
          <pc:docMk/>
          <pc:sldMk cId="1595714762" sldId="416"/>
        </pc:sldMkLst>
        <pc:picChg chg="add">
          <ac:chgData name="Антоніна Савченко" userId="a0a5defca2c67e93" providerId="LiveId" clId="{1C8F8D78-ACA0-4848-9571-5B7FA535C409}" dt="2023-03-07T19:02:15.743" v="737"/>
          <ac:picMkLst>
            <pc:docMk/>
            <pc:sldMk cId="1595714762" sldId="416"/>
            <ac:picMk id="2" creationId="{AAB3517E-F4E8-45BE-9FE9-EC88A0FA4EAD}"/>
          </ac:picMkLst>
        </pc:picChg>
      </pc:sldChg>
      <pc:sldChg chg="addSp new">
        <pc:chgData name="Антоніна Савченко" userId="a0a5defca2c67e93" providerId="LiveId" clId="{1C8F8D78-ACA0-4848-9571-5B7FA535C409}" dt="2023-03-07T19:02:31.121" v="739"/>
        <pc:sldMkLst>
          <pc:docMk/>
          <pc:sldMk cId="2011031338" sldId="417"/>
        </pc:sldMkLst>
        <pc:picChg chg="add">
          <ac:chgData name="Антоніна Савченко" userId="a0a5defca2c67e93" providerId="LiveId" clId="{1C8F8D78-ACA0-4848-9571-5B7FA535C409}" dt="2023-03-07T19:02:31.121" v="739"/>
          <ac:picMkLst>
            <pc:docMk/>
            <pc:sldMk cId="2011031338" sldId="417"/>
            <ac:picMk id="2" creationId="{D22BC042-BB44-4CA0-9252-A32E50D70AB5}"/>
          </ac:picMkLst>
        </pc:picChg>
      </pc:sldChg>
      <pc:sldChg chg="addSp new">
        <pc:chgData name="Антоніна Савченко" userId="a0a5defca2c67e93" providerId="LiveId" clId="{1C8F8D78-ACA0-4848-9571-5B7FA535C409}" dt="2023-03-07T19:02:43.346" v="741"/>
        <pc:sldMkLst>
          <pc:docMk/>
          <pc:sldMk cId="752313253" sldId="418"/>
        </pc:sldMkLst>
        <pc:picChg chg="add">
          <ac:chgData name="Антоніна Савченко" userId="a0a5defca2c67e93" providerId="LiveId" clId="{1C8F8D78-ACA0-4848-9571-5B7FA535C409}" dt="2023-03-07T19:02:43.346" v="741"/>
          <ac:picMkLst>
            <pc:docMk/>
            <pc:sldMk cId="752313253" sldId="418"/>
            <ac:picMk id="2" creationId="{8CC3569C-5220-4023-AD3F-009598D73BBE}"/>
          </ac:picMkLst>
        </pc:picChg>
      </pc:sldChg>
      <pc:sldChg chg="addSp modSp new mod">
        <pc:chgData name="Антоніна Савченко" userId="a0a5defca2c67e93" providerId="LiveId" clId="{1C8F8D78-ACA0-4848-9571-5B7FA535C409}" dt="2023-03-07T19:03:15.677" v="745" actId="14100"/>
        <pc:sldMkLst>
          <pc:docMk/>
          <pc:sldMk cId="2890530113" sldId="419"/>
        </pc:sldMkLst>
        <pc:picChg chg="add mod">
          <ac:chgData name="Антоніна Савченко" userId="a0a5defca2c67e93" providerId="LiveId" clId="{1C8F8D78-ACA0-4848-9571-5B7FA535C409}" dt="2023-03-07T19:03:15.677" v="745" actId="14100"/>
          <ac:picMkLst>
            <pc:docMk/>
            <pc:sldMk cId="2890530113" sldId="419"/>
            <ac:picMk id="2" creationId="{B6E70A18-AACA-436E-BC3F-19C22E0FED9D}"/>
          </ac:picMkLst>
        </pc:picChg>
      </pc:sldChg>
      <pc:sldChg chg="addSp new">
        <pc:chgData name="Антоніна Савченко" userId="a0a5defca2c67e93" providerId="LiveId" clId="{1C8F8D78-ACA0-4848-9571-5B7FA535C409}" dt="2023-03-07T19:03:31.591" v="747"/>
        <pc:sldMkLst>
          <pc:docMk/>
          <pc:sldMk cId="790447002" sldId="420"/>
        </pc:sldMkLst>
        <pc:picChg chg="add">
          <ac:chgData name="Антоніна Савченко" userId="a0a5defca2c67e93" providerId="LiveId" clId="{1C8F8D78-ACA0-4848-9571-5B7FA535C409}" dt="2023-03-07T19:03:31.591" v="747"/>
          <ac:picMkLst>
            <pc:docMk/>
            <pc:sldMk cId="790447002" sldId="420"/>
            <ac:picMk id="2" creationId="{9DCA2027-B1B6-4A38-9B12-EABD7700F093}"/>
          </ac:picMkLst>
        </pc:picChg>
      </pc:sldChg>
      <pc:sldChg chg="addSp new">
        <pc:chgData name="Антоніна Савченко" userId="a0a5defca2c67e93" providerId="LiveId" clId="{1C8F8D78-ACA0-4848-9571-5B7FA535C409}" dt="2023-03-07T19:03:44.864" v="749"/>
        <pc:sldMkLst>
          <pc:docMk/>
          <pc:sldMk cId="3765511874" sldId="421"/>
        </pc:sldMkLst>
        <pc:picChg chg="add">
          <ac:chgData name="Антоніна Савченко" userId="a0a5defca2c67e93" providerId="LiveId" clId="{1C8F8D78-ACA0-4848-9571-5B7FA535C409}" dt="2023-03-07T19:03:44.864" v="749"/>
          <ac:picMkLst>
            <pc:docMk/>
            <pc:sldMk cId="3765511874" sldId="421"/>
            <ac:picMk id="2" creationId="{BB1877D7-0C4B-4E0D-A29F-C8F7AC97226B}"/>
          </ac:picMkLst>
        </pc:picChg>
      </pc:sldChg>
      <pc:sldChg chg="addSp modSp new mod">
        <pc:chgData name="Антоніна Савченко" userId="a0a5defca2c67e93" providerId="LiveId" clId="{1C8F8D78-ACA0-4848-9571-5B7FA535C409}" dt="2023-03-07T19:04:08.414" v="753" actId="14100"/>
        <pc:sldMkLst>
          <pc:docMk/>
          <pc:sldMk cId="3650610441" sldId="422"/>
        </pc:sldMkLst>
        <pc:picChg chg="add mod">
          <ac:chgData name="Антоніна Савченко" userId="a0a5defca2c67e93" providerId="LiveId" clId="{1C8F8D78-ACA0-4848-9571-5B7FA535C409}" dt="2023-03-07T19:04:08.414" v="753" actId="14100"/>
          <ac:picMkLst>
            <pc:docMk/>
            <pc:sldMk cId="3650610441" sldId="422"/>
            <ac:picMk id="2" creationId="{94C20E7C-8645-49C1-82AC-9F0D71E7041F}"/>
          </ac:picMkLst>
        </pc:picChg>
      </pc:sldChg>
      <pc:sldChg chg="addSp modSp new mod">
        <pc:chgData name="Антоніна Савченко" userId="a0a5defca2c67e93" providerId="LiveId" clId="{1C8F8D78-ACA0-4848-9571-5B7FA535C409}" dt="2023-03-07T19:05:01.692" v="757" actId="14100"/>
        <pc:sldMkLst>
          <pc:docMk/>
          <pc:sldMk cId="3148091930" sldId="423"/>
        </pc:sldMkLst>
        <pc:picChg chg="add mod">
          <ac:chgData name="Антоніна Савченко" userId="a0a5defca2c67e93" providerId="LiveId" clId="{1C8F8D78-ACA0-4848-9571-5B7FA535C409}" dt="2023-03-07T19:05:01.692" v="757" actId="14100"/>
          <ac:picMkLst>
            <pc:docMk/>
            <pc:sldMk cId="3148091930" sldId="423"/>
            <ac:picMk id="2" creationId="{36C199A4-E2E4-4A49-8449-DDEC28CF47C5}"/>
          </ac:picMkLst>
        </pc:picChg>
      </pc:sldChg>
      <pc:sldChg chg="addSp modSp new mod modClrScheme chgLayout">
        <pc:chgData name="Антоніна Савченко" userId="a0a5defca2c67e93" providerId="LiveId" clId="{1C8F8D78-ACA0-4848-9571-5B7FA535C409}" dt="2023-03-07T19:07:12.229" v="791" actId="1076"/>
        <pc:sldMkLst>
          <pc:docMk/>
          <pc:sldMk cId="4238821154" sldId="424"/>
        </pc:sldMkLst>
        <pc:spChg chg="add mod ord">
          <ac:chgData name="Антоніна Савченко" userId="a0a5defca2c67e93" providerId="LiveId" clId="{1C8F8D78-ACA0-4848-9571-5B7FA535C409}" dt="2023-03-07T19:06:20.005" v="778" actId="20577"/>
          <ac:spMkLst>
            <pc:docMk/>
            <pc:sldMk cId="4238821154" sldId="424"/>
            <ac:spMk id="3" creationId="{F2D542AB-F8F3-4A93-A402-A6861269DE78}"/>
          </ac:spMkLst>
        </pc:spChg>
        <pc:picChg chg="add mod">
          <ac:chgData name="Антоніна Савченко" userId="a0a5defca2c67e93" providerId="LiveId" clId="{1C8F8D78-ACA0-4848-9571-5B7FA535C409}" dt="2023-03-07T19:07:10.589" v="790" actId="1076"/>
          <ac:picMkLst>
            <pc:docMk/>
            <pc:sldMk cId="4238821154" sldId="424"/>
            <ac:picMk id="2" creationId="{400D0736-0827-4C83-8CF6-F5F0B362DDC7}"/>
          </ac:picMkLst>
        </pc:picChg>
        <pc:picChg chg="add mod">
          <ac:chgData name="Антоніна Савченко" userId="a0a5defca2c67e93" providerId="LiveId" clId="{1C8F8D78-ACA0-4848-9571-5B7FA535C409}" dt="2023-03-07T19:07:12.229" v="791" actId="1076"/>
          <ac:picMkLst>
            <pc:docMk/>
            <pc:sldMk cId="4238821154" sldId="424"/>
            <ac:picMk id="4" creationId="{B4A92FBB-849E-4A36-9D22-D59C87AA3BBF}"/>
          </ac:picMkLst>
        </pc:picChg>
        <pc:picChg chg="add mod">
          <ac:chgData name="Антоніна Савченко" userId="a0a5defca2c67e93" providerId="LiveId" clId="{1C8F8D78-ACA0-4848-9571-5B7FA535C409}" dt="2023-03-07T19:07:03.085" v="787" actId="1076"/>
          <ac:picMkLst>
            <pc:docMk/>
            <pc:sldMk cId="4238821154" sldId="424"/>
            <ac:picMk id="5" creationId="{D8F45084-63B4-4217-AA00-16B0042BCD5F}"/>
          </ac:picMkLst>
        </pc:picChg>
      </pc:sldChg>
      <pc:sldChg chg="addSp delSp modSp new mod modClrScheme chgLayout">
        <pc:chgData name="Антоніна Савченко" userId="a0a5defca2c67e93" providerId="LiveId" clId="{1C8F8D78-ACA0-4848-9571-5B7FA535C409}" dt="2023-03-07T19:07:35.557" v="796" actId="14100"/>
        <pc:sldMkLst>
          <pc:docMk/>
          <pc:sldMk cId="2850727300" sldId="425"/>
        </pc:sldMkLst>
        <pc:spChg chg="del">
          <ac:chgData name="Антоніна Савченко" userId="a0a5defca2c67e93" providerId="LiveId" clId="{1C8F8D78-ACA0-4848-9571-5B7FA535C409}" dt="2023-03-07T19:07:29.536" v="793" actId="700"/>
          <ac:spMkLst>
            <pc:docMk/>
            <pc:sldMk cId="2850727300" sldId="425"/>
            <ac:spMk id="2" creationId="{1F5E4990-DBCD-4EA9-9DED-826EA8E098AD}"/>
          </ac:spMkLst>
        </pc:spChg>
        <pc:picChg chg="add mod">
          <ac:chgData name="Антоніна Савченко" userId="a0a5defca2c67e93" providerId="LiveId" clId="{1C8F8D78-ACA0-4848-9571-5B7FA535C409}" dt="2023-03-07T19:07:35.557" v="796" actId="14100"/>
          <ac:picMkLst>
            <pc:docMk/>
            <pc:sldMk cId="2850727300" sldId="425"/>
            <ac:picMk id="3" creationId="{B5B05EFC-D0C2-46F8-A122-FC7D825AEF46}"/>
          </ac:picMkLst>
        </pc:picChg>
      </pc:sldChg>
      <pc:sldChg chg="addSp modSp new mod">
        <pc:chgData name="Антоніна Савченко" userId="a0a5defca2c67e93" providerId="LiveId" clId="{1C8F8D78-ACA0-4848-9571-5B7FA535C409}" dt="2023-03-07T19:07:53.273" v="800" actId="14100"/>
        <pc:sldMkLst>
          <pc:docMk/>
          <pc:sldMk cId="139013527" sldId="426"/>
        </pc:sldMkLst>
        <pc:picChg chg="add mod">
          <ac:chgData name="Антоніна Савченко" userId="a0a5defca2c67e93" providerId="LiveId" clId="{1C8F8D78-ACA0-4848-9571-5B7FA535C409}" dt="2023-03-07T19:07:53.273" v="800" actId="14100"/>
          <ac:picMkLst>
            <pc:docMk/>
            <pc:sldMk cId="139013527" sldId="426"/>
            <ac:picMk id="2" creationId="{23687127-7B02-4CE0-8928-38ACD65073BA}"/>
          </ac:picMkLst>
        </pc:picChg>
      </pc:sldChg>
      <pc:sldChg chg="addSp modSp new mod">
        <pc:chgData name="Антоніна Савченко" userId="a0a5defca2c67e93" providerId="LiveId" clId="{1C8F8D78-ACA0-4848-9571-5B7FA535C409}" dt="2023-03-07T19:08:20.645" v="804" actId="14100"/>
        <pc:sldMkLst>
          <pc:docMk/>
          <pc:sldMk cId="3613940320" sldId="427"/>
        </pc:sldMkLst>
        <pc:picChg chg="add mod">
          <ac:chgData name="Антоніна Савченко" userId="a0a5defca2c67e93" providerId="LiveId" clId="{1C8F8D78-ACA0-4848-9571-5B7FA535C409}" dt="2023-03-07T19:08:20.645" v="804" actId="14100"/>
          <ac:picMkLst>
            <pc:docMk/>
            <pc:sldMk cId="3613940320" sldId="427"/>
            <ac:picMk id="2" creationId="{36C0EB25-FB21-405C-84D3-A16E165F1520}"/>
          </ac:picMkLst>
        </pc:picChg>
      </pc:sldChg>
      <pc:sldChg chg="addSp modSp new mod">
        <pc:chgData name="Антоніна Савченко" userId="a0a5defca2c67e93" providerId="LiveId" clId="{1C8F8D78-ACA0-4848-9571-5B7FA535C409}" dt="2023-03-07T19:08:39.205" v="808" actId="14100"/>
        <pc:sldMkLst>
          <pc:docMk/>
          <pc:sldMk cId="2215702164" sldId="428"/>
        </pc:sldMkLst>
        <pc:picChg chg="add mod">
          <ac:chgData name="Антоніна Савченко" userId="a0a5defca2c67e93" providerId="LiveId" clId="{1C8F8D78-ACA0-4848-9571-5B7FA535C409}" dt="2023-03-07T19:08:39.205" v="808" actId="14100"/>
          <ac:picMkLst>
            <pc:docMk/>
            <pc:sldMk cId="2215702164" sldId="428"/>
            <ac:picMk id="2" creationId="{48D28F05-2CF5-4EC7-9D3D-3A10634410E8}"/>
          </ac:picMkLst>
        </pc:picChg>
      </pc:sldChg>
      <pc:sldChg chg="addSp modSp new mod">
        <pc:chgData name="Антоніна Савченко" userId="a0a5defca2c67e93" providerId="LiveId" clId="{1C8F8D78-ACA0-4848-9571-5B7FA535C409}" dt="2023-03-07T19:10:30.285" v="813" actId="14100"/>
        <pc:sldMkLst>
          <pc:docMk/>
          <pc:sldMk cId="2162995272" sldId="429"/>
        </pc:sldMkLst>
        <pc:picChg chg="add mod">
          <ac:chgData name="Антоніна Савченко" userId="a0a5defca2c67e93" providerId="LiveId" clId="{1C8F8D78-ACA0-4848-9571-5B7FA535C409}" dt="2023-03-07T19:10:30.285" v="813" actId="14100"/>
          <ac:picMkLst>
            <pc:docMk/>
            <pc:sldMk cId="2162995272" sldId="429"/>
            <ac:picMk id="2" creationId="{111FE246-409E-455A-A753-1C67F73F7AD5}"/>
          </ac:picMkLst>
        </pc:picChg>
      </pc:sldChg>
      <pc:sldChg chg="addSp modSp new mod">
        <pc:chgData name="Антоніна Савченко" userId="a0a5defca2c67e93" providerId="LiveId" clId="{1C8F8D78-ACA0-4848-9571-5B7FA535C409}" dt="2023-03-07T19:11:34.141" v="819" actId="1076"/>
        <pc:sldMkLst>
          <pc:docMk/>
          <pc:sldMk cId="2457638975" sldId="430"/>
        </pc:sldMkLst>
        <pc:picChg chg="add mod">
          <ac:chgData name="Антоніна Савченко" userId="a0a5defca2c67e93" providerId="LiveId" clId="{1C8F8D78-ACA0-4848-9571-5B7FA535C409}" dt="2023-03-07T19:11:34.141" v="819" actId="1076"/>
          <ac:picMkLst>
            <pc:docMk/>
            <pc:sldMk cId="2457638975" sldId="430"/>
            <ac:picMk id="2" creationId="{01E18AF4-493F-4B5C-AF24-3FE5B94CA84F}"/>
          </ac:picMkLst>
        </pc:picChg>
      </pc:sldChg>
      <pc:sldChg chg="addSp new">
        <pc:chgData name="Антоніна Савченко" userId="a0a5defca2c67e93" providerId="LiveId" clId="{1C8F8D78-ACA0-4848-9571-5B7FA535C409}" dt="2023-03-07T19:12:00.078" v="821"/>
        <pc:sldMkLst>
          <pc:docMk/>
          <pc:sldMk cId="1038957364" sldId="431"/>
        </pc:sldMkLst>
        <pc:picChg chg="add">
          <ac:chgData name="Антоніна Савченко" userId="a0a5defca2c67e93" providerId="LiveId" clId="{1C8F8D78-ACA0-4848-9571-5B7FA535C409}" dt="2023-03-07T19:12:00.078" v="821"/>
          <ac:picMkLst>
            <pc:docMk/>
            <pc:sldMk cId="1038957364" sldId="431"/>
            <ac:picMk id="2" creationId="{E7965AB7-0A84-4F5A-BE5A-06A097098D23}"/>
          </ac:picMkLst>
        </pc:picChg>
      </pc:sldChg>
      <pc:sldChg chg="addSp new">
        <pc:chgData name="Антоніна Савченко" userId="a0a5defca2c67e93" providerId="LiveId" clId="{1C8F8D78-ACA0-4848-9571-5B7FA535C409}" dt="2023-03-07T19:12:18.857" v="823"/>
        <pc:sldMkLst>
          <pc:docMk/>
          <pc:sldMk cId="626493351" sldId="432"/>
        </pc:sldMkLst>
        <pc:picChg chg="add">
          <ac:chgData name="Антоніна Савченко" userId="a0a5defca2c67e93" providerId="LiveId" clId="{1C8F8D78-ACA0-4848-9571-5B7FA535C409}" dt="2023-03-07T19:12:18.857" v="823"/>
          <ac:picMkLst>
            <pc:docMk/>
            <pc:sldMk cId="626493351" sldId="432"/>
            <ac:picMk id="2" creationId="{533393FD-C1CD-458C-887E-52683B7839D9}"/>
          </ac:picMkLst>
        </pc:picChg>
      </pc:sldChg>
      <pc:sldChg chg="addSp new">
        <pc:chgData name="Антоніна Савченко" userId="a0a5defca2c67e93" providerId="LiveId" clId="{1C8F8D78-ACA0-4848-9571-5B7FA535C409}" dt="2023-03-07T19:12:31.102" v="825"/>
        <pc:sldMkLst>
          <pc:docMk/>
          <pc:sldMk cId="761419617" sldId="433"/>
        </pc:sldMkLst>
        <pc:picChg chg="add">
          <ac:chgData name="Антоніна Савченко" userId="a0a5defca2c67e93" providerId="LiveId" clId="{1C8F8D78-ACA0-4848-9571-5B7FA535C409}" dt="2023-03-07T19:12:31.102" v="825"/>
          <ac:picMkLst>
            <pc:docMk/>
            <pc:sldMk cId="761419617" sldId="433"/>
            <ac:picMk id="2" creationId="{ACC279CE-98EC-4F7C-B8CF-8896699C0242}"/>
          </ac:picMkLst>
        </pc:picChg>
      </pc:sldChg>
      <pc:sldChg chg="addSp modSp new mod">
        <pc:chgData name="Антоніна Савченко" userId="a0a5defca2c67e93" providerId="LiveId" clId="{1C8F8D78-ACA0-4848-9571-5B7FA535C409}" dt="2023-03-07T19:12:52.365" v="829" actId="14100"/>
        <pc:sldMkLst>
          <pc:docMk/>
          <pc:sldMk cId="2794532616" sldId="434"/>
        </pc:sldMkLst>
        <pc:picChg chg="add mod">
          <ac:chgData name="Антоніна Савченко" userId="a0a5defca2c67e93" providerId="LiveId" clId="{1C8F8D78-ACA0-4848-9571-5B7FA535C409}" dt="2023-03-07T19:12:52.365" v="829" actId="14100"/>
          <ac:picMkLst>
            <pc:docMk/>
            <pc:sldMk cId="2794532616" sldId="434"/>
            <ac:picMk id="2" creationId="{24923908-9FCA-4373-A9E5-5AB2E41BB6AD}"/>
          </ac:picMkLst>
        </pc:picChg>
      </pc:sldChg>
      <pc:sldChg chg="addSp modSp new mod">
        <pc:chgData name="Антоніна Савченко" userId="a0a5defca2c67e93" providerId="LiveId" clId="{1C8F8D78-ACA0-4848-9571-5B7FA535C409}" dt="2023-03-07T19:13:12.637" v="833" actId="14100"/>
        <pc:sldMkLst>
          <pc:docMk/>
          <pc:sldMk cId="212477559" sldId="435"/>
        </pc:sldMkLst>
        <pc:picChg chg="add mod">
          <ac:chgData name="Антоніна Савченко" userId="a0a5defca2c67e93" providerId="LiveId" clId="{1C8F8D78-ACA0-4848-9571-5B7FA535C409}" dt="2023-03-07T19:13:12.637" v="833" actId="14100"/>
          <ac:picMkLst>
            <pc:docMk/>
            <pc:sldMk cId="212477559" sldId="435"/>
            <ac:picMk id="2" creationId="{5DDC0483-5343-4CAF-87B8-4C4B3A275648}"/>
          </ac:picMkLst>
        </pc:picChg>
      </pc:sldChg>
      <pc:sldChg chg="addSp new">
        <pc:chgData name="Антоніна Савченко" userId="a0a5defca2c67e93" providerId="LiveId" clId="{1C8F8D78-ACA0-4848-9571-5B7FA535C409}" dt="2023-03-07T19:13:39.654" v="835"/>
        <pc:sldMkLst>
          <pc:docMk/>
          <pc:sldMk cId="159638125" sldId="436"/>
        </pc:sldMkLst>
        <pc:picChg chg="add">
          <ac:chgData name="Антоніна Савченко" userId="a0a5defca2c67e93" providerId="LiveId" clId="{1C8F8D78-ACA0-4848-9571-5B7FA535C409}" dt="2023-03-07T19:13:39.654" v="835"/>
          <ac:picMkLst>
            <pc:docMk/>
            <pc:sldMk cId="159638125" sldId="436"/>
            <ac:picMk id="2" creationId="{C50C2F5E-E0B6-45AD-9E8F-6A823824CAAD}"/>
          </ac:picMkLst>
        </pc:picChg>
      </pc:sldChg>
      <pc:sldChg chg="addSp modSp new mod">
        <pc:chgData name="Антоніна Савченко" userId="a0a5defca2c67e93" providerId="LiveId" clId="{1C8F8D78-ACA0-4848-9571-5B7FA535C409}" dt="2023-03-07T19:14:09.405" v="839" actId="14100"/>
        <pc:sldMkLst>
          <pc:docMk/>
          <pc:sldMk cId="4063430990" sldId="437"/>
        </pc:sldMkLst>
        <pc:picChg chg="add mod">
          <ac:chgData name="Антоніна Савченко" userId="a0a5defca2c67e93" providerId="LiveId" clId="{1C8F8D78-ACA0-4848-9571-5B7FA535C409}" dt="2023-03-07T19:14:09.405" v="839" actId="14100"/>
          <ac:picMkLst>
            <pc:docMk/>
            <pc:sldMk cId="4063430990" sldId="437"/>
            <ac:picMk id="2" creationId="{AA49709F-0BB5-4D68-A23A-75607D7B39BB}"/>
          </ac:picMkLst>
        </pc:picChg>
      </pc:sldChg>
      <pc:sldChg chg="addSp new">
        <pc:chgData name="Антоніна Савченко" userId="a0a5defca2c67e93" providerId="LiveId" clId="{1C8F8D78-ACA0-4848-9571-5B7FA535C409}" dt="2023-03-07T19:14:31.240" v="841"/>
        <pc:sldMkLst>
          <pc:docMk/>
          <pc:sldMk cId="2991589365" sldId="438"/>
        </pc:sldMkLst>
        <pc:picChg chg="add">
          <ac:chgData name="Антоніна Савченко" userId="a0a5defca2c67e93" providerId="LiveId" clId="{1C8F8D78-ACA0-4848-9571-5B7FA535C409}" dt="2023-03-07T19:14:31.240" v="841"/>
          <ac:picMkLst>
            <pc:docMk/>
            <pc:sldMk cId="2991589365" sldId="438"/>
            <ac:picMk id="2" creationId="{8104EE92-7111-4A02-BC13-7C8DCEE98D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D247172-43E7-4AE9-BADA-D437561F4441}" type="datetimeFigureOut">
              <a:rPr lang="ru-RU" smtClean="0"/>
              <a:t>21.09.2024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5C37CCF-6471-4B4C-9946-3E7023551E94}"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6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247172-43E7-4AE9-BADA-D437561F4441}" type="datetimeFigureOut">
              <a:rPr lang="ru-RU" smtClean="0"/>
              <a:t>21.09.2024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253487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247172-43E7-4AE9-BADA-D437561F4441}" type="datetimeFigureOut">
              <a:rPr lang="ru-RU" smtClean="0"/>
              <a:t>21.09.2024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77452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247172-43E7-4AE9-BADA-D437561F4441}" type="datetimeFigureOut">
              <a:rPr lang="ru-RU" smtClean="0"/>
              <a:t>21.09.2024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119263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247172-43E7-4AE9-BADA-D437561F4441}" type="datetimeFigureOut">
              <a:rPr lang="ru-RU" smtClean="0"/>
              <a:t>21.09.2024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37CCF-6471-4B4C-9946-3E7023551E94}"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60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247172-43E7-4AE9-BADA-D437561F4441}" type="datetimeFigureOut">
              <a:rPr lang="ru-RU" smtClean="0"/>
              <a:t>21.09.2024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33502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D247172-43E7-4AE9-BADA-D437561F4441}" type="datetimeFigureOut">
              <a:rPr lang="ru-RU" smtClean="0"/>
              <a:t>21.09.2024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234447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D247172-43E7-4AE9-BADA-D437561F4441}" type="datetimeFigureOut">
              <a:rPr lang="ru-RU" smtClean="0"/>
              <a:t>21.09.2024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103165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47172-43E7-4AE9-BADA-D437561F4441}" type="datetimeFigureOut">
              <a:rPr lang="ru-RU" smtClean="0"/>
              <a:t>21.09.2024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265032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247172-43E7-4AE9-BADA-D437561F4441}" type="datetimeFigureOut">
              <a:rPr lang="ru-RU" smtClean="0"/>
              <a:t>21.09.2024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236720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247172-43E7-4AE9-BADA-D437561F4441}" type="datetimeFigureOut">
              <a:rPr lang="ru-RU" smtClean="0"/>
              <a:t>21.09.2024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37CCF-6471-4B4C-9946-3E7023551E94}" type="slidenum">
              <a:rPr lang="ru-RU" smtClean="0"/>
              <a:t>‹#›</a:t>
            </a:fld>
            <a:endParaRPr lang="ru-RU"/>
          </a:p>
        </p:txBody>
      </p:sp>
    </p:spTree>
    <p:extLst>
      <p:ext uri="{BB962C8B-B14F-4D97-AF65-F5344CB8AC3E}">
        <p14:creationId xmlns:p14="http://schemas.microsoft.com/office/powerpoint/2010/main" val="187173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D247172-43E7-4AE9-BADA-D437561F4441}" type="datetimeFigureOut">
              <a:rPr lang="ru-RU" smtClean="0"/>
              <a:t>21.09.2024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5C37CCF-6471-4B4C-9946-3E7023551E94}" type="slidenum">
              <a:rPr lang="ru-RU" smtClean="0"/>
              <a:t>‹#›</a:t>
            </a:fld>
            <a:endParaRPr lang="ru-RU"/>
          </a:p>
        </p:txBody>
      </p:sp>
    </p:spTree>
    <p:extLst>
      <p:ext uri="{BB962C8B-B14F-4D97-AF65-F5344CB8AC3E}">
        <p14:creationId xmlns:p14="http://schemas.microsoft.com/office/powerpoint/2010/main" val="393267629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878" y="111894"/>
            <a:ext cx="11887200" cy="6686550"/>
          </a:xfrm>
          <a:prstGeom prst="rect">
            <a:avLst/>
          </a:prstGeom>
        </p:spPr>
      </p:pic>
    </p:spTree>
    <p:extLst>
      <p:ext uri="{BB962C8B-B14F-4D97-AF65-F5344CB8AC3E}">
        <p14:creationId xmlns:p14="http://schemas.microsoft.com/office/powerpoint/2010/main" val="348537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22" y="423081"/>
            <a:ext cx="11177517" cy="5262979"/>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Використання </a:t>
            </a:r>
            <a:r>
              <a:rPr lang="ru-RU" sz="2800" dirty="0" err="1">
                <a:latin typeface="Times New Roman" panose="02020603050405020304" pitchFamily="18" charset="0"/>
                <a:cs typeface="Times New Roman" panose="02020603050405020304" pitchFamily="18" charset="0"/>
              </a:rPr>
              <a:t>примусової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забороняється</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вважається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примусовою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військова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альтернативна (</a:t>
            </a:r>
            <a:r>
              <a:rPr lang="ru-RU" sz="2800" dirty="0" err="1">
                <a:latin typeface="Times New Roman" panose="02020603050405020304" pitchFamily="18" charset="0"/>
                <a:cs typeface="Times New Roman" panose="02020603050405020304" pitchFamily="18" charset="0"/>
              </a:rPr>
              <a:t>невійськова</a:t>
            </a:r>
            <a:r>
              <a:rPr lang="ru-RU" sz="2800" dirty="0">
                <a:latin typeface="Times New Roman" panose="02020603050405020304" pitchFamily="18" charset="0"/>
                <a:cs typeface="Times New Roman" panose="02020603050405020304" pitchFamily="18" charset="0"/>
              </a:rPr>
              <a:t>) служба, а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робота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служба, яка </a:t>
            </a:r>
            <a:r>
              <a:rPr lang="ru-RU" sz="2800" dirty="0" err="1">
                <a:latin typeface="Times New Roman" panose="02020603050405020304" pitchFamily="18" charset="0"/>
                <a:cs typeface="Times New Roman" panose="02020603050405020304" pitchFamily="18" charset="0"/>
              </a:rPr>
              <a:t>виконується</a:t>
            </a:r>
            <a:r>
              <a:rPr lang="ru-RU" sz="2800" dirty="0">
                <a:latin typeface="Times New Roman" panose="02020603050405020304" pitchFamily="18" charset="0"/>
                <a:cs typeface="Times New Roman" panose="02020603050405020304" pitchFamily="18" charset="0"/>
              </a:rPr>
              <a:t> особою за </a:t>
            </a:r>
            <a:r>
              <a:rPr lang="ru-RU" sz="2800" dirty="0" err="1">
                <a:latin typeface="Times New Roman" panose="02020603050405020304" pitchFamily="18" charset="0"/>
                <a:cs typeface="Times New Roman" panose="02020603050405020304" pitchFamily="18" charset="0"/>
              </a:rPr>
              <a:t>вироком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іншим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рішенням</a:t>
            </a:r>
            <a:r>
              <a:rPr lang="ru-RU" sz="2800" dirty="0">
                <a:latin typeface="Times New Roman" panose="02020603050405020304" pitchFamily="18" charset="0"/>
                <a:cs typeface="Times New Roman" panose="02020603050405020304" pitchFamily="18" charset="0"/>
              </a:rPr>
              <a:t> суду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відповідно</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законів</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воєнний</a:t>
            </a:r>
            <a:r>
              <a:rPr lang="ru-RU" sz="2800" dirty="0">
                <a:latin typeface="Times New Roman" panose="02020603050405020304" pitchFamily="18" charset="0"/>
                <a:cs typeface="Times New Roman" panose="02020603050405020304" pitchFamily="18" charset="0"/>
              </a:rPr>
              <a:t> і про </a:t>
            </a:r>
            <a:r>
              <a:rPr lang="ru-RU" sz="2800" dirty="0" err="1">
                <a:latin typeface="Times New Roman" panose="02020603050405020304" pitchFamily="18" charset="0"/>
                <a:cs typeface="Times New Roman" panose="02020603050405020304" pitchFamily="18" charset="0"/>
              </a:rPr>
              <a:t>надзвичайний</a:t>
            </a:r>
            <a:r>
              <a:rPr lang="ru-RU" sz="2800" dirty="0">
                <a:latin typeface="Times New Roman" panose="02020603050405020304" pitchFamily="18" charset="0"/>
                <a:cs typeface="Times New Roman" panose="02020603050405020304" pitchFamily="18" charset="0"/>
              </a:rPr>
              <a:t> стан.</a:t>
            </a:r>
          </a:p>
          <a:p>
            <a:r>
              <a:rPr lang="ru-RU" sz="2800" dirty="0" err="1">
                <a:latin typeface="Times New Roman" panose="02020603050405020304" pitchFamily="18" charset="0"/>
                <a:cs typeface="Times New Roman" panose="02020603050405020304" pitchFamily="18" charset="0"/>
              </a:rPr>
              <a:t>Кожен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має</a:t>
            </a:r>
            <a:r>
              <a:rPr lang="ru-RU" sz="2800" dirty="0">
                <a:latin typeface="Times New Roman" panose="02020603050405020304" pitchFamily="18" charset="0"/>
                <a:cs typeface="Times New Roman" panose="02020603050405020304" pitchFamily="18" charset="0"/>
              </a:rPr>
              <a:t> право на </a:t>
            </a:r>
            <a:r>
              <a:rPr lang="ru-RU" sz="2800" dirty="0" err="1">
                <a:latin typeface="Times New Roman" panose="02020603050405020304" pitchFamily="18" charset="0"/>
                <a:cs typeface="Times New Roman" panose="02020603050405020304" pitchFamily="18" charset="0"/>
              </a:rPr>
              <a:t>належні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безпечні</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здорові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заробітну</a:t>
            </a:r>
            <a:r>
              <a:rPr lang="ru-RU" sz="2800" dirty="0">
                <a:latin typeface="Times New Roman" panose="02020603050405020304" pitchFamily="18" charset="0"/>
                <a:cs typeface="Times New Roman" panose="02020603050405020304" pitchFamily="18" charset="0"/>
              </a:rPr>
              <a:t> плату, не </a:t>
            </a:r>
            <a:r>
              <a:rPr lang="ru-RU" sz="2800" dirty="0" err="1">
                <a:latin typeface="Times New Roman" panose="02020603050405020304" pitchFamily="18" charset="0"/>
                <a:cs typeface="Times New Roman" panose="02020603050405020304" pitchFamily="18" charset="0"/>
              </a:rPr>
              <a:t>нижчу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визначеної</a:t>
            </a:r>
            <a:r>
              <a:rPr lang="ru-RU" sz="2800" dirty="0">
                <a:latin typeface="Times New Roman" panose="02020603050405020304" pitchFamily="18" charset="0"/>
                <a:cs typeface="Times New Roman" panose="02020603050405020304" pitchFamily="18" charset="0"/>
              </a:rPr>
              <a:t> законом.</a:t>
            </a:r>
          </a:p>
          <a:p>
            <a:r>
              <a:rPr lang="ru-RU" sz="2800" dirty="0">
                <a:latin typeface="Times New Roman" panose="02020603050405020304" pitchFamily="18" charset="0"/>
                <a:cs typeface="Times New Roman" panose="02020603050405020304" pitchFamily="18" charset="0"/>
              </a:rPr>
              <a:t>Використання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жінок</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неповнолітніх</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небезпечних</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їхнього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здоров’я</a:t>
            </a:r>
            <a:r>
              <a:rPr lang="ru-RU" sz="2800" dirty="0">
                <a:latin typeface="Times New Roman" panose="02020603050405020304" pitchFamily="18" charset="0"/>
                <a:cs typeface="Times New Roman" panose="02020603050405020304" pitchFamily="18" charset="0"/>
              </a:rPr>
              <a:t> роботах </a:t>
            </a:r>
            <a:r>
              <a:rPr lang="ru-RU" sz="2800" dirty="0" err="1">
                <a:latin typeface="Times New Roman" panose="02020603050405020304" pitchFamily="18" charset="0"/>
                <a:cs typeface="Times New Roman" panose="02020603050405020304" pitchFamily="18" charset="0"/>
              </a:rPr>
              <a:t>забороняється</a:t>
            </a:r>
            <a:r>
              <a:rPr lang="ru-RU" sz="2800" dirty="0">
                <a:latin typeface="Times New Roman" panose="02020603050405020304" pitchFamily="18" charset="0"/>
                <a:cs typeface="Times New Roman" panose="02020603050405020304" pitchFamily="18" charset="0"/>
              </a:rPr>
              <a:t>.</a:t>
            </a:r>
          </a:p>
          <a:p>
            <a:r>
              <a:rPr lang="ru-RU" sz="2800" dirty="0" err="1">
                <a:latin typeface="Times New Roman" panose="02020603050405020304" pitchFamily="18" charset="0"/>
                <a:cs typeface="Times New Roman" panose="02020603050405020304" pitchFamily="18" charset="0"/>
              </a:rPr>
              <a:t>Громадянам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гарантується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незаконного </a:t>
            </a:r>
            <a:r>
              <a:rPr lang="ru-RU" sz="2800" dirty="0" err="1">
                <a:latin typeface="Times New Roman" panose="02020603050405020304" pitchFamily="18" charset="0"/>
                <a:cs typeface="Times New Roman" panose="02020603050405020304" pitchFamily="18" charset="0"/>
              </a:rPr>
              <a:t>звільнення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Право на </a:t>
            </a:r>
            <a:r>
              <a:rPr lang="ru-RU" sz="2800" dirty="0" err="1">
                <a:latin typeface="Times New Roman" panose="02020603050405020304" pitchFamily="18" charset="0"/>
                <a:cs typeface="Times New Roman" panose="02020603050405020304" pitchFamily="18" charset="0"/>
              </a:rPr>
              <a:t>своєчасне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одержання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винагороди</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захищається</a:t>
            </a:r>
            <a:r>
              <a:rPr lang="ru-RU" sz="2800" dirty="0">
                <a:latin typeface="Times New Roman" panose="02020603050405020304" pitchFamily="18" charset="0"/>
                <a:cs typeface="Times New Roman" panose="02020603050405020304" pitchFamily="18" charset="0"/>
              </a:rPr>
              <a:t> законом.</a:t>
            </a:r>
          </a:p>
        </p:txBody>
      </p:sp>
    </p:spTree>
    <p:extLst>
      <p:ext uri="{BB962C8B-B14F-4D97-AF65-F5344CB8AC3E}">
        <p14:creationId xmlns:p14="http://schemas.microsoft.com/office/powerpoint/2010/main" val="318892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313899"/>
            <a:ext cx="11532358" cy="3539430"/>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та порядок </a:t>
            </a:r>
            <a:r>
              <a:rPr lang="ru-RU" sz="2800" dirty="0" err="1">
                <a:latin typeface="Times New Roman" panose="02020603050405020304" pitchFamily="18" charset="0"/>
                <a:cs typeface="Times New Roman" panose="02020603050405020304" pitchFamily="18" charset="0"/>
              </a:rPr>
              <a:t>реалізації</a:t>
            </a:r>
            <a:r>
              <a:rPr lang="ru-RU" sz="2800" dirty="0">
                <a:latin typeface="Times New Roman" panose="02020603050405020304" pitchFamily="18" charset="0"/>
                <a:cs typeface="Times New Roman" panose="02020603050405020304" pitchFamily="18" charset="0"/>
              </a:rPr>
              <a:t> права на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пов’язаних</a:t>
            </a:r>
            <a:r>
              <a:rPr lang="ru-RU" sz="2800" dirty="0">
                <a:latin typeface="Times New Roman" panose="02020603050405020304" pitchFamily="18" charset="0"/>
                <a:cs typeface="Times New Roman" panose="02020603050405020304" pitchFamily="18" charset="0"/>
              </a:rPr>
              <a:t> з ним прав </a:t>
            </a:r>
            <a:r>
              <a:rPr lang="ru-RU" sz="2800" dirty="0" err="1">
                <a:latin typeface="Times New Roman" panose="02020603050405020304" pitchFamily="18" charset="0"/>
                <a:cs typeface="Times New Roman" panose="02020603050405020304" pitchFamily="18" charset="0"/>
              </a:rPr>
              <a:t>конкретизовано</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Кодексi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законiв</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у Законах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«Про оплату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24.03.95, «Про </a:t>
            </a:r>
            <a:r>
              <a:rPr lang="ru-RU" sz="2800" dirty="0" err="1">
                <a:latin typeface="Times New Roman" panose="02020603050405020304" pitchFamily="18" charset="0"/>
                <a:cs typeface="Times New Roman" panose="02020603050405020304" pitchFamily="18" charset="0"/>
              </a:rPr>
              <a:t>відпустки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15.11.96, «Про </a:t>
            </a:r>
            <a:r>
              <a:rPr lang="ru-RU" sz="2800" dirty="0" err="1">
                <a:latin typeface="Times New Roman" panose="02020603050405020304" pitchFamily="18" charset="0"/>
                <a:cs typeface="Times New Roman" panose="02020603050405020304" pitchFamily="18" charset="0"/>
              </a:rPr>
              <a:t>зайнятiсть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населення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05.07.2012, «Про </a:t>
            </a:r>
            <a:r>
              <a:rPr lang="ru-RU" sz="2800" dirty="0" err="1">
                <a:latin typeface="Times New Roman" panose="02020603050405020304" pitchFamily="18" charset="0"/>
                <a:cs typeface="Times New Roman" panose="02020603050405020304" pitchFamily="18" charset="0"/>
              </a:rPr>
              <a:t>колективнi</a:t>
            </a:r>
            <a:r>
              <a:rPr lang="ru-RU" sz="2800" dirty="0">
                <a:latin typeface="Times New Roman" panose="02020603050405020304" pitchFamily="18" charset="0"/>
                <a:cs typeface="Times New Roman" panose="02020603050405020304" pitchFamily="18" charset="0"/>
              </a:rPr>
              <a:t> договори i угоди»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01.06.93, «Про </a:t>
            </a:r>
            <a:r>
              <a:rPr lang="ru-RU" sz="2800" dirty="0" err="1">
                <a:latin typeface="Times New Roman" panose="02020603050405020304" pitchFamily="18" charset="0"/>
                <a:cs typeface="Times New Roman" panose="02020603050405020304" pitchFamily="18" charset="0"/>
              </a:rPr>
              <a:t>охорону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14.10.92, «Про </a:t>
            </a:r>
            <a:r>
              <a:rPr lang="ru-RU" sz="2800" dirty="0" err="1">
                <a:latin typeface="Times New Roman" panose="02020603050405020304" pitchFamily="18" charset="0"/>
                <a:cs typeface="Times New Roman" panose="02020603050405020304" pitchFamily="18" charset="0"/>
              </a:rPr>
              <a:t>основнi</a:t>
            </a:r>
            <a:r>
              <a:rPr lang="ru-RU" sz="2800" dirty="0">
                <a:latin typeface="Times New Roman" panose="02020603050405020304" pitchFamily="18" charset="0"/>
                <a:cs typeface="Times New Roman" panose="02020603050405020304" pitchFamily="18" charset="0"/>
              </a:rPr>
              <a:t> засади </a:t>
            </a:r>
            <a:r>
              <a:rPr lang="ru-RU" sz="2800" dirty="0" err="1">
                <a:latin typeface="Times New Roman" panose="02020603050405020304" pitchFamily="18" charset="0"/>
                <a:cs typeface="Times New Roman" panose="02020603050405020304" pitchFamily="18" charset="0"/>
              </a:rPr>
              <a:t>соцiального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ветеранiв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працi</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iнших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громадян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похилого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вiку</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Українi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16.12.93, </a:t>
            </a:r>
            <a:r>
              <a:rPr lang="ru-RU" sz="2800" dirty="0" err="1">
                <a:latin typeface="Times New Roman" panose="02020603050405020304" pitchFamily="18" charset="0"/>
                <a:cs typeface="Times New Roman" panose="02020603050405020304" pitchFamily="18" charset="0"/>
              </a:rPr>
              <a:t>iнших</a:t>
            </a:r>
            <a:r>
              <a:rPr lang="ru-RU" sz="2800" dirty="0">
                <a:latin typeface="Times New Roman" panose="02020603050405020304" pitchFamily="18" charset="0"/>
                <a:cs typeface="Times New Roman" panose="02020603050405020304" pitchFamily="18" charset="0"/>
              </a:rPr>
              <a:t> законах та </a:t>
            </a:r>
            <a:r>
              <a:rPr lang="ru-RU" sz="2800" dirty="0" err="1">
                <a:latin typeface="Times New Roman" panose="02020603050405020304" pitchFamily="18" charset="0"/>
                <a:cs typeface="Times New Roman" panose="02020603050405020304" pitchFamily="18" charset="0"/>
              </a:rPr>
              <a:t>великій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кількості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підзаконних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нормативних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a:stretch>
            <a:fillRect/>
          </a:stretch>
        </p:blipFill>
        <p:spPr>
          <a:xfrm>
            <a:off x="5064616" y="4048762"/>
            <a:ext cx="1809750" cy="2524125"/>
          </a:xfrm>
          <a:prstGeom prst="rect">
            <a:avLst/>
          </a:prstGeom>
        </p:spPr>
      </p:pic>
      <p:pic>
        <p:nvPicPr>
          <p:cNvPr id="4" name="Рисунок 3"/>
          <p:cNvPicPr>
            <a:picLocks noChangeAspect="1"/>
          </p:cNvPicPr>
          <p:nvPr/>
        </p:nvPicPr>
        <p:blipFill>
          <a:blip r:embed="rId3"/>
          <a:stretch>
            <a:fillRect/>
          </a:stretch>
        </p:blipFill>
        <p:spPr>
          <a:xfrm>
            <a:off x="504967" y="4019975"/>
            <a:ext cx="3754983" cy="2489717"/>
          </a:xfrm>
          <a:prstGeom prst="rect">
            <a:avLst/>
          </a:prstGeom>
        </p:spPr>
      </p:pic>
      <p:pic>
        <p:nvPicPr>
          <p:cNvPr id="5" name="Рисунок 4"/>
          <p:cNvPicPr>
            <a:picLocks noChangeAspect="1"/>
          </p:cNvPicPr>
          <p:nvPr/>
        </p:nvPicPr>
        <p:blipFill>
          <a:blip r:embed="rId4"/>
          <a:stretch>
            <a:fillRect/>
          </a:stretch>
        </p:blipFill>
        <p:spPr>
          <a:xfrm>
            <a:off x="7679032" y="4039167"/>
            <a:ext cx="3625580" cy="2543317"/>
          </a:xfrm>
          <a:prstGeom prst="rect">
            <a:avLst/>
          </a:prstGeom>
        </p:spPr>
      </p:pic>
    </p:spTree>
    <p:extLst>
      <p:ext uri="{BB962C8B-B14F-4D97-AF65-F5344CB8AC3E}">
        <p14:creationId xmlns:p14="http://schemas.microsoft.com/office/powerpoint/2010/main" val="138009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B1AE3-05F5-4C6B-AC8B-B92D061861AD}"/>
              </a:ext>
            </a:extLst>
          </p:cNvPr>
          <p:cNvSpPr>
            <a:spLocks noGrp="1"/>
          </p:cNvSpPr>
          <p:nvPr>
            <p:ph type="title"/>
          </p:nvPr>
        </p:nvSpPr>
        <p:spPr>
          <a:xfrm>
            <a:off x="470899" y="595901"/>
            <a:ext cx="11250202" cy="5856270"/>
          </a:xfrm>
        </p:spPr>
        <p:txBody>
          <a:bodyPr>
            <a:normAutofit/>
          </a:bodyPr>
          <a:lstStyle/>
          <a:p>
            <a:r>
              <a:rPr lang="uk-UA" sz="2800" dirty="0">
                <a:latin typeface="Times New Roman" panose="02020603050405020304" pitchFamily="18" charset="0"/>
                <a:cs typeface="Times New Roman" panose="02020603050405020304" pitchFamily="18" charset="0"/>
              </a:rPr>
              <a:t>Право на працю  включає цілий ряд прав та соціальних гарантій:</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1. Право на вибір професії і роду занять</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2. Право на вибір місця роботи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3. Право на оплату праці не нижче встановленого державою мінімуму</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4. Право на підвищення кваліфікації</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5. Право на перепідготовку</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6. Право на соціальні гарантії у випадку тимчасової втрати працездатності, у випадку отримання травми на виробництві чи професійного захворювання, у випадку безробіття, втрати працездатності</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7. Право на об</a:t>
            </a:r>
            <a:r>
              <a:rPr lang="en-US" sz="2800" dirty="0">
                <a:solidFill>
                  <a:schemeClr val="tx1"/>
                </a:solidFill>
                <a:latin typeface="Times New Roman" panose="02020603050405020304" pitchFamily="18" charset="0"/>
                <a:cs typeface="Times New Roman" panose="02020603050405020304" pitchFamily="18" charset="0"/>
              </a:rPr>
              <a:t>`</a:t>
            </a:r>
            <a:r>
              <a:rPr lang="uk-UA" sz="2800" dirty="0">
                <a:solidFill>
                  <a:schemeClr val="tx1"/>
                </a:solidFill>
                <a:latin typeface="Times New Roman" panose="02020603050405020304" pitchFamily="18" charset="0"/>
                <a:cs typeface="Times New Roman" panose="02020603050405020304" pitchFamily="18" charset="0"/>
              </a:rPr>
              <a:t>єднання в профспілкові організації</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8. Право на відпочинок</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9. Право на захист своїх трудових прав в суді</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10. Право на страйк</a:t>
            </a:r>
            <a:endParaRPr lang="ru-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23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90" y="382138"/>
            <a:ext cx="6086900" cy="5693866"/>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Найважливішим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серед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законодавчих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джерел</a:t>
            </a:r>
            <a:r>
              <a:rPr lang="ru-RU" sz="2800" dirty="0">
                <a:latin typeface="Times New Roman" panose="02020603050405020304" pitchFamily="18" charset="0"/>
                <a:cs typeface="Times New Roman" panose="02020603050405020304" pitchFamily="18" charset="0"/>
              </a:rPr>
              <a:t> трудового права є, </a:t>
            </a:r>
            <a:r>
              <a:rPr lang="ru-RU" sz="2800" dirty="0" err="1">
                <a:latin typeface="Times New Roman" panose="02020603050405020304" pitchFamily="18" charset="0"/>
                <a:cs typeface="Times New Roman" panose="02020603050405020304" pitchFamily="18" charset="0"/>
              </a:rPr>
              <a:t>звичайно</a:t>
            </a:r>
            <a:r>
              <a:rPr lang="ru-RU" sz="2800" dirty="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Кодекс </a:t>
            </a:r>
            <a:r>
              <a:rPr lang="ru-RU" sz="2800" dirty="0" err="1">
                <a:latin typeface="Times New Roman" panose="02020603050405020304" pitchFamily="18" charset="0"/>
                <a:cs typeface="Times New Roman" panose="02020603050405020304" pitchFamily="18" charset="0"/>
              </a:rPr>
              <a:t>законів</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вважається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основним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галузевим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джерелом</a:t>
            </a:r>
            <a:r>
              <a:rPr lang="ru-RU" sz="2800" dirty="0">
                <a:latin typeface="Times New Roman" panose="02020603050405020304" pitchFamily="18" charset="0"/>
                <a:cs typeface="Times New Roman" panose="02020603050405020304" pitchFamily="18" charset="0"/>
              </a:rPr>
              <a:t> трудового права.</a:t>
            </a:r>
          </a:p>
          <a:p>
            <a:r>
              <a:rPr lang="ru-RU" sz="2800" dirty="0" err="1">
                <a:latin typeface="Times New Roman" panose="02020603050405020304" pitchFamily="18" charset="0"/>
                <a:cs typeface="Times New Roman" panose="02020603050405020304" pitchFamily="18" charset="0"/>
              </a:rPr>
              <a:t>КЗпП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прийнятий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ще</a:t>
            </a:r>
            <a:r>
              <a:rPr lang="ru-RU" sz="2800" dirty="0">
                <a:latin typeface="Times New Roman" panose="02020603050405020304" pitchFamily="18" charset="0"/>
                <a:cs typeface="Times New Roman" panose="02020603050405020304" pitchFamily="18" charset="0"/>
              </a:rPr>
              <a:t> 10 </a:t>
            </a:r>
            <a:r>
              <a:rPr lang="ru-RU" sz="2800" dirty="0" err="1">
                <a:latin typeface="Times New Roman" panose="02020603050405020304" pitchFamily="18" charset="0"/>
                <a:cs typeface="Times New Roman" panose="02020603050405020304" pitchFamily="18" charset="0"/>
              </a:rPr>
              <a:t>грудня</a:t>
            </a:r>
            <a:r>
              <a:rPr lang="ru-RU" sz="2800" dirty="0">
                <a:latin typeface="Times New Roman" panose="02020603050405020304" pitchFamily="18" charset="0"/>
                <a:cs typeface="Times New Roman" panose="02020603050405020304" pitchFamily="18" charset="0"/>
              </a:rPr>
              <a:t> 1971 р.  </a:t>
            </a:r>
            <a:r>
              <a:rPr lang="ru-RU" sz="2800" dirty="0" err="1">
                <a:latin typeface="Times New Roman" panose="02020603050405020304" pitchFamily="18" charset="0"/>
                <a:cs typeface="Times New Roman" panose="02020603050405020304" pitchFamily="18" charset="0"/>
              </a:rPr>
              <a:t>зазнавав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неодноразово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доповнень</a:t>
            </a:r>
            <a:r>
              <a:rPr lang="ru-RU" sz="2800" dirty="0">
                <a:latin typeface="Times New Roman" panose="02020603050405020304" pitchFamily="18" charset="0"/>
                <a:cs typeface="Times New Roman" panose="02020603050405020304" pitchFamily="18" charset="0"/>
              </a:rPr>
              <a:t>. </a:t>
            </a:r>
          </a:p>
          <a:p>
            <a:r>
              <a:rPr lang="ru-RU" sz="2800" dirty="0" err="1">
                <a:latin typeface="Times New Roman" panose="02020603050405020304" pitchFamily="18" charset="0"/>
                <a:cs typeface="Times New Roman" panose="02020603050405020304" pitchFamily="18" charset="0"/>
              </a:rPr>
              <a:t>Найбільш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принципові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зміни</a:t>
            </a:r>
            <a:r>
              <a:rPr lang="ru-RU" sz="2800" dirty="0">
                <a:latin typeface="Times New Roman" panose="02020603050405020304" pitchFamily="18" charset="0"/>
                <a:cs typeface="Times New Roman" panose="02020603050405020304" pitchFamily="18" charset="0"/>
              </a:rPr>
              <a:t> до Кодексу </a:t>
            </a:r>
            <a:r>
              <a:rPr lang="ru-RU" sz="2800" dirty="0" err="1">
                <a:latin typeface="Times New Roman" panose="02020603050405020304" pitchFamily="18" charset="0"/>
                <a:cs typeface="Times New Roman" panose="02020603050405020304" pitchFamily="18" charset="0"/>
              </a:rPr>
              <a:t>були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внесені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зокрема</a:t>
            </a:r>
            <a:r>
              <a:rPr lang="ru-RU" sz="2800" dirty="0">
                <a:latin typeface="Times New Roman" panose="02020603050405020304" pitchFamily="18" charset="0"/>
                <a:cs typeface="Times New Roman" panose="02020603050405020304" pitchFamily="18" charset="0"/>
              </a:rPr>
              <a:t>, 27 </a:t>
            </a:r>
            <a:r>
              <a:rPr lang="ru-RU" sz="2800" dirty="0" err="1">
                <a:latin typeface="Times New Roman" panose="02020603050405020304" pitchFamily="18" charset="0"/>
                <a:cs typeface="Times New Roman" panose="02020603050405020304" pitchFamily="18" charset="0"/>
              </a:rPr>
              <a:t>травня</a:t>
            </a:r>
            <a:r>
              <a:rPr lang="ru-RU" sz="2800" dirty="0">
                <a:latin typeface="Times New Roman" panose="02020603050405020304" pitchFamily="18" charset="0"/>
                <a:cs typeface="Times New Roman" panose="02020603050405020304" pitchFamily="18" charset="0"/>
              </a:rPr>
              <a:t> 1988 р., 20 </a:t>
            </a:r>
            <a:r>
              <a:rPr lang="ru-RU" sz="2800" dirty="0" err="1">
                <a:latin typeface="Times New Roman" panose="02020603050405020304" pitchFamily="18" charset="0"/>
                <a:cs typeface="Times New Roman" panose="02020603050405020304" pitchFamily="18" charset="0"/>
              </a:rPr>
              <a:t>березня</a:t>
            </a:r>
            <a:r>
              <a:rPr lang="ru-RU" sz="2800" dirty="0">
                <a:latin typeface="Times New Roman" panose="02020603050405020304" pitchFamily="18" charset="0"/>
                <a:cs typeface="Times New Roman" panose="02020603050405020304" pitchFamily="18" charset="0"/>
              </a:rPr>
              <a:t> 1991 р.4, 18 лютого 1992 р. </a:t>
            </a:r>
          </a:p>
        </p:txBody>
      </p:sp>
      <p:pic>
        <p:nvPicPr>
          <p:cNvPr id="3" name="Рисунок 2"/>
          <p:cNvPicPr>
            <a:picLocks noChangeAspect="1"/>
          </p:cNvPicPr>
          <p:nvPr/>
        </p:nvPicPr>
        <p:blipFill>
          <a:blip r:embed="rId2"/>
          <a:stretch>
            <a:fillRect/>
          </a:stretch>
        </p:blipFill>
        <p:spPr>
          <a:xfrm>
            <a:off x="7465325" y="562093"/>
            <a:ext cx="4094329" cy="5911597"/>
          </a:xfrm>
          <a:prstGeom prst="rect">
            <a:avLst/>
          </a:prstGeom>
        </p:spPr>
      </p:pic>
    </p:spTree>
    <p:extLst>
      <p:ext uri="{BB962C8B-B14F-4D97-AF65-F5344CB8AC3E}">
        <p14:creationId xmlns:p14="http://schemas.microsoft.com/office/powerpoint/2010/main" val="172650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46" y="327546"/>
            <a:ext cx="11436824" cy="5262979"/>
          </a:xfrm>
          <a:prstGeom prst="rect">
            <a:avLst/>
          </a:prstGeom>
        </p:spPr>
        <p:txBody>
          <a:bodyPr wrap="square">
            <a:spAutoFit/>
          </a:bodyPr>
          <a:lstStyle/>
          <a:p>
            <a:r>
              <a:rPr lang="ru-RU" sz="2800" b="1" dirty="0">
                <a:latin typeface="Times New Roman" panose="02020603050405020304" pitchFamily="18" charset="0"/>
                <a:cs typeface="Times New Roman" panose="02020603050405020304" pitchFamily="18" charset="0"/>
              </a:rPr>
              <a:t>Президент </a:t>
            </a:r>
            <a:r>
              <a:rPr lang="ru-RU" sz="2800" b="1" dirty="0" err="1">
                <a:latin typeface="Times New Roman" panose="02020603050405020304" pitchFamily="18" charset="0"/>
                <a:cs typeface="Times New Roman" panose="02020603050405020304" pitchFamily="18" charset="0"/>
              </a:rPr>
              <a:t>України</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у межах </a:t>
            </a:r>
            <a:r>
              <a:rPr lang="ru-RU" sz="2800" dirty="0" err="1">
                <a:latin typeface="Times New Roman" panose="02020603050405020304" pitchFamily="18" charset="0"/>
                <a:cs typeface="Times New Roman" panose="02020603050405020304" pitchFamily="18" charset="0"/>
              </a:rPr>
              <a:t>наданих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повноважень</a:t>
            </a:r>
            <a:r>
              <a:rPr lang="ru-RU" sz="2800" dirty="0">
                <a:latin typeface="Times New Roman" panose="02020603050405020304" pitchFamily="18" charset="0"/>
                <a:cs typeface="Times New Roman" panose="02020603050405020304" pitchFamily="18" charset="0"/>
              </a:rPr>
              <a:t> як глава </a:t>
            </a:r>
            <a:r>
              <a:rPr lang="ru-RU" sz="2800" dirty="0" err="1">
                <a:latin typeface="Times New Roman" panose="02020603050405020304" pitchFamily="18" charset="0"/>
                <a:cs typeface="Times New Roman" panose="02020603050405020304" pitchFamily="18" charset="0"/>
              </a:rPr>
              <a:t>держави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Укази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щодо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регулювання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відносин</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так само </a:t>
            </a:r>
            <a:r>
              <a:rPr lang="ru-RU" sz="2800" dirty="0" err="1">
                <a:latin typeface="Times New Roman" panose="02020603050405020304" pitchFamily="18" charset="0"/>
                <a:cs typeface="Times New Roman" panose="02020603050405020304" pitchFamily="18" charset="0"/>
              </a:rPr>
              <a:t>потрібно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зараховувати</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джерел</a:t>
            </a:r>
            <a:r>
              <a:rPr lang="ru-RU" sz="2800" dirty="0">
                <a:latin typeface="Times New Roman" panose="02020603050405020304" pitchFamily="18" charset="0"/>
                <a:cs typeface="Times New Roman" panose="02020603050405020304" pitchFamily="18" charset="0"/>
              </a:rPr>
              <a:t> трудового права.</a:t>
            </a:r>
          </a:p>
          <a:p>
            <a:r>
              <a:rPr lang="ru-RU" sz="2800" dirty="0" err="1">
                <a:latin typeface="Times New Roman" panose="02020603050405020304" pitchFamily="18" charset="0"/>
                <a:cs typeface="Times New Roman" panose="02020603050405020304" pitchFamily="18" charset="0"/>
              </a:rPr>
              <a:t>Останнім</a:t>
            </a:r>
            <a:r>
              <a:rPr lang="ru-RU" sz="2800" dirty="0">
                <a:latin typeface="Times New Roman" panose="02020603050405020304" pitchFamily="18" charset="0"/>
                <a:cs typeface="Times New Roman" panose="02020603050405020304" pitchFamily="18" charset="0"/>
              </a:rPr>
              <a:t> часом </a:t>
            </a:r>
            <a:r>
              <a:rPr lang="ru-RU" sz="2800" dirty="0" err="1">
                <a:latin typeface="Times New Roman" panose="02020603050405020304" pitchFamily="18" charset="0"/>
                <a:cs typeface="Times New Roman" panose="02020603050405020304" pitchFamily="18" charset="0"/>
              </a:rPr>
              <a:t>серед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нормативних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джерелами</a:t>
            </a:r>
            <a:r>
              <a:rPr lang="ru-RU" sz="2800" dirty="0">
                <a:latin typeface="Times New Roman" panose="02020603050405020304" pitchFamily="18" charset="0"/>
                <a:cs typeface="Times New Roman" panose="02020603050405020304" pitchFamily="18" charset="0"/>
              </a:rPr>
              <a:t> трудового права, </a:t>
            </a:r>
            <a:r>
              <a:rPr lang="ru-RU" sz="2800" dirty="0" err="1">
                <a:latin typeface="Times New Roman" panose="02020603050405020304" pitchFamily="18" charset="0"/>
                <a:cs typeface="Times New Roman" panose="02020603050405020304" pitchFamily="18" charset="0"/>
              </a:rPr>
              <a:t>помітне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займають</a:t>
            </a:r>
            <a:r>
              <a:rPr lang="ru-RU"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постанови </a:t>
            </a:r>
            <a:r>
              <a:rPr lang="ru-RU" sz="2800" b="1" dirty="0" err="1">
                <a:latin typeface="Times New Roman" panose="02020603050405020304" pitchFamily="18" charset="0"/>
                <a:cs typeface="Times New Roman" panose="02020603050405020304" pitchFamily="18" charset="0"/>
              </a:rPr>
              <a:t>Кабінету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Міністрів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Відомчі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акти</a:t>
            </a:r>
            <a:r>
              <a:rPr lang="ru-RU" sz="2800" b="1"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джерелами</a:t>
            </a:r>
            <a:r>
              <a:rPr lang="ru-RU" sz="2800" dirty="0">
                <a:latin typeface="Times New Roman" panose="02020603050405020304" pitchFamily="18" charset="0"/>
                <a:cs typeface="Times New Roman" panose="02020603050405020304" pitchFamily="18" charset="0"/>
              </a:rPr>
              <a:t> трудового права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До них належать </a:t>
            </a:r>
            <a:r>
              <a:rPr lang="ru-RU" sz="2800" dirty="0" err="1">
                <a:latin typeface="Times New Roman" panose="02020603050405020304" pitchFamily="18" charset="0"/>
                <a:cs typeface="Times New Roman" panose="02020603050405020304" pitchFamily="18" charset="0"/>
              </a:rPr>
              <a:t>накази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розпорядження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інструкції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галузевих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містять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приписи</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окремих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питань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регулювання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відносин</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підприємствах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галузі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Наприклад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і науки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затверджено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розміри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посадових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окладів</a:t>
            </a:r>
            <a:r>
              <a:rPr lang="ru-RU" sz="2800" dirty="0">
                <a:latin typeface="Times New Roman" panose="02020603050405020304" pitchFamily="18" charset="0"/>
                <a:cs typeface="Times New Roman" panose="02020603050405020304" pitchFamily="18" charset="0"/>
              </a:rPr>
              <a:t> (ставок </a:t>
            </a:r>
            <a:r>
              <a:rPr lang="ru-RU" sz="2800" dirty="0" err="1">
                <a:latin typeface="Times New Roman" panose="02020603050405020304" pitchFamily="18" charset="0"/>
                <a:cs typeface="Times New Roman" panose="02020603050405020304" pitchFamily="18" charset="0"/>
              </a:rPr>
              <a:t>заробітної</a:t>
            </a:r>
            <a:r>
              <a:rPr lang="ru-RU" sz="2800" dirty="0">
                <a:latin typeface="Times New Roman" panose="02020603050405020304" pitchFamily="18" charset="0"/>
                <a:cs typeface="Times New Roman" panose="02020603050405020304" pitchFamily="18" charset="0"/>
              </a:rPr>
              <a:t> плати) </a:t>
            </a:r>
            <a:r>
              <a:rPr lang="ru-RU" sz="2800" dirty="0" err="1">
                <a:latin typeface="Times New Roman" panose="02020603050405020304" pitchFamily="18" charset="0"/>
                <a:cs typeface="Times New Roman" panose="02020603050405020304" pitchFamily="18" charset="0"/>
              </a:rPr>
              <a:t>працівників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закладів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урегульовано</a:t>
            </a:r>
            <a:r>
              <a:rPr lang="ru-RU" sz="2800" dirty="0">
                <a:latin typeface="Times New Roman" panose="02020603050405020304" pitchFamily="18" charset="0"/>
                <a:cs typeface="Times New Roman" panose="02020603050405020304" pitchFamily="18" charset="0"/>
              </a:rPr>
              <a:t> оплату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професорсько-викладацького</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вищих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закладів</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351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333" y="382336"/>
            <a:ext cx="11445923" cy="2246769"/>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Але </a:t>
            </a:r>
            <a:r>
              <a:rPr lang="ru-RU" sz="2800" dirty="0" err="1">
                <a:latin typeface="Times New Roman" panose="02020603050405020304" pitchFamily="18" charset="0"/>
                <a:cs typeface="Times New Roman" panose="02020603050405020304" pitchFamily="18" charset="0"/>
              </a:rPr>
              <a:t>особливе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серед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займають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інструкції</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роз'яснення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соціальної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політики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Правові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документи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цей</a:t>
            </a:r>
            <a:r>
              <a:rPr lang="ru-RU" sz="2800" dirty="0">
                <a:latin typeface="Times New Roman" panose="02020603050405020304" pitchFamily="18" charset="0"/>
                <a:cs typeface="Times New Roman" panose="02020603050405020304" pitchFamily="18" charset="0"/>
              </a:rPr>
              <a:t> орган, </a:t>
            </a:r>
            <a:r>
              <a:rPr lang="ru-RU" sz="2800" dirty="0" err="1">
                <a:latin typeface="Times New Roman" panose="02020603050405020304" pitchFamily="18" charset="0"/>
                <a:cs typeface="Times New Roman" panose="02020603050405020304" pitchFamily="18" charset="0"/>
              </a:rPr>
              <a:t>забезпечують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правильне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тлумачення</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застосування</a:t>
            </a:r>
            <a:r>
              <a:rPr lang="ru-RU" sz="2800" dirty="0">
                <a:latin typeface="Times New Roman" panose="02020603050405020304" pitchFamily="18" charset="0"/>
                <a:cs typeface="Times New Roman" panose="02020603050405020304" pitchFamily="18" charset="0"/>
              </a:rPr>
              <a:t> чинного </a:t>
            </a:r>
            <a:r>
              <a:rPr lang="ru-RU" sz="2800" dirty="0" err="1">
                <a:latin typeface="Times New Roman" panose="02020603050405020304" pitchFamily="18" charset="0"/>
                <a:cs typeface="Times New Roman" panose="02020603050405020304" pitchFamily="18" charset="0"/>
              </a:rPr>
              <a:t>законодавства</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питань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заробітної</a:t>
            </a:r>
            <a:r>
              <a:rPr lang="ru-RU" sz="2800" dirty="0">
                <a:latin typeface="Times New Roman" panose="02020603050405020304" pitchFamily="18" charset="0"/>
                <a:cs typeface="Times New Roman" panose="02020603050405020304" pitchFamily="18" charset="0"/>
              </a:rPr>
              <a:t> плати, режиму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загалом</a:t>
            </a:r>
            <a:r>
              <a:rPr lang="ru-RU" sz="2800" dirty="0">
                <a:latin typeface="Times New Roman" panose="02020603050405020304" pitchFamily="18" charset="0"/>
                <a:cs typeface="Times New Roman" panose="02020603050405020304" pitchFamily="18" charset="0"/>
              </a:rPr>
              <a:t>, так і в </a:t>
            </a:r>
            <a:r>
              <a:rPr lang="ru-RU" sz="2800" dirty="0" err="1">
                <a:latin typeface="Times New Roman" panose="02020603050405020304" pitchFamily="18" charset="0"/>
                <a:cs typeface="Times New Roman" panose="02020603050405020304" pitchFamily="18" charset="0"/>
              </a:rPr>
              <a:t>окремих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галузях</a:t>
            </a:r>
            <a:r>
              <a:rPr lang="ru-RU" sz="2800" dirty="0">
                <a:latin typeface="Times New Roman" panose="02020603050405020304" pitchFamily="18" charset="0"/>
                <a:cs typeface="Times New Roman" panose="02020603050405020304" pitchFamily="18" charset="0"/>
              </a:rPr>
              <a:t> народного </a:t>
            </a:r>
            <a:r>
              <a:rPr lang="ru-RU" sz="2800" dirty="0" err="1">
                <a:latin typeface="Times New Roman" panose="02020603050405020304" pitchFamily="18" charset="0"/>
                <a:cs typeface="Times New Roman" panose="02020603050405020304" pitchFamily="18" charset="0"/>
              </a:rPr>
              <a:t>господарства</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3735221" y="2884547"/>
            <a:ext cx="3075012" cy="3452136"/>
          </a:xfrm>
          <a:prstGeom prst="rect">
            <a:avLst/>
          </a:prstGeom>
        </p:spPr>
      </p:pic>
    </p:spTree>
    <p:extLst>
      <p:ext uri="{BB962C8B-B14F-4D97-AF65-F5344CB8AC3E}">
        <p14:creationId xmlns:p14="http://schemas.microsoft.com/office/powerpoint/2010/main" val="552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245661"/>
            <a:ext cx="11505063" cy="4401205"/>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Мінпраці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було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затверджено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Типову</a:t>
            </a:r>
            <a:r>
              <a:rPr lang="ru-RU" sz="2800" dirty="0">
                <a:latin typeface="Times New Roman" panose="02020603050405020304" pitchFamily="18" charset="0"/>
                <a:cs typeface="Times New Roman" panose="02020603050405020304" pitchFamily="18" charset="0"/>
              </a:rPr>
              <a:t> форму контракту з </a:t>
            </a:r>
            <a:r>
              <a:rPr lang="ru-RU" sz="2800" dirty="0" err="1">
                <a:latin typeface="Times New Roman" panose="02020603050405020304" pitchFamily="18" charset="0"/>
                <a:cs typeface="Times New Roman" panose="02020603050405020304" pitchFamily="18" charset="0"/>
              </a:rPr>
              <a:t>працівником</a:t>
            </a:r>
            <a:r>
              <a:rPr lang="ru-RU" sz="2800" dirty="0">
                <a:latin typeface="Times New Roman" panose="02020603050405020304" pitchFamily="18" charset="0"/>
                <a:cs typeface="Times New Roman" panose="02020603050405020304" pitchFamily="18" charset="0"/>
              </a:rPr>
              <a:t>", яка є </a:t>
            </a:r>
            <a:r>
              <a:rPr lang="ru-RU" sz="2800" dirty="0" err="1">
                <a:latin typeface="Times New Roman" panose="02020603050405020304" pitchFamily="18" charset="0"/>
                <a:cs typeface="Times New Roman" panose="02020603050405020304" pitchFamily="18" charset="0"/>
              </a:rPr>
              <a:t>взірцем</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розробки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укладення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контрактів</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наймі</a:t>
            </a:r>
            <a:r>
              <a:rPr lang="ru-RU" sz="2800" dirty="0">
                <a:latin typeface="Times New Roman" panose="02020603050405020304" pitchFamily="18" charset="0"/>
                <a:cs typeface="Times New Roman" panose="02020603050405020304" pitchFamily="18" charset="0"/>
              </a:rPr>
              <a:t> на роботу,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законом </a:t>
            </a:r>
            <a:r>
              <a:rPr lang="ru-RU" sz="2800" dirty="0" err="1">
                <a:latin typeface="Times New Roman" panose="02020603050405020304" pitchFamily="18" charset="0"/>
                <a:cs typeface="Times New Roman" panose="02020603050405020304" pitchFamily="18" charset="0"/>
              </a:rPr>
              <a:t>передбачено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застосування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контрактної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форми</a:t>
            </a:r>
            <a:r>
              <a:rPr lang="ru-RU" sz="2800" dirty="0">
                <a:latin typeface="Times New Roman" panose="02020603050405020304" pitchFamily="18" charset="0"/>
                <a:cs typeface="Times New Roman" panose="02020603050405020304" pitchFamily="18" charset="0"/>
              </a:rPr>
              <a:t> трудового договору. А "</a:t>
            </a:r>
            <a:r>
              <a:rPr lang="ru-RU" sz="2800" dirty="0" err="1">
                <a:latin typeface="Times New Roman" panose="02020603050405020304" pitchFamily="18" charset="0"/>
                <a:cs typeface="Times New Roman" panose="02020603050405020304" pitchFamily="18" charset="0"/>
              </a:rPr>
              <a:t>Інструкція</a:t>
            </a:r>
            <a:r>
              <a:rPr lang="ru-RU" sz="2800" dirty="0">
                <a:latin typeface="Times New Roman" panose="02020603050405020304" pitchFamily="18" charset="0"/>
                <a:cs typeface="Times New Roman" panose="02020603050405020304" pitchFamily="18" charset="0"/>
              </a:rPr>
              <a:t> про порядок </a:t>
            </a:r>
            <a:r>
              <a:rPr lang="ru-RU" sz="2800" dirty="0" err="1">
                <a:latin typeface="Times New Roman" panose="02020603050405020304" pitchFamily="18" charset="0"/>
                <a:cs typeface="Times New Roman" panose="02020603050405020304" pitchFamily="18" charset="0"/>
              </a:rPr>
              <a:t>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книжок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затверджена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спільно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Міністерством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юстиції</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Міністерством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соціального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населення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29 </a:t>
            </a:r>
            <a:r>
              <a:rPr lang="ru-RU" sz="2800" dirty="0" err="1">
                <a:latin typeface="Times New Roman" panose="02020603050405020304" pitchFamily="18" charset="0"/>
                <a:cs typeface="Times New Roman" panose="02020603050405020304" pitchFamily="18" charset="0"/>
              </a:rPr>
              <a:t>липня</a:t>
            </a:r>
            <a:r>
              <a:rPr lang="ru-RU" sz="2800" dirty="0">
                <a:latin typeface="Times New Roman" panose="02020603050405020304" pitchFamily="18" charset="0"/>
                <a:cs typeface="Times New Roman" panose="02020603050405020304" pitchFamily="18" charset="0"/>
              </a:rPr>
              <a:t> 1993 р. № 58, стала, по </a:t>
            </a:r>
            <a:r>
              <a:rPr lang="ru-RU" sz="2800" dirty="0" err="1">
                <a:latin typeface="Times New Roman" panose="02020603050405020304" pitchFamily="18" charset="0"/>
                <a:cs typeface="Times New Roman" panose="02020603050405020304" pitchFamily="18" charset="0"/>
              </a:rPr>
              <a:t>суті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основним</a:t>
            </a:r>
            <a:r>
              <a:rPr lang="ru-RU" sz="2800" dirty="0">
                <a:latin typeface="Times New Roman" panose="02020603050405020304" pitchFamily="18" charset="0"/>
                <a:cs typeface="Times New Roman" panose="02020603050405020304" pitchFamily="18" charset="0"/>
              </a:rPr>
              <a:t> актом,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врегульовує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важливе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питання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книжок</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даний</a:t>
            </a:r>
            <a:r>
              <a:rPr lang="ru-RU" sz="2800" dirty="0">
                <a:latin typeface="Times New Roman" panose="02020603050405020304" pitchFamily="18" charset="0"/>
                <a:cs typeface="Times New Roman" panose="02020603050405020304" pitchFamily="18" charset="0"/>
              </a:rPr>
              <a:t> час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книжки, як </a:t>
            </a:r>
            <a:r>
              <a:rPr lang="ru-RU" sz="2800" dirty="0" err="1">
                <a:latin typeface="Times New Roman" panose="02020603050405020304" pitchFamily="18" charset="0"/>
                <a:cs typeface="Times New Roman" panose="02020603050405020304" pitchFamily="18" charset="0"/>
              </a:rPr>
              <a:t>відомо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основним</a:t>
            </a:r>
            <a:r>
              <a:rPr lang="ru-RU" sz="2800" dirty="0">
                <a:latin typeface="Times New Roman" panose="02020603050405020304" pitchFamily="18" charset="0"/>
                <a:cs typeface="Times New Roman" panose="02020603050405020304" pitchFamily="18" charset="0"/>
              </a:rPr>
              <a:t> документом,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підтверджує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діяльність</a:t>
            </a:r>
            <a:r>
              <a:rPr lang="ru-RU" sz="2800" dirty="0">
                <a:latin typeface="Times New Roman" panose="02020603050405020304" pitchFamily="18" charset="0"/>
                <a:cs typeface="Times New Roman" panose="02020603050405020304" pitchFamily="18" charset="0"/>
              </a:rPr>
              <a:t> кожного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7303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195" y="382138"/>
            <a:ext cx="11464118" cy="3970318"/>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Характеристика </a:t>
            </a:r>
            <a:r>
              <a:rPr lang="ru-RU" sz="2800" dirty="0" err="1">
                <a:latin typeface="Times New Roman" panose="02020603050405020304" pitchFamily="18" charset="0"/>
                <a:cs typeface="Times New Roman" panose="02020603050405020304" pitchFamily="18" charset="0"/>
              </a:rPr>
              <a:t>нормативних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сфері</a:t>
            </a:r>
            <a:r>
              <a:rPr lang="ru-RU" sz="2800" dirty="0">
                <a:latin typeface="Times New Roman" panose="02020603050405020304" pitchFamily="18" charset="0"/>
                <a:cs typeface="Times New Roman" panose="02020603050405020304" pitchFamily="18" charset="0"/>
              </a:rPr>
              <a:t> трудового права </a:t>
            </a:r>
            <a:r>
              <a:rPr lang="ru-RU" sz="2800" dirty="0" err="1">
                <a:latin typeface="Times New Roman" panose="02020603050405020304" pitchFamily="18" charset="0"/>
                <a:cs typeface="Times New Roman" panose="02020603050405020304" pitchFamily="18" charset="0"/>
              </a:rPr>
              <a:t>була</a:t>
            </a:r>
            <a:r>
              <a:rPr lang="ru-RU" sz="2800" dirty="0">
                <a:latin typeface="Times New Roman" panose="02020603050405020304" pitchFamily="18" charset="0"/>
                <a:cs typeface="Times New Roman" panose="02020603050405020304" pitchFamily="18" charset="0"/>
              </a:rPr>
              <a:t> б не </a:t>
            </a:r>
            <a:r>
              <a:rPr lang="ru-RU" sz="2800" dirty="0" err="1">
                <a:latin typeface="Times New Roman" panose="02020603050405020304" pitchFamily="18" charset="0"/>
                <a:cs typeface="Times New Roman" panose="02020603050405020304" pitchFamily="18" charset="0"/>
              </a:rPr>
              <a:t>повною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б ми </a:t>
            </a:r>
            <a:r>
              <a:rPr lang="ru-RU" sz="2800" dirty="0" err="1">
                <a:latin typeface="Times New Roman" panose="02020603050405020304" pitchFamily="18" charset="0"/>
                <a:cs typeface="Times New Roman" panose="02020603050405020304" pitchFamily="18" charset="0"/>
              </a:rPr>
              <a:t>оминули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досить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своєрідний</a:t>
            </a:r>
            <a:r>
              <a:rPr lang="ru-RU" sz="2800" dirty="0">
                <a:latin typeface="Times New Roman" panose="02020603050405020304" pitchFamily="18" charset="0"/>
                <a:cs typeface="Times New Roman" panose="02020603050405020304" pitchFamily="18" charset="0"/>
              </a:rPr>
              <a:t> вид </a:t>
            </a:r>
            <a:r>
              <a:rPr lang="ru-RU" sz="2800" dirty="0" err="1">
                <a:latin typeface="Times New Roman" panose="02020603050405020304" pitchFamily="18" charset="0"/>
                <a:cs typeface="Times New Roman" panose="02020603050405020304" pitchFamily="18" charset="0"/>
              </a:rPr>
              <a:t>джерел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цієї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галузі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загалом</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вписуються</a:t>
            </a:r>
            <a:r>
              <a:rPr lang="ru-RU" sz="2800" dirty="0">
                <a:latin typeface="Times New Roman" panose="02020603050405020304" pitchFamily="18" charset="0"/>
                <a:cs typeface="Times New Roman" panose="02020603050405020304" pitchFamily="18" charset="0"/>
              </a:rPr>
              <a:t> в систему нормативно-</a:t>
            </a:r>
            <a:r>
              <a:rPr lang="ru-RU" sz="2800" dirty="0" err="1">
                <a:latin typeface="Times New Roman" panose="02020603050405020304" pitchFamily="18" charset="0"/>
                <a:cs typeface="Times New Roman" panose="02020603050405020304" pitchFamily="18" charset="0"/>
              </a:rPr>
              <a:t>правових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оскільки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приймаються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недержавними</a:t>
            </a:r>
            <a:r>
              <a:rPr lang="ru-RU" sz="2800" dirty="0">
                <a:latin typeface="Times New Roman" panose="02020603050405020304" pitchFamily="18" charset="0"/>
                <a:cs typeface="Times New Roman" panose="02020603050405020304" pitchFamily="18" charset="0"/>
              </a:rPr>
              <a:t> органами.</a:t>
            </a:r>
          </a:p>
          <a:p>
            <a:r>
              <a:rPr lang="ru-RU" sz="2800" dirty="0" err="1">
                <a:latin typeface="Times New Roman" panose="02020603050405020304" pitchFamily="18" charset="0"/>
                <a:cs typeface="Times New Roman" panose="02020603050405020304" pitchFamily="18" charset="0"/>
              </a:rPr>
              <a:t>Проте</a:t>
            </a:r>
            <a:r>
              <a:rPr lang="ru-RU" sz="2800" dirty="0">
                <a:latin typeface="Times New Roman" panose="02020603050405020304" pitchFamily="18" charset="0"/>
                <a:cs typeface="Times New Roman" panose="02020603050405020304" pitchFamily="18" charset="0"/>
              </a:rPr>
              <a:t> у трудовому </a:t>
            </a:r>
            <a:r>
              <a:rPr lang="ru-RU" sz="2800" dirty="0" err="1">
                <a:latin typeface="Times New Roman" panose="02020603050405020304" pitchFamily="18" charset="0"/>
                <a:cs typeface="Times New Roman" panose="02020603050405020304" pitchFamily="18" charset="0"/>
              </a:rPr>
              <a:t>праві</a:t>
            </a:r>
            <a:r>
              <a:rPr lang="ru-RU" sz="2800" dirty="0">
                <a:latin typeface="Times New Roman" panose="02020603050405020304" pitchFamily="18" charset="0"/>
                <a:cs typeface="Times New Roman" panose="02020603050405020304" pitchFamily="18" charset="0"/>
              </a:rPr>
              <a:t> і особливо у межах </a:t>
            </a:r>
            <a:r>
              <a:rPr lang="ru-RU" sz="2800" dirty="0" err="1">
                <a:latin typeface="Times New Roman" panose="02020603050405020304" pitchFamily="18" charset="0"/>
                <a:cs typeface="Times New Roman" panose="02020603050405020304" pitchFamily="18" charset="0"/>
              </a:rPr>
              <a:t>інституту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охорони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займають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Йдеться</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акти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схвалені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вищими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профспілковими</a:t>
            </a:r>
            <a:r>
              <a:rPr lang="ru-RU" sz="2800" dirty="0">
                <a:latin typeface="Times New Roman" panose="02020603050405020304" pitchFamily="18" charset="0"/>
                <a:cs typeface="Times New Roman" panose="02020603050405020304" pitchFamily="18" charset="0"/>
              </a:rPr>
              <a:t> органами. Прикладом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бути "</a:t>
            </a:r>
            <a:r>
              <a:rPr lang="ru-RU" sz="2800" dirty="0" err="1">
                <a:latin typeface="Times New Roman" panose="02020603050405020304" pitchFamily="18" charset="0"/>
                <a:cs typeface="Times New Roman" panose="02020603050405020304" pitchFamily="18" charset="0"/>
              </a:rPr>
              <a:t>Положення</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громадського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інспектора</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охорони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затверджене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постановою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Президії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Федерації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профспілок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20 </a:t>
            </a:r>
            <a:r>
              <a:rPr lang="ru-RU" sz="2800" dirty="0" err="1">
                <a:latin typeface="Times New Roman" panose="02020603050405020304" pitchFamily="18" charset="0"/>
                <a:cs typeface="Times New Roman" panose="02020603050405020304" pitchFamily="18" charset="0"/>
              </a:rPr>
              <a:t>вересня</a:t>
            </a:r>
            <a:r>
              <a:rPr lang="ru-RU" sz="2800" dirty="0">
                <a:latin typeface="Times New Roman" panose="02020603050405020304" pitchFamily="18" charset="0"/>
                <a:cs typeface="Times New Roman" panose="02020603050405020304" pitchFamily="18" charset="0"/>
              </a:rPr>
              <a:t> 1994 р. </a:t>
            </a:r>
          </a:p>
        </p:txBody>
      </p:sp>
    </p:spTree>
    <p:extLst>
      <p:ext uri="{BB962C8B-B14F-4D97-AF65-F5344CB8AC3E}">
        <p14:creationId xmlns:p14="http://schemas.microsoft.com/office/powerpoint/2010/main" val="94862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D3E98-2254-4A1F-91EA-0C0D66FD2BF5}"/>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2. Трудові правовідносини. </a:t>
            </a:r>
            <a:endParaRPr lang="ru-UA"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71BAF572-81BD-4835-ADEA-2ACF4B11ECCD}"/>
              </a:ext>
            </a:extLst>
          </p:cNvPr>
          <p:cNvPicPr>
            <a:picLocks noChangeAspect="1"/>
          </p:cNvPicPr>
          <p:nvPr/>
        </p:nvPicPr>
        <p:blipFill>
          <a:blip r:embed="rId2"/>
          <a:stretch>
            <a:fillRect/>
          </a:stretch>
        </p:blipFill>
        <p:spPr>
          <a:xfrm>
            <a:off x="2414427" y="1617076"/>
            <a:ext cx="6688476" cy="4839012"/>
          </a:xfrm>
          <a:prstGeom prst="rect">
            <a:avLst/>
          </a:prstGeom>
        </p:spPr>
      </p:pic>
    </p:spTree>
    <p:extLst>
      <p:ext uri="{BB962C8B-B14F-4D97-AF65-F5344CB8AC3E}">
        <p14:creationId xmlns:p14="http://schemas.microsoft.com/office/powerpoint/2010/main" val="380038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61DB36-075D-427D-B6FD-09430691D453}"/>
              </a:ext>
            </a:extLst>
          </p:cNvPr>
          <p:cNvPicPr>
            <a:picLocks noChangeAspect="1"/>
          </p:cNvPicPr>
          <p:nvPr/>
        </p:nvPicPr>
        <p:blipFill>
          <a:blip r:embed="rId2"/>
          <a:stretch>
            <a:fillRect/>
          </a:stretch>
        </p:blipFill>
        <p:spPr>
          <a:xfrm>
            <a:off x="2024383" y="349487"/>
            <a:ext cx="8311419" cy="6228167"/>
          </a:xfrm>
          <a:prstGeom prst="rect">
            <a:avLst/>
          </a:prstGeom>
        </p:spPr>
      </p:pic>
    </p:spTree>
    <p:extLst>
      <p:ext uri="{BB962C8B-B14F-4D97-AF65-F5344CB8AC3E}">
        <p14:creationId xmlns:p14="http://schemas.microsoft.com/office/powerpoint/2010/main" val="134278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1384" y="380144"/>
            <a:ext cx="10812861" cy="5201424"/>
          </a:xfrm>
          <a:prstGeom prst="rect">
            <a:avLst/>
          </a:prstGeom>
        </p:spPr>
        <p:txBody>
          <a:bodyPr wrap="square">
            <a:spAutoFit/>
          </a:bodyPr>
          <a:lstStyle/>
          <a:p>
            <a:endParaRPr lang="ru-RU" sz="4000" dirty="0">
              <a:latin typeface="Times New Roman" panose="02020603050405020304" pitchFamily="18" charset="0"/>
              <a:cs typeface="Times New Roman" panose="02020603050405020304" pitchFamily="18" charset="0"/>
            </a:endParaRPr>
          </a:p>
          <a:p>
            <a:r>
              <a:rPr lang="ru-RU" sz="4000" dirty="0" err="1">
                <a:latin typeface="Times New Roman" panose="02020603050405020304" pitchFamily="18" charset="0"/>
                <a:cs typeface="Times New Roman" panose="02020603050405020304" pitchFamily="18" charset="0"/>
              </a:rPr>
              <a:t>Лекція</a:t>
            </a: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3 </a:t>
            </a:r>
            <a:r>
              <a:rPr lang="ru-RU" sz="4000" dirty="0">
                <a:latin typeface="Times New Roman" panose="02020603050405020304" pitchFamily="18" charset="0"/>
                <a:cs typeface="Times New Roman" panose="02020603050405020304" pitchFamily="18" charset="0"/>
              </a:rPr>
              <a:t>. Основи трудового права України</a:t>
            </a:r>
          </a:p>
          <a:p>
            <a:r>
              <a:rPr lang="ru-RU" sz="4000" dirty="0">
                <a:latin typeface="Times New Roman" panose="02020603050405020304" pitchFamily="18" charset="0"/>
                <a:cs typeface="Times New Roman" panose="02020603050405020304" pitchFamily="18" charset="0"/>
              </a:rPr>
              <a:t> </a:t>
            </a:r>
          </a:p>
          <a:p>
            <a:endParaRPr lang="ru-RU" sz="40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1. </a:t>
            </a:r>
            <a:r>
              <a:rPr lang="ru-RU" sz="2800" dirty="0" err="1" smtClean="0">
                <a:latin typeface="Times New Roman" panose="02020603050405020304" pitchFamily="18" charset="0"/>
                <a:cs typeface="Times New Roman" panose="02020603050405020304" pitchFamily="18" charset="0"/>
              </a:rPr>
              <a:t>Поняття</a:t>
            </a:r>
            <a:r>
              <a:rPr lang="ru-RU" sz="2800" dirty="0" smtClean="0">
                <a:latin typeface="Times New Roman" panose="02020603050405020304" pitchFamily="18" charset="0"/>
                <a:cs typeface="Times New Roman" panose="02020603050405020304" pitchFamily="18" charset="0"/>
              </a:rPr>
              <a:t> , </a:t>
            </a:r>
            <a:r>
              <a:rPr lang="ru-RU" sz="2800" dirty="0" err="1" smtClean="0">
                <a:latin typeface="Times New Roman" panose="02020603050405020304" pitchFamily="18" charset="0"/>
                <a:cs typeface="Times New Roman" panose="02020603050405020304" pitchFamily="18" charset="0"/>
              </a:rPr>
              <a:t>принципи</a:t>
            </a:r>
            <a:r>
              <a:rPr lang="ru-RU" sz="2800" dirty="0" smtClean="0">
                <a:latin typeface="Times New Roman" panose="02020603050405020304" pitchFamily="18" charset="0"/>
                <a:cs typeface="Times New Roman" panose="02020603050405020304" pitchFamily="18" charset="0"/>
              </a:rPr>
              <a:t> й система трудового права </a:t>
            </a:r>
            <a:r>
              <a:rPr lang="ru-RU" sz="2800" dirty="0" err="1" smtClean="0">
                <a:latin typeface="Times New Roman" panose="02020603050405020304" pitchFamily="18" charset="0"/>
                <a:cs typeface="Times New Roman" panose="02020603050405020304" pitchFamily="18" charset="0"/>
              </a:rPr>
              <a:t>України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Законодавча</a:t>
            </a:r>
            <a:r>
              <a:rPr lang="ru-RU" sz="2800" dirty="0" smtClean="0">
                <a:latin typeface="Times New Roman" panose="02020603050405020304" pitchFamily="18" charset="0"/>
                <a:cs typeface="Times New Roman" panose="02020603050405020304" pitchFamily="18" charset="0"/>
              </a:rPr>
              <a:t> база трудового права.</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2. Трудові правовідносини. </a:t>
            </a:r>
          </a:p>
          <a:p>
            <a:r>
              <a:rPr lang="ru-RU" sz="2800" dirty="0">
                <a:latin typeface="Times New Roman" panose="02020603050405020304" pitchFamily="18" charset="0"/>
                <a:cs typeface="Times New Roman" panose="02020603050405020304" pitchFamily="18" charset="0"/>
              </a:rPr>
              <a:t>3. Трудовий договір: поняття, види, порядок укладення та припинення.</a:t>
            </a:r>
          </a:p>
          <a:p>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87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144" y="609600"/>
            <a:ext cx="11486508" cy="1356360"/>
          </a:xfrm>
        </p:spPr>
        <p:txBody>
          <a:bodyPr/>
          <a:lstStyle/>
          <a:p>
            <a:r>
              <a:rPr lang="ru-RU" dirty="0">
                <a:latin typeface="Times New Roman" panose="02020603050405020304" pitchFamily="18" charset="0"/>
                <a:cs typeface="Times New Roman" panose="02020603050405020304" pitchFamily="18" charset="0"/>
              </a:rPr>
              <a:t>3. Трудовий договір: поняття, види, порядок укладання та припинення.</a:t>
            </a:r>
          </a:p>
        </p:txBody>
      </p:sp>
      <p:pic>
        <p:nvPicPr>
          <p:cNvPr id="4" name="Объект 3"/>
          <p:cNvPicPr>
            <a:picLocks noGrp="1" noChangeAspect="1"/>
          </p:cNvPicPr>
          <p:nvPr>
            <p:ph idx="1"/>
          </p:nvPr>
        </p:nvPicPr>
        <p:blipFill>
          <a:blip r:embed="rId2"/>
          <a:stretch>
            <a:fillRect/>
          </a:stretch>
        </p:blipFill>
        <p:spPr>
          <a:xfrm>
            <a:off x="5107330" y="3164977"/>
            <a:ext cx="5101196" cy="3394614"/>
          </a:xfrm>
          <a:prstGeom prst="rect">
            <a:avLst/>
          </a:prstGeom>
        </p:spPr>
      </p:pic>
      <p:sp>
        <p:nvSpPr>
          <p:cNvPr id="5" name="Прямоугольник 4"/>
          <p:cNvSpPr/>
          <p:nvPr/>
        </p:nvSpPr>
        <p:spPr>
          <a:xfrm>
            <a:off x="996287" y="2075143"/>
            <a:ext cx="8147713" cy="954107"/>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Право на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реалізується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насамперед</a:t>
            </a:r>
            <a:r>
              <a:rPr lang="ru-RU" sz="2800" dirty="0">
                <a:latin typeface="Times New Roman" panose="02020603050405020304" pitchFamily="18" charset="0"/>
                <a:cs typeface="Times New Roman" panose="02020603050405020304" pitchFamily="18" charset="0"/>
              </a:rPr>
              <a:t>, шляхом </a:t>
            </a:r>
            <a:r>
              <a:rPr lang="ru-RU" sz="2800" dirty="0" err="1">
                <a:latin typeface="Times New Roman" panose="02020603050405020304" pitchFamily="18" charset="0"/>
                <a:cs typeface="Times New Roman" panose="02020603050405020304" pitchFamily="18" charset="0"/>
              </a:rPr>
              <a:t>укладання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громадянами</a:t>
            </a:r>
            <a:r>
              <a:rPr lang="ru-RU" sz="2800" dirty="0">
                <a:latin typeface="Times New Roman" panose="02020603050405020304" pitchFamily="18" charset="0"/>
                <a:cs typeface="Times New Roman" panose="02020603050405020304" pitchFamily="18" charset="0"/>
              </a:rPr>
              <a:t> трудового договору.</a:t>
            </a:r>
          </a:p>
        </p:txBody>
      </p:sp>
    </p:spTree>
    <p:extLst>
      <p:ext uri="{BB962C8B-B14F-4D97-AF65-F5344CB8AC3E}">
        <p14:creationId xmlns:p14="http://schemas.microsoft.com/office/powerpoint/2010/main" val="227032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9433" y="354842"/>
            <a:ext cx="11409528" cy="5262979"/>
          </a:xfrm>
          <a:prstGeom prst="rect">
            <a:avLst/>
          </a:prstGeom>
        </p:spPr>
        <p:txBody>
          <a:bodyPr wrap="square">
            <a:spAutoFit/>
          </a:bodyPr>
          <a:lstStyle/>
          <a:p>
            <a:r>
              <a:rPr lang="ru-RU" sz="2800" b="1" dirty="0" err="1">
                <a:latin typeface="Times New Roman" panose="02020603050405020304" pitchFamily="18" charset="0"/>
                <a:cs typeface="Times New Roman" panose="02020603050405020304" pitchFamily="18" charset="0"/>
              </a:rPr>
              <a:t>Трудовий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договір</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угода </a:t>
            </a:r>
            <a:r>
              <a:rPr lang="ru-RU" sz="2800" dirty="0" err="1">
                <a:latin typeface="Times New Roman" panose="02020603050405020304" pitchFamily="18" charset="0"/>
                <a:cs typeface="Times New Roman" panose="02020603050405020304" pitchFamily="18" charset="0"/>
              </a:rPr>
              <a:t>між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працівником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власником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підприємства</a:t>
            </a:r>
            <a:r>
              <a:rPr lang="ru-RU" sz="2800" dirty="0">
                <a:latin typeface="Times New Roman" panose="02020603050405020304" pitchFamily="18" charset="0"/>
                <a:cs typeface="Times New Roman" panose="02020603050405020304" pitchFamily="18" charset="0"/>
              </a:rPr>
              <a:t>, установи, </a:t>
            </a:r>
            <a:r>
              <a:rPr lang="ru-RU" sz="2800" dirty="0" err="1">
                <a:latin typeface="Times New Roman" panose="02020603050405020304" pitchFamily="18" charset="0"/>
                <a:cs typeface="Times New Roman" panose="02020603050405020304" pitchFamily="18" charset="0"/>
              </a:rPr>
              <a:t>організації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уповноваженим</a:t>
            </a:r>
            <a:r>
              <a:rPr lang="ru-RU" sz="2800" dirty="0">
                <a:latin typeface="Times New Roman" panose="02020603050405020304" pitchFamily="18" charset="0"/>
                <a:cs typeface="Times New Roman" panose="02020603050405020304" pitchFamily="18" charset="0"/>
              </a:rPr>
              <a:t> ним органом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фізичною</a:t>
            </a:r>
            <a:r>
              <a:rPr lang="ru-RU" sz="2800" dirty="0">
                <a:latin typeface="Times New Roman" panose="02020603050405020304" pitchFamily="18" charset="0"/>
                <a:cs typeface="Times New Roman" panose="02020603050405020304" pitchFamily="18" charset="0"/>
              </a:rPr>
              <a:t> особою, за </a:t>
            </a:r>
            <a:r>
              <a:rPr lang="ru-RU" sz="2800" dirty="0" err="1">
                <a:latin typeface="Times New Roman" panose="02020603050405020304" pitchFamily="18" charset="0"/>
                <a:cs typeface="Times New Roman" panose="02020603050405020304" pitchFamily="18" charset="0"/>
              </a:rPr>
              <a:t>якою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зобов'язується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виконувати</a:t>
            </a:r>
            <a:r>
              <a:rPr lang="ru-RU" sz="2800" dirty="0">
                <a:latin typeface="Times New Roman" panose="02020603050405020304" pitchFamily="18" charset="0"/>
                <a:cs typeface="Times New Roman" panose="02020603050405020304" pitchFamily="18" charset="0"/>
              </a:rPr>
              <a:t> роботу, </a:t>
            </a:r>
            <a:r>
              <a:rPr lang="ru-RU" sz="2800" dirty="0" err="1">
                <a:latin typeface="Times New Roman" panose="02020603050405020304" pitchFamily="18" charset="0"/>
                <a:cs typeface="Times New Roman" panose="02020603050405020304" pitchFamily="18" charset="0"/>
              </a:rPr>
              <a:t>визначену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цією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угодою</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дотриманням</a:t>
            </a:r>
            <a:r>
              <a:rPr lang="ru-RU" sz="2800" dirty="0">
                <a:latin typeface="Times New Roman" panose="02020603050405020304" pitchFamily="18" charset="0"/>
                <a:cs typeface="Times New Roman" panose="02020603050405020304" pitchFamily="18" charset="0"/>
              </a:rPr>
              <a:t> правил </a:t>
            </a:r>
            <a:r>
              <a:rPr lang="ru-RU" sz="2800" dirty="0" err="1">
                <a:latin typeface="Times New Roman" panose="02020603050405020304" pitchFamily="18" charset="0"/>
                <a:cs typeface="Times New Roman" panose="02020603050405020304" pitchFamily="18" charset="0"/>
              </a:rPr>
              <a:t>внутрішнього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розпорядку</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власник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уповноважений</a:t>
            </a:r>
            <a:r>
              <a:rPr lang="ru-RU" sz="2800" dirty="0">
                <a:latin typeface="Times New Roman" panose="02020603050405020304" pitchFamily="18" charset="0"/>
                <a:cs typeface="Times New Roman" panose="02020603050405020304" pitchFamily="18" charset="0"/>
              </a:rPr>
              <a:t> ним орган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фізична</a:t>
            </a:r>
            <a:r>
              <a:rPr lang="ru-RU" sz="2800" dirty="0">
                <a:latin typeface="Times New Roman" panose="02020603050405020304" pitchFamily="18" charset="0"/>
                <a:cs typeface="Times New Roman" panose="02020603050405020304" pitchFamily="18" charset="0"/>
              </a:rPr>
              <a:t> особа </a:t>
            </a:r>
            <a:r>
              <a:rPr lang="ru-RU" sz="2800" dirty="0" err="1">
                <a:latin typeface="Times New Roman" panose="02020603050405020304" pitchFamily="18" charset="0"/>
                <a:cs typeface="Times New Roman" panose="02020603050405020304" pitchFamily="18" charset="0"/>
              </a:rPr>
              <a:t>зобов'язуються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виплачувати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заробітну</a:t>
            </a:r>
            <a:r>
              <a:rPr lang="ru-RU" sz="2800" dirty="0">
                <a:latin typeface="Times New Roman" panose="02020603050405020304" pitchFamily="18" charset="0"/>
                <a:cs typeface="Times New Roman" panose="02020603050405020304" pitchFamily="18" charset="0"/>
              </a:rPr>
              <a:t> плату та </a:t>
            </a:r>
            <a:r>
              <a:rPr lang="ru-RU" sz="2800" dirty="0" err="1">
                <a:latin typeface="Times New Roman" panose="02020603050405020304" pitchFamily="18" charset="0"/>
                <a:cs typeface="Times New Roman" panose="02020603050405020304" pitchFamily="18" charset="0"/>
              </a:rPr>
              <a:t>забезпечувати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необхідні</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виконання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err="1">
                <a:latin typeface="Times New Roman" panose="02020603050405020304" pitchFamily="18" charset="0"/>
                <a:cs typeface="Times New Roman" panose="02020603050405020304" pitchFamily="18" charset="0"/>
              </a:rPr>
              <a:t>Працівник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має</a:t>
            </a:r>
            <a:r>
              <a:rPr lang="ru-RU" sz="2800" dirty="0">
                <a:latin typeface="Times New Roman" panose="02020603050405020304" pitchFamily="18" charset="0"/>
                <a:cs typeface="Times New Roman" panose="02020603050405020304" pitchFamily="18" charset="0"/>
              </a:rPr>
              <a:t> право </a:t>
            </a:r>
            <a:r>
              <a:rPr lang="ru-RU" sz="2800" dirty="0" err="1">
                <a:latin typeface="Times New Roman" panose="02020603050405020304" pitchFamily="18" charset="0"/>
                <a:cs typeface="Times New Roman" panose="02020603050405020304" pitchFamily="18" charset="0"/>
              </a:rPr>
              <a:t>реалізувати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здібності</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продуктивної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творчої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шляхом </a:t>
            </a:r>
            <a:r>
              <a:rPr lang="ru-RU" sz="2800" dirty="0" err="1">
                <a:latin typeface="Times New Roman" panose="02020603050405020304" pitchFamily="18" charset="0"/>
                <a:cs typeface="Times New Roman" panose="02020603050405020304" pitchFamily="18" charset="0"/>
              </a:rPr>
              <a:t>укладання</a:t>
            </a:r>
            <a:r>
              <a:rPr lang="ru-RU" sz="2800" dirty="0">
                <a:latin typeface="Times New Roman" panose="02020603050405020304" pitchFamily="18" charset="0"/>
                <a:cs typeface="Times New Roman" panose="02020603050405020304" pitchFamily="18" charset="0"/>
              </a:rPr>
              <a:t> трудового договору на одному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одночасно</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кількох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підприємствах</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установах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організаціях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інше</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передбачено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законодавством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колективним</a:t>
            </a:r>
            <a:r>
              <a:rPr lang="ru-RU" sz="2800" dirty="0">
                <a:latin typeface="Times New Roman" panose="02020603050405020304" pitchFamily="18" charset="0"/>
                <a:cs typeface="Times New Roman" panose="02020603050405020304" pitchFamily="18" charset="0"/>
              </a:rPr>
              <a:t> договором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угодою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сторін</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368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194" y="341194"/>
            <a:ext cx="6018663" cy="4832092"/>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договір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укладати</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яким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виповнилося</a:t>
            </a:r>
            <a:r>
              <a:rPr lang="ru-RU" sz="2800" dirty="0">
                <a:latin typeface="Times New Roman" panose="02020603050405020304" pitchFamily="18" charset="0"/>
                <a:cs typeface="Times New Roman" panose="02020603050405020304" pitchFamily="18" charset="0"/>
              </a:rPr>
              <a:t> 16 </a:t>
            </a:r>
            <a:r>
              <a:rPr lang="ru-RU" sz="2800" dirty="0" err="1">
                <a:latin typeface="Times New Roman" panose="02020603050405020304" pitchFamily="18" charset="0"/>
                <a:cs typeface="Times New Roman" panose="02020603050405020304" pitchFamily="18" charset="0"/>
              </a:rPr>
              <a:t>років</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Як </a:t>
            </a:r>
            <a:r>
              <a:rPr lang="ru-RU" sz="2800" dirty="0" err="1">
                <a:latin typeface="Times New Roman" panose="02020603050405020304" pitchFamily="18" charset="0"/>
                <a:cs typeface="Times New Roman" panose="02020603050405020304" pitchFamily="18" charset="0"/>
              </a:rPr>
              <a:t>виняток</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згодою</a:t>
            </a:r>
            <a:r>
              <a:rPr lang="ru-RU" sz="2800" dirty="0">
                <a:latin typeface="Times New Roman" panose="02020603050405020304" pitchFamily="18" charset="0"/>
                <a:cs typeface="Times New Roman" panose="02020603050405020304" pitchFamily="18" charset="0"/>
              </a:rPr>
              <a:t> одного з </a:t>
            </a:r>
            <a:r>
              <a:rPr lang="ru-RU" sz="2800" dirty="0" err="1">
                <a:latin typeface="Times New Roman" panose="02020603050405020304" pitchFamily="18" charset="0"/>
                <a:cs typeface="Times New Roman" panose="02020603050405020304" pitchFamily="18" charset="0"/>
              </a:rPr>
              <a:t>батьків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особи, яка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замінює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договір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укладати</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досягли</a:t>
            </a:r>
            <a:r>
              <a:rPr lang="ru-RU" sz="2800" dirty="0">
                <a:latin typeface="Times New Roman" panose="02020603050405020304" pitchFamily="18" charset="0"/>
                <a:cs typeface="Times New Roman" panose="02020603050405020304" pitchFamily="18" charset="0"/>
              </a:rPr>
              <a:t> 15 </a:t>
            </a:r>
            <a:r>
              <a:rPr lang="ru-RU" sz="2800" dirty="0" err="1">
                <a:latin typeface="Times New Roman" panose="02020603050405020304" pitchFamily="18" charset="0"/>
                <a:cs typeface="Times New Roman" panose="02020603050405020304" pitchFamily="18" charset="0"/>
              </a:rPr>
              <a:t>років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Законодавство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допускає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згодою</a:t>
            </a:r>
            <a:r>
              <a:rPr lang="ru-RU" sz="2800" dirty="0">
                <a:latin typeface="Times New Roman" panose="02020603050405020304" pitchFamily="18" charset="0"/>
                <a:cs typeface="Times New Roman" panose="02020603050405020304" pitchFamily="18" charset="0"/>
              </a:rPr>
              <a:t> одного з </a:t>
            </a:r>
            <a:r>
              <a:rPr lang="ru-RU" sz="2800" dirty="0" err="1">
                <a:latin typeface="Times New Roman" panose="02020603050405020304" pitchFamily="18" charset="0"/>
                <a:cs typeface="Times New Roman" panose="02020603050405020304" pitchFamily="18" charset="0"/>
              </a:rPr>
              <a:t>батьків</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вільний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 час на роботу </a:t>
            </a:r>
            <a:r>
              <a:rPr lang="ru-RU" sz="2800" dirty="0" err="1">
                <a:latin typeface="Times New Roman" panose="02020603050405020304" pitchFamily="18" charset="0"/>
                <a:cs typeface="Times New Roman" panose="02020603050405020304" pitchFamily="18" charset="0"/>
              </a:rPr>
              <a:t>можуть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прийматися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учні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після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досягнення</a:t>
            </a:r>
            <a:r>
              <a:rPr lang="ru-RU" sz="2800" dirty="0">
                <a:latin typeface="Times New Roman" panose="02020603050405020304" pitchFamily="18" charset="0"/>
                <a:cs typeface="Times New Roman" panose="02020603050405020304" pitchFamily="18" charset="0"/>
              </a:rPr>
              <a:t> ними 14-річного </a:t>
            </a:r>
            <a:r>
              <a:rPr lang="ru-RU" sz="2800" dirty="0" err="1">
                <a:latin typeface="Times New Roman" panose="02020603050405020304" pitchFamily="18" charset="0"/>
                <a:cs typeface="Times New Roman" panose="02020603050405020304" pitchFamily="18" charset="0"/>
              </a:rPr>
              <a:t>віку</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6479069" y="1269242"/>
            <a:ext cx="5467999" cy="3439236"/>
          </a:xfrm>
          <a:prstGeom prst="rect">
            <a:avLst/>
          </a:prstGeom>
        </p:spPr>
      </p:pic>
    </p:spTree>
    <p:extLst>
      <p:ext uri="{BB962C8B-B14F-4D97-AF65-F5344CB8AC3E}">
        <p14:creationId xmlns:p14="http://schemas.microsoft.com/office/powerpoint/2010/main" val="389330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081" y="395785"/>
            <a:ext cx="11313994" cy="4832092"/>
          </a:xfrm>
          <a:prstGeom prst="rect">
            <a:avLst/>
          </a:prstGeom>
        </p:spPr>
        <p:txBody>
          <a:bodyPr wrap="square">
            <a:spAutoFit/>
          </a:bodyPr>
          <a:lstStyle/>
          <a:p>
            <a:r>
              <a:rPr lang="ru-RU" sz="2800" b="1" dirty="0" err="1">
                <a:latin typeface="Times New Roman" panose="02020603050405020304" pitchFamily="18" charset="0"/>
                <a:cs typeface="Times New Roman" panose="02020603050405020304" pitchFamily="18" charset="0"/>
              </a:rPr>
              <a:t>Укладання</a:t>
            </a:r>
            <a:r>
              <a:rPr lang="ru-RU" sz="2800" b="1" dirty="0">
                <a:latin typeface="Times New Roman" panose="02020603050405020304" pitchFamily="18" charset="0"/>
                <a:cs typeface="Times New Roman" panose="02020603050405020304" pitchFamily="18" charset="0"/>
              </a:rPr>
              <a:t> трудового договору </a:t>
            </a:r>
            <a:r>
              <a:rPr lang="ru-RU" sz="2800" dirty="0" err="1">
                <a:latin typeface="Times New Roman" panose="02020603050405020304" pitchFamily="18" charset="0"/>
                <a:cs typeface="Times New Roman" panose="02020603050405020304" pitchFamily="18" charset="0"/>
              </a:rPr>
              <a:t>оформляється</a:t>
            </a:r>
            <a:r>
              <a:rPr lang="ru-RU" sz="2800" dirty="0">
                <a:latin typeface="Times New Roman" panose="02020603050405020304" pitchFamily="18" charset="0"/>
                <a:cs typeface="Times New Roman" panose="02020603050405020304" pitchFamily="18" charset="0"/>
              </a:rPr>
              <a:t> наказом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розпорядженням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власника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уповноваженого</a:t>
            </a:r>
            <a:r>
              <a:rPr lang="ru-RU" sz="2800" dirty="0">
                <a:latin typeface="Times New Roman" panose="02020603050405020304" pitchFamily="18" charset="0"/>
                <a:cs typeface="Times New Roman" panose="02020603050405020304" pitchFamily="18" charset="0"/>
              </a:rPr>
              <a:t> ним органу про </a:t>
            </a:r>
            <a:r>
              <a:rPr lang="ru-RU" sz="2800" dirty="0" err="1">
                <a:latin typeface="Times New Roman" panose="02020603050405020304" pitchFamily="18" charset="0"/>
                <a:cs typeface="Times New Roman" panose="02020603050405020304" pitchFamily="18" charset="0"/>
              </a:rPr>
              <a:t>зарахування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працівників</a:t>
            </a:r>
            <a:r>
              <a:rPr lang="ru-RU" sz="2800" dirty="0">
                <a:latin typeface="Times New Roman" panose="02020603050405020304" pitchFamily="18" charset="0"/>
                <a:cs typeface="Times New Roman" panose="02020603050405020304" pitchFamily="18" charset="0"/>
              </a:rPr>
              <a:t> на роботу. </a:t>
            </a:r>
          </a:p>
          <a:p>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договір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вважається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укладеним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тоді</a:t>
            </a:r>
            <a:r>
              <a:rPr lang="ru-RU" sz="2800" dirty="0">
                <a:latin typeface="Times New Roman" panose="02020603050405020304" pitchFamily="18" charset="0"/>
                <a:cs typeface="Times New Roman" panose="02020603050405020304" pitchFamily="18" charset="0"/>
              </a:rPr>
              <a:t>, коли наказ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розпорядження</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були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видані</a:t>
            </a:r>
            <a:r>
              <a:rPr lang="ru-RU" sz="2800" dirty="0">
                <a:latin typeface="Times New Roman" panose="02020603050405020304" pitchFamily="18" charset="0"/>
                <a:cs typeface="Times New Roman" panose="02020603050405020304" pitchFamily="18" charset="0"/>
              </a:rPr>
              <a:t>, але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фактично</a:t>
            </a:r>
            <a:r>
              <a:rPr lang="ru-RU" sz="2800" dirty="0">
                <a:latin typeface="Times New Roman" panose="02020603050405020304" pitchFamily="18" charset="0"/>
                <a:cs typeface="Times New Roman" panose="02020603050405020304" pitchFamily="18" charset="0"/>
              </a:rPr>
              <a:t> допущено до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У </a:t>
            </a:r>
            <a:r>
              <a:rPr lang="ru-RU" sz="2800" dirty="0" err="1">
                <a:latin typeface="Times New Roman" panose="02020603050405020304" pitchFamily="18" charset="0"/>
                <a:cs typeface="Times New Roman" panose="02020603050405020304" pitchFamily="18" charset="0"/>
              </a:rPr>
              <a:t>разі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укладання</a:t>
            </a:r>
            <a:r>
              <a:rPr lang="ru-RU" sz="2800" dirty="0">
                <a:latin typeface="Times New Roman" panose="02020603050405020304" pitchFamily="18" charset="0"/>
                <a:cs typeface="Times New Roman" panose="02020603050405020304" pitchFamily="18" charset="0"/>
              </a:rPr>
              <a:t> трудового договору </a:t>
            </a:r>
            <a:r>
              <a:rPr lang="ru-RU" sz="2800" dirty="0" err="1">
                <a:latin typeface="Times New Roman" panose="02020603050405020304" pitchFamily="18" charset="0"/>
                <a:cs typeface="Times New Roman" panose="02020603050405020304" pitchFamily="18" charset="0"/>
              </a:rPr>
              <a:t>між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працівником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фізичною</a:t>
            </a:r>
            <a:r>
              <a:rPr lang="ru-RU" sz="2800" dirty="0">
                <a:latin typeface="Times New Roman" panose="02020603050405020304" pitchFamily="18" charset="0"/>
                <a:cs typeface="Times New Roman" panose="02020603050405020304" pitchFamily="18" charset="0"/>
              </a:rPr>
              <a:t> особою </a:t>
            </a:r>
            <a:r>
              <a:rPr lang="ru-RU" sz="2800" dirty="0" err="1">
                <a:latin typeface="Times New Roman" panose="02020603050405020304" pitchFamily="18" charset="0"/>
                <a:cs typeface="Times New Roman" panose="02020603050405020304" pitchFamily="18" charset="0"/>
              </a:rPr>
              <a:t>фізична</a:t>
            </a:r>
            <a:r>
              <a:rPr lang="ru-RU" sz="2800" dirty="0">
                <a:latin typeface="Times New Roman" panose="02020603050405020304" pitchFamily="18" charset="0"/>
                <a:cs typeface="Times New Roman" panose="02020603050405020304" pitchFamily="18" charset="0"/>
              </a:rPr>
              <a:t> особа повинна у </a:t>
            </a:r>
            <a:r>
              <a:rPr lang="ru-RU" sz="2800" dirty="0" err="1">
                <a:latin typeface="Times New Roman" panose="02020603050405020304" pitchFamily="18" charset="0"/>
                <a:cs typeface="Times New Roman" panose="02020603050405020304" pitchFamily="18" charset="0"/>
              </a:rPr>
              <a:t>тижневий</a:t>
            </a:r>
            <a:r>
              <a:rPr lang="ru-RU" sz="2800" dirty="0">
                <a:latin typeface="Times New Roman" panose="02020603050405020304" pitchFamily="18" charset="0"/>
                <a:cs typeface="Times New Roman" panose="02020603050405020304" pitchFamily="18" charset="0"/>
              </a:rPr>
              <a:t> строк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моменту фактичного </a:t>
            </a:r>
            <a:r>
              <a:rPr lang="ru-RU" sz="2800" dirty="0" err="1">
                <a:latin typeface="Times New Roman" panose="02020603050405020304" pitchFamily="18" charset="0"/>
                <a:cs typeface="Times New Roman" panose="02020603050405020304" pitchFamily="18" charset="0"/>
              </a:rPr>
              <a:t>допущення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зареєструвати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укладений</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письмовій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договору </a:t>
            </a:r>
            <a:r>
              <a:rPr lang="ru-RU" sz="2800" dirty="0" err="1">
                <a:latin typeface="Times New Roman" panose="02020603050405020304" pitchFamily="18" charset="0"/>
                <a:cs typeface="Times New Roman" panose="02020603050405020304" pitchFamily="18" charset="0"/>
              </a:rPr>
              <a:t>державній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зайнятості</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місцем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проживання</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819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785320" y="191069"/>
            <a:ext cx="8627922" cy="6480790"/>
          </a:xfrm>
          <a:prstGeom prst="rect">
            <a:avLst/>
          </a:prstGeom>
        </p:spPr>
      </p:pic>
    </p:spTree>
    <p:extLst>
      <p:ext uri="{BB962C8B-B14F-4D97-AF65-F5344CB8AC3E}">
        <p14:creationId xmlns:p14="http://schemas.microsoft.com/office/powerpoint/2010/main" val="398245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04825" y="900754"/>
            <a:ext cx="10991875" cy="4836425"/>
          </a:xfrm>
          <a:prstGeom prst="rect">
            <a:avLst/>
          </a:prstGeom>
        </p:spPr>
      </p:pic>
    </p:spTree>
    <p:extLst>
      <p:ext uri="{BB962C8B-B14F-4D97-AF65-F5344CB8AC3E}">
        <p14:creationId xmlns:p14="http://schemas.microsoft.com/office/powerpoint/2010/main" val="80357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89" y="327546"/>
            <a:ext cx="11464119" cy="3539430"/>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Особливою формою трудового договору є </a:t>
            </a:r>
            <a:r>
              <a:rPr lang="ru-RU" sz="2800" b="1" dirty="0">
                <a:latin typeface="Times New Roman" panose="02020603050405020304" pitchFamily="18" charset="0"/>
                <a:cs typeface="Times New Roman" panose="02020603050405020304" pitchFamily="18" charset="0"/>
              </a:rPr>
              <a:t>контракт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укладається</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письмовій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формі</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контракті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вказується</a:t>
            </a:r>
            <a:r>
              <a:rPr lang="ru-RU" sz="2800" dirty="0">
                <a:latin typeface="Times New Roman" panose="02020603050405020304" pitchFamily="18" charset="0"/>
                <a:cs typeface="Times New Roman" panose="02020603050405020304" pitchFamily="18" charset="0"/>
              </a:rPr>
              <a:t> строк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трудові</a:t>
            </a:r>
            <a:r>
              <a:rPr lang="ru-RU" sz="2800" dirty="0">
                <a:latin typeface="Times New Roman" panose="02020603050405020304" pitchFamily="18" charset="0"/>
                <a:cs typeface="Times New Roman" panose="02020603050405020304" pitchFamily="18" charset="0"/>
              </a:rPr>
              <a:t> права, </a:t>
            </a:r>
            <a:r>
              <a:rPr lang="ru-RU" sz="2800" dirty="0" err="1">
                <a:latin typeface="Times New Roman" panose="02020603050405020304" pitchFamily="18" charset="0"/>
                <a:cs typeface="Times New Roman" panose="02020603050405020304" pitchFamily="18" charset="0"/>
              </a:rPr>
              <a:t>обов'язки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відповідальність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сторін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матеріального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забезпечення</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організації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оплата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соціально-побутові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розірвання</a:t>
            </a:r>
            <a:r>
              <a:rPr lang="ru-RU" sz="2800" dirty="0">
                <a:latin typeface="Times New Roman" panose="02020603050405020304" pitchFamily="18" charset="0"/>
                <a:cs typeface="Times New Roman" panose="02020603050405020304" pitchFamily="18" charset="0"/>
              </a:rPr>
              <a:t> контракту в т. ч. </a:t>
            </a:r>
            <a:r>
              <a:rPr lang="ru-RU" sz="2800" dirty="0" err="1">
                <a:latin typeface="Times New Roman" panose="02020603050405020304" pitchFamily="18" charset="0"/>
                <a:cs typeface="Times New Roman" panose="02020603050405020304" pitchFamily="18" charset="0"/>
              </a:rPr>
              <a:t>дострокового</a:t>
            </a:r>
            <a:r>
              <a:rPr lang="ru-RU" sz="2800" dirty="0">
                <a:latin typeface="Times New Roman" panose="02020603050405020304" pitchFamily="18" charset="0"/>
                <a:cs typeface="Times New Roman" panose="02020603050405020304" pitchFamily="18" charset="0"/>
              </a:rPr>
              <a:t>). Контракт не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погіршувати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 та оплату у </a:t>
            </a:r>
            <a:r>
              <a:rPr lang="ru-RU" sz="2800" dirty="0" err="1">
                <a:latin typeface="Times New Roman" panose="02020603050405020304" pitchFamily="18" charset="0"/>
                <a:cs typeface="Times New Roman" panose="02020603050405020304" pitchFamily="18" charset="0"/>
              </a:rPr>
              <a:t>порівнянні</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чинним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законодавством</a:t>
            </a:r>
            <a:r>
              <a:rPr lang="ru-RU" sz="2800" dirty="0">
                <a:latin typeface="Times New Roman" panose="02020603050405020304" pitchFamily="18" charset="0"/>
                <a:cs typeface="Times New Roman" panose="02020603050405020304" pitchFamily="18" charset="0"/>
              </a:rPr>
              <a:t>. Сфера </a:t>
            </a:r>
            <a:r>
              <a:rPr lang="ru-RU" sz="2800" dirty="0" err="1">
                <a:latin typeface="Times New Roman" panose="02020603050405020304" pitchFamily="18" charset="0"/>
                <a:cs typeface="Times New Roman" panose="02020603050405020304" pitchFamily="18" charset="0"/>
              </a:rPr>
              <a:t>застосування</a:t>
            </a:r>
            <a:r>
              <a:rPr lang="ru-RU" sz="2800" dirty="0">
                <a:latin typeface="Times New Roman" panose="02020603050405020304" pitchFamily="18" charset="0"/>
                <a:cs typeface="Times New Roman" panose="02020603050405020304" pitchFamily="18" charset="0"/>
              </a:rPr>
              <a:t> контракту </a:t>
            </a:r>
            <a:r>
              <a:rPr lang="ru-RU" sz="2800" dirty="0" err="1">
                <a:latin typeface="Times New Roman" panose="02020603050405020304" pitchFamily="18" charset="0"/>
                <a:cs typeface="Times New Roman" panose="02020603050405020304" pitchFamily="18" charset="0"/>
              </a:rPr>
              <a:t>визначається</a:t>
            </a:r>
            <a:r>
              <a:rPr lang="ru-RU" sz="2800" dirty="0">
                <a:latin typeface="Times New Roman" panose="02020603050405020304" pitchFamily="18" charset="0"/>
                <a:cs typeface="Times New Roman" panose="02020603050405020304" pitchFamily="18" charset="0"/>
              </a:rPr>
              <a:t> законами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5745705" y="3439917"/>
            <a:ext cx="5295333" cy="3177199"/>
          </a:xfrm>
          <a:prstGeom prst="rect">
            <a:avLst/>
          </a:prstGeom>
        </p:spPr>
      </p:pic>
    </p:spTree>
    <p:extLst>
      <p:ext uri="{BB962C8B-B14F-4D97-AF65-F5344CB8AC3E}">
        <p14:creationId xmlns:p14="http://schemas.microsoft.com/office/powerpoint/2010/main" val="401336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33020" y="382137"/>
            <a:ext cx="9585507" cy="5799232"/>
          </a:xfrm>
          <a:prstGeom prst="rect">
            <a:avLst/>
          </a:prstGeom>
        </p:spPr>
      </p:pic>
    </p:spTree>
    <p:extLst>
      <p:ext uri="{BB962C8B-B14F-4D97-AF65-F5344CB8AC3E}">
        <p14:creationId xmlns:p14="http://schemas.microsoft.com/office/powerpoint/2010/main" val="2666172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90" y="341195"/>
            <a:ext cx="11505062" cy="3539430"/>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При </a:t>
            </a:r>
            <a:r>
              <a:rPr lang="ru-RU" sz="2800" dirty="0" err="1">
                <a:latin typeface="Times New Roman" panose="02020603050405020304" pitchFamily="18" charset="0"/>
                <a:cs typeface="Times New Roman" panose="02020603050405020304" pitchFamily="18" charset="0"/>
              </a:rPr>
              <a:t>укладанні</a:t>
            </a:r>
            <a:r>
              <a:rPr lang="ru-RU" sz="2800" dirty="0">
                <a:latin typeface="Times New Roman" panose="02020603050405020304" pitchFamily="18" charset="0"/>
                <a:cs typeface="Times New Roman" panose="02020603050405020304" pitchFamily="18" charset="0"/>
              </a:rPr>
              <a:t> трудового договору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бути </a:t>
            </a:r>
            <a:r>
              <a:rPr lang="ru-RU" sz="2800" dirty="0" err="1">
                <a:latin typeface="Times New Roman" panose="02020603050405020304" pitchFamily="18" charset="0"/>
                <a:cs typeface="Times New Roman" panose="02020603050405020304" pitchFamily="18" charset="0"/>
              </a:rPr>
              <a:t>передбачено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випробування</a:t>
            </a:r>
            <a:r>
              <a:rPr lang="ru-RU" sz="2800" dirty="0">
                <a:latin typeface="Times New Roman" panose="02020603050405020304" pitchFamily="18" charset="0"/>
                <a:cs typeface="Times New Roman" panose="02020603050405020304" pitchFamily="18" charset="0"/>
              </a:rPr>
              <a:t> з метою </a:t>
            </a:r>
            <a:r>
              <a:rPr lang="ru-RU" sz="2800" dirty="0" err="1">
                <a:latin typeface="Times New Roman" panose="02020603050405020304" pitchFamily="18" charset="0"/>
                <a:cs typeface="Times New Roman" panose="02020603050405020304" pitchFamily="18" charset="0"/>
              </a:rPr>
              <a:t>перевірки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посаді</a:t>
            </a:r>
            <a:r>
              <a:rPr lang="ru-RU" sz="2800" dirty="0">
                <a:latin typeface="Times New Roman" panose="02020603050405020304" pitchFamily="18" charset="0"/>
                <a:cs typeface="Times New Roman" panose="02020603050405020304" pitchFamily="18" charset="0"/>
              </a:rPr>
              <a:t>, яка </a:t>
            </a:r>
            <a:r>
              <a:rPr lang="ru-RU" sz="2800" dirty="0" err="1">
                <a:latin typeface="Times New Roman" panose="02020603050405020304" pitchFamily="18" charset="0"/>
                <a:cs typeface="Times New Roman" panose="02020603050405020304" pitchFamily="18" charset="0"/>
              </a:rPr>
              <a:t>йому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доручається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Умова</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випробування</a:t>
            </a:r>
            <a:r>
              <a:rPr lang="ru-RU" sz="2800" dirty="0">
                <a:latin typeface="Times New Roman" panose="02020603050405020304" pitchFamily="18" charset="0"/>
                <a:cs typeface="Times New Roman" panose="02020603050405020304" pitchFamily="18" charset="0"/>
              </a:rPr>
              <a:t> повинна бути </a:t>
            </a:r>
            <a:r>
              <a:rPr lang="ru-RU" sz="2800" dirty="0" err="1">
                <a:latin typeface="Times New Roman" panose="02020603050405020304" pitchFamily="18" charset="0"/>
                <a:cs typeface="Times New Roman" panose="02020603050405020304" pitchFamily="18" charset="0"/>
              </a:rPr>
              <a:t>вказана</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наказі</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прийняття</a:t>
            </a:r>
            <a:r>
              <a:rPr lang="ru-RU" sz="2800" dirty="0">
                <a:latin typeface="Times New Roman" panose="02020603050405020304" pitchFamily="18" charset="0"/>
                <a:cs typeface="Times New Roman" panose="02020603050405020304" pitchFamily="18" charset="0"/>
              </a:rPr>
              <a:t> на роботу.</a:t>
            </a:r>
          </a:p>
          <a:p>
            <a:r>
              <a:rPr lang="ru-RU" sz="2800" b="1" dirty="0">
                <a:latin typeface="Times New Roman" panose="02020603050405020304" pitchFamily="18" charset="0"/>
                <a:cs typeface="Times New Roman" panose="02020603050405020304" pitchFamily="18" charset="0"/>
              </a:rPr>
              <a:t>Строк </a:t>
            </a:r>
            <a:r>
              <a:rPr lang="ru-RU" sz="2800" b="1" dirty="0" err="1">
                <a:latin typeface="Times New Roman" panose="02020603050405020304" pitchFamily="18" charset="0"/>
                <a:cs typeface="Times New Roman" panose="02020603050405020304" pitchFamily="18" charset="0"/>
              </a:rPr>
              <a:t>випробування</a:t>
            </a:r>
            <a:r>
              <a:rPr lang="ru-RU" sz="2800" b="1" dirty="0">
                <a:latin typeface="Times New Roman" panose="02020603050405020304" pitchFamily="18" charset="0"/>
                <a:cs typeface="Times New Roman" panose="02020603050405020304" pitchFamily="18" charset="0"/>
              </a:rPr>
              <a:t> при </a:t>
            </a:r>
            <a:r>
              <a:rPr lang="ru-RU" sz="2800" b="1" dirty="0" err="1">
                <a:latin typeface="Times New Roman" panose="02020603050405020304" pitchFamily="18" charset="0"/>
                <a:cs typeface="Times New Roman" panose="02020603050405020304" pitchFamily="18" charset="0"/>
              </a:rPr>
              <a:t>прийнятті</a:t>
            </a:r>
            <a:r>
              <a:rPr lang="ru-RU" sz="2800" b="1" dirty="0">
                <a:latin typeface="Times New Roman" panose="02020603050405020304" pitchFamily="18" charset="0"/>
                <a:cs typeface="Times New Roman" panose="02020603050405020304" pitchFamily="18" charset="0"/>
              </a:rPr>
              <a:t> на роботу </a:t>
            </a:r>
            <a:r>
              <a:rPr lang="ru-RU" sz="2800" dirty="0">
                <a:latin typeface="Times New Roman" panose="02020603050405020304" pitchFamily="18" charset="0"/>
                <a:cs typeface="Times New Roman" panose="02020603050405020304" pitchFamily="18" charset="0"/>
              </a:rPr>
              <a:t>не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перевищувати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трьох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місяців</a:t>
            </a:r>
            <a:r>
              <a:rPr lang="ru-RU" sz="2800" dirty="0">
                <a:latin typeface="Times New Roman" panose="02020603050405020304" pitchFamily="18" charset="0"/>
                <a:cs typeface="Times New Roman" panose="02020603050405020304" pitchFamily="18" charset="0"/>
              </a:rPr>
              <a:t>, а в </a:t>
            </a:r>
            <a:r>
              <a:rPr lang="ru-RU" sz="2800" dirty="0" err="1">
                <a:latin typeface="Times New Roman" panose="02020603050405020304" pitchFamily="18" charset="0"/>
                <a:cs typeface="Times New Roman" panose="02020603050405020304" pitchFamily="18" charset="0"/>
              </a:rPr>
              <a:t>окремих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випадках</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погодженням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комітетом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профспілки</a:t>
            </a:r>
            <a:r>
              <a:rPr lang="ru-RU" sz="2800" dirty="0">
                <a:latin typeface="Times New Roman" panose="02020603050405020304" pitchFamily="18" charset="0"/>
                <a:cs typeface="Times New Roman" panose="02020603050405020304" pitchFamily="18" charset="0"/>
              </a:rPr>
              <a:t>, - шести </a:t>
            </a:r>
            <a:r>
              <a:rPr lang="ru-RU" sz="2800" dirty="0" err="1">
                <a:latin typeface="Times New Roman" panose="02020603050405020304" pitchFamily="18" charset="0"/>
                <a:cs typeface="Times New Roman" panose="02020603050405020304" pitchFamily="18" charset="0"/>
              </a:rPr>
              <a:t>місяців</a:t>
            </a:r>
            <a:r>
              <a:rPr lang="ru-RU" sz="2800" dirty="0">
                <a:latin typeface="Times New Roman" panose="02020603050405020304" pitchFamily="18" charset="0"/>
                <a:cs typeface="Times New Roman" panose="02020603050405020304" pitchFamily="18" charset="0"/>
              </a:rPr>
              <a:t>. Строк </a:t>
            </a:r>
            <a:r>
              <a:rPr lang="ru-RU" sz="2800" dirty="0" err="1">
                <a:latin typeface="Times New Roman" panose="02020603050405020304" pitchFamily="18" charset="0"/>
                <a:cs typeface="Times New Roman" panose="02020603050405020304" pitchFamily="18" charset="0"/>
              </a:rPr>
              <a:t>випробування</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прийнятті</a:t>
            </a:r>
            <a:r>
              <a:rPr lang="ru-RU" sz="2800" dirty="0">
                <a:latin typeface="Times New Roman" panose="02020603050405020304" pitchFamily="18" charset="0"/>
                <a:cs typeface="Times New Roman" panose="02020603050405020304" pitchFamily="18" charset="0"/>
              </a:rPr>
              <a:t> на роботу </a:t>
            </a:r>
            <a:r>
              <a:rPr lang="ru-RU" sz="2800" dirty="0" err="1">
                <a:latin typeface="Times New Roman" panose="02020603050405020304" pitchFamily="18" charset="0"/>
                <a:cs typeface="Times New Roman" panose="02020603050405020304" pitchFamily="18" charset="0"/>
              </a:rPr>
              <a:t>робітників</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перевищувати</a:t>
            </a:r>
            <a:r>
              <a:rPr lang="ru-RU" sz="2800" dirty="0">
                <a:latin typeface="Times New Roman" panose="02020603050405020304" pitchFamily="18" charset="0"/>
                <a:cs typeface="Times New Roman" panose="02020603050405020304" pitchFamily="18" charset="0"/>
              </a:rPr>
              <a:t> одного </a:t>
            </a:r>
            <a:r>
              <a:rPr lang="ru-RU" sz="2800" dirty="0" err="1">
                <a:latin typeface="Times New Roman" panose="02020603050405020304" pitchFamily="18" charset="0"/>
                <a:cs typeface="Times New Roman" panose="02020603050405020304" pitchFamily="18" charset="0"/>
              </a:rPr>
              <a:t>місяця</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3867114" y="3880625"/>
            <a:ext cx="4145047" cy="2758340"/>
          </a:xfrm>
          <a:prstGeom prst="rect">
            <a:avLst/>
          </a:prstGeom>
        </p:spPr>
      </p:pic>
    </p:spTree>
    <p:extLst>
      <p:ext uri="{BB962C8B-B14F-4D97-AF65-F5344CB8AC3E}">
        <p14:creationId xmlns:p14="http://schemas.microsoft.com/office/powerpoint/2010/main" val="196569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899" y="300251"/>
            <a:ext cx="11573301" cy="2246769"/>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протягом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терміну</a:t>
            </a:r>
            <a:r>
              <a:rPr lang="ru-RU" sz="2800" dirty="0">
                <a:latin typeface="Times New Roman" panose="02020603050405020304" pitchFamily="18" charset="0"/>
                <a:cs typeface="Times New Roman" panose="02020603050405020304" pitchFamily="18" charset="0"/>
              </a:rPr>
              <a:t> буде </a:t>
            </a:r>
            <a:r>
              <a:rPr lang="ru-RU" sz="2800" dirty="0" err="1">
                <a:latin typeface="Times New Roman" panose="02020603050405020304" pitchFamily="18" charset="0"/>
                <a:cs typeface="Times New Roman" panose="02020603050405020304" pitchFamily="18" charset="0"/>
              </a:rPr>
              <a:t>встановлено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невідповідність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посаді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власник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має</a:t>
            </a:r>
            <a:r>
              <a:rPr lang="ru-RU" sz="2800" dirty="0">
                <a:latin typeface="Times New Roman" panose="02020603050405020304" pitchFamily="18" charset="0"/>
                <a:cs typeface="Times New Roman" panose="02020603050405020304" pitchFamily="18" charset="0"/>
              </a:rPr>
              <a:t> право </a:t>
            </a:r>
            <a:r>
              <a:rPr lang="ru-RU" sz="2800" dirty="0" err="1">
                <a:latin typeface="Times New Roman" panose="02020603050405020304" pitchFamily="18" charset="0"/>
                <a:cs typeface="Times New Roman" panose="02020603050405020304" pitchFamily="18" charset="0"/>
              </a:rPr>
              <a:t>розірвати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договір</a:t>
            </a:r>
            <a:r>
              <a:rPr lang="ru-RU" sz="2800" dirty="0">
                <a:latin typeface="Times New Roman" panose="02020603050405020304" pitchFamily="18" charset="0"/>
                <a:cs typeface="Times New Roman" panose="02020603050405020304" pitchFamily="18" charset="0"/>
              </a:rPr>
              <a:t> без </a:t>
            </a:r>
            <a:r>
              <a:rPr lang="ru-RU" sz="2800" dirty="0" err="1">
                <a:latin typeface="Times New Roman" panose="02020603050405020304" pitchFamily="18" charset="0"/>
                <a:cs typeface="Times New Roman" panose="02020603050405020304" pitchFamily="18" charset="0"/>
              </a:rPr>
              <a:t>погодження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профспілковим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комітетом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строк </a:t>
            </a:r>
            <a:r>
              <a:rPr lang="ru-RU" sz="2800" dirty="0" err="1">
                <a:latin typeface="Times New Roman" panose="02020603050405020304" pitchFamily="18" charset="0"/>
                <a:cs typeface="Times New Roman" panose="02020603050405020304" pitchFamily="18" charset="0"/>
              </a:rPr>
              <a:t>випробування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закінчився</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працівник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продовжує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працювати</a:t>
            </a:r>
            <a:r>
              <a:rPr lang="ru-RU" sz="2800" dirty="0">
                <a:latin typeface="Times New Roman" panose="02020603050405020304" pitchFamily="18" charset="0"/>
                <a:cs typeface="Times New Roman" panose="02020603050405020304" pitchFamily="18" charset="0"/>
              </a:rPr>
              <a:t>, то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вважається</a:t>
            </a:r>
            <a:r>
              <a:rPr lang="ru-RU" sz="2800" dirty="0">
                <a:latin typeface="Times New Roman" panose="02020603050405020304" pitchFamily="18" charset="0"/>
                <a:cs typeface="Times New Roman" panose="02020603050405020304" pitchFamily="18" charset="0"/>
              </a:rPr>
              <a:t> таким,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витримав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випробування</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2763467" y="2762178"/>
            <a:ext cx="5488382" cy="3652269"/>
          </a:xfrm>
          <a:prstGeom prst="rect">
            <a:avLst/>
          </a:prstGeom>
        </p:spPr>
      </p:pic>
    </p:spTree>
    <p:extLst>
      <p:ext uri="{BB962C8B-B14F-4D97-AF65-F5344CB8AC3E}">
        <p14:creationId xmlns:p14="http://schemas.microsoft.com/office/powerpoint/2010/main" val="68905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C3CEFE5-835F-46DE-8046-6745AA2331FB}"/>
              </a:ext>
            </a:extLst>
          </p:cNvPr>
          <p:cNvSpPr>
            <a:spLocks noGrp="1"/>
          </p:cNvSpPr>
          <p:nvPr>
            <p:ph type="title"/>
          </p:nvPr>
        </p:nvSpPr>
        <p:spPr/>
        <p:txBody>
          <a:bodyPr/>
          <a:lstStyle/>
          <a:p>
            <a:r>
              <a:rPr lang="uk-UA" dirty="0">
                <a:solidFill>
                  <a:srgbClr val="92D050"/>
                </a:solidFill>
                <a:latin typeface="Times New Roman" panose="02020603050405020304" pitchFamily="18" charset="0"/>
                <a:cs typeface="Times New Roman" panose="02020603050405020304" pitchFamily="18" charset="0"/>
              </a:rPr>
              <a:t>Література:</a:t>
            </a:r>
            <a:endParaRPr lang="ru-UA" dirty="0">
              <a:solidFill>
                <a:srgbClr val="92D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DAD2AA8D-5590-4792-8EE1-2E9E45648B22}"/>
              </a:ext>
            </a:extLst>
          </p:cNvPr>
          <p:cNvSpPr txBox="1"/>
          <p:nvPr/>
        </p:nvSpPr>
        <p:spPr>
          <a:xfrm>
            <a:off x="513707" y="2681555"/>
            <a:ext cx="11445411" cy="2246769"/>
          </a:xfrm>
          <a:prstGeom prst="rect">
            <a:avLst/>
          </a:prstGeom>
          <a:noFill/>
        </p:spPr>
        <p:txBody>
          <a:bodyPr wrap="square">
            <a:spAutoFit/>
          </a:bodyPr>
          <a:lstStyle/>
          <a:p>
            <a:pPr marL="514350" indent="-514350">
              <a:buAutoNum type="arabicPeriod"/>
            </a:pPr>
            <a:r>
              <a:rPr lang="ru-RU" sz="2800" dirty="0">
                <a:latin typeface="Times New Roman" panose="02020603050405020304" pitchFamily="18" charset="0"/>
                <a:cs typeface="Times New Roman" panose="02020603050405020304" pitchFamily="18" charset="0"/>
              </a:rPr>
              <a:t>Кодекс законів про працю України від 10.12.1971 № 322-VIII // Відомості Верховної Ради УРСР. – 1971. – № 50 – Ст. 375..	</a:t>
            </a:r>
          </a:p>
          <a:p>
            <a:pPr marL="514350" indent="-514350">
              <a:buAutoNum type="arabicPeriod"/>
            </a:pPr>
            <a:r>
              <a:rPr lang="ru-RU" sz="2800" dirty="0">
                <a:latin typeface="Times New Roman" panose="02020603050405020304" pitchFamily="18" charset="0"/>
                <a:cs typeface="Times New Roman" panose="02020603050405020304" pitchFamily="18" charset="0"/>
              </a:rPr>
              <a:t>Тернавська В.М. Трудове право України : навч. посібник / В.М. Тернавська. – Київ : КНУБА, 2019. – 180 с. URL : http://library.knuba.edu.ua/books/9_1_19.pdf </a:t>
            </a:r>
            <a:endParaRPr lang="ru-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50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433" y="272955"/>
            <a:ext cx="11546006" cy="3539430"/>
          </a:xfrm>
          <a:prstGeom prst="rect">
            <a:avLst/>
          </a:prstGeom>
        </p:spPr>
        <p:txBody>
          <a:bodyPr wrap="square">
            <a:spAutoFit/>
          </a:bodyPr>
          <a:lstStyle/>
          <a:p>
            <a:r>
              <a:rPr lang="ru-RU" sz="2800" b="1" dirty="0" err="1">
                <a:latin typeface="Times New Roman" panose="02020603050405020304" pitchFamily="18" charset="0"/>
                <a:cs typeface="Times New Roman" panose="02020603050405020304" pitchFamily="18" charset="0"/>
              </a:rPr>
              <a:t>Випробування</a:t>
            </a:r>
            <a:r>
              <a:rPr lang="ru-RU" sz="2800" b="1" dirty="0">
                <a:latin typeface="Times New Roman" panose="02020603050405020304" pitchFamily="18" charset="0"/>
                <a:cs typeface="Times New Roman" panose="02020603050405020304" pitchFamily="18" charset="0"/>
              </a:rPr>
              <a:t> не </a:t>
            </a:r>
            <a:r>
              <a:rPr lang="ru-RU" sz="2800" b="1" dirty="0" err="1">
                <a:latin typeface="Times New Roman" panose="02020603050405020304" pitchFamily="18" charset="0"/>
                <a:cs typeface="Times New Roman" panose="02020603050405020304" pitchFamily="18" charset="0"/>
              </a:rPr>
              <a:t>встановлюється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досяг</a:t>
            </a:r>
            <a:r>
              <a:rPr lang="ru-RU" sz="2800" dirty="0">
                <a:latin typeface="Times New Roman" panose="02020603050405020304" pitchFamily="18" charset="0"/>
                <a:cs typeface="Times New Roman" panose="02020603050405020304" pitchFamily="18" charset="0"/>
              </a:rPr>
              <a:t> ли 18 </a:t>
            </a:r>
            <a:r>
              <a:rPr lang="ru-RU" sz="2800" dirty="0" err="1">
                <a:latin typeface="Times New Roman" panose="02020603050405020304" pitchFamily="18" charset="0"/>
                <a:cs typeface="Times New Roman" panose="02020603050405020304" pitchFamily="18" charset="0"/>
              </a:rPr>
              <a:t>років</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молодих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робітників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закінчили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професійні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навчально-виховні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заклади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молодих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спеціалістів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закінчили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вищі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заклади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звільнилися</a:t>
            </a:r>
            <a:r>
              <a:rPr lang="ru-RU" sz="2800" dirty="0">
                <a:latin typeface="Times New Roman" panose="02020603050405020304" pitchFamily="18" charset="0"/>
                <a:cs typeface="Times New Roman" panose="02020603050405020304" pitchFamily="18" charset="0"/>
              </a:rPr>
              <a:t> у запас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військової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альтернативної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служби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інвалідів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направлених</a:t>
            </a:r>
            <a:r>
              <a:rPr lang="ru-RU" sz="2800" dirty="0">
                <a:latin typeface="Times New Roman" panose="02020603050405020304" pitchFamily="18" charset="0"/>
                <a:cs typeface="Times New Roman" panose="02020603050405020304" pitchFamily="18" charset="0"/>
              </a:rPr>
              <a:t> на роботу </a:t>
            </a:r>
            <a:r>
              <a:rPr lang="ru-RU" sz="2800" dirty="0" err="1">
                <a:latin typeface="Times New Roman" panose="02020603050405020304" pitchFamily="18" charset="0"/>
                <a:cs typeface="Times New Roman" panose="02020603050405020304" pitchFamily="18" charset="0"/>
              </a:rPr>
              <a:t>відповідно</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рекомендації</a:t>
            </a:r>
            <a:r>
              <a:rPr lang="ru-RU" sz="2800" dirty="0">
                <a:latin typeface="Times New Roman" panose="02020603050405020304" pitchFamily="18" charset="0"/>
                <a:cs typeface="Times New Roman" panose="02020603050405020304" pitchFamily="18" charset="0"/>
              </a:rPr>
              <a:t> медико-</a:t>
            </a:r>
            <a:r>
              <a:rPr lang="ru-RU" sz="2800" dirty="0" err="1">
                <a:latin typeface="Times New Roman" panose="02020603050405020304" pitchFamily="18" charset="0"/>
                <a:cs typeface="Times New Roman" panose="02020603050405020304" pitchFamily="18" charset="0"/>
              </a:rPr>
              <a:t>соціальної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експертизи</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4258101" y="3528433"/>
            <a:ext cx="6564573" cy="2813388"/>
          </a:xfrm>
          <a:prstGeom prst="rect">
            <a:avLst/>
          </a:prstGeom>
        </p:spPr>
      </p:pic>
    </p:spTree>
    <p:extLst>
      <p:ext uri="{BB962C8B-B14F-4D97-AF65-F5344CB8AC3E}">
        <p14:creationId xmlns:p14="http://schemas.microsoft.com/office/powerpoint/2010/main" val="5115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51" y="327547"/>
            <a:ext cx="11518710" cy="6124754"/>
          </a:xfrm>
          <a:prstGeom prst="rect">
            <a:avLst/>
          </a:prstGeom>
        </p:spPr>
        <p:txBody>
          <a:bodyPr wrap="square">
            <a:spAutoFit/>
          </a:bodyPr>
          <a:lstStyle/>
          <a:p>
            <a:r>
              <a:rPr lang="ru-RU" dirty="0"/>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обраних</a:t>
            </a:r>
            <a:r>
              <a:rPr lang="ru-RU" sz="2800" dirty="0">
                <a:latin typeface="Times New Roman" panose="02020603050405020304" pitchFamily="18" charset="0"/>
                <a:cs typeface="Times New Roman" panose="02020603050405020304" pitchFamily="18" charset="0"/>
              </a:rPr>
              <a:t> на посаду;</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переможців</a:t>
            </a:r>
            <a:r>
              <a:rPr lang="ru-RU" sz="2800" dirty="0">
                <a:latin typeface="Times New Roman" panose="02020603050405020304" pitchFamily="18" charset="0"/>
                <a:cs typeface="Times New Roman" panose="02020603050405020304" pitchFamily="18" charset="0"/>
              </a:rPr>
              <a:t> конкурсного </a:t>
            </a:r>
            <a:r>
              <a:rPr lang="ru-RU" sz="2800" dirty="0" err="1">
                <a:latin typeface="Times New Roman" panose="02020603050405020304" pitchFamily="18" charset="0"/>
                <a:cs typeface="Times New Roman" panose="02020603050405020304" pitchFamily="18" charset="0"/>
              </a:rPr>
              <a:t>відбору</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заміщення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вакантної</a:t>
            </a:r>
            <a:r>
              <a:rPr lang="ru-RU" sz="2800" dirty="0">
                <a:latin typeface="Times New Roman" panose="02020603050405020304" pitchFamily="18" charset="0"/>
                <a:cs typeface="Times New Roman" panose="02020603050405020304" pitchFamily="18" charset="0"/>
              </a:rPr>
              <a:t> посади;</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пройшли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стажування</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прийнятті</a:t>
            </a:r>
            <a:r>
              <a:rPr lang="ru-RU" sz="2800" dirty="0">
                <a:latin typeface="Times New Roman" panose="02020603050405020304" pitchFamily="18" charset="0"/>
                <a:cs typeface="Times New Roman" panose="02020603050405020304" pitchFamily="18" charset="0"/>
              </a:rPr>
              <a:t> на роботу з </a:t>
            </a:r>
            <a:r>
              <a:rPr lang="ru-RU" sz="2800" dirty="0" err="1">
                <a:latin typeface="Times New Roman" panose="02020603050405020304" pitchFamily="18" charset="0"/>
                <a:cs typeface="Times New Roman" panose="02020603050405020304" pitchFamily="18" charset="0"/>
              </a:rPr>
              <a:t>відривом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основної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вагітних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жінок</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одиноких </a:t>
            </a:r>
            <a:r>
              <a:rPr lang="ru-RU" sz="2800" dirty="0" err="1">
                <a:latin typeface="Times New Roman" panose="02020603050405020304" pitchFamily="18" charset="0"/>
                <a:cs typeface="Times New Roman" panose="02020603050405020304" pitchFamily="18" charset="0"/>
              </a:rPr>
              <a:t>матерів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дитину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віком</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чотирнадцяти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дитину</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інвалідністю</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якими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укладається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строковий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договір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строком</a:t>
            </a:r>
            <a:r>
              <a:rPr lang="ru-RU" sz="2800" dirty="0">
                <a:latin typeface="Times New Roman" panose="02020603050405020304" pitchFamily="18" charset="0"/>
                <a:cs typeface="Times New Roman" panose="02020603050405020304" pitchFamily="18" charset="0"/>
              </a:rPr>
              <a:t> до 12 </a:t>
            </a:r>
            <a:r>
              <a:rPr lang="ru-RU" sz="2800" dirty="0" err="1">
                <a:latin typeface="Times New Roman" panose="02020603050405020304" pitchFamily="18" charset="0"/>
                <a:cs typeface="Times New Roman" panose="02020603050405020304" pitchFamily="18" charset="0"/>
              </a:rPr>
              <a:t>місяців</a:t>
            </a:r>
            <a:r>
              <a:rPr lang="ru-RU" sz="2800" dirty="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тимчасові</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сезонні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внутрішньо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переміщених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прийнятті</a:t>
            </a:r>
            <a:r>
              <a:rPr lang="ru-RU" sz="2800" dirty="0">
                <a:latin typeface="Times New Roman" panose="02020603050405020304" pitchFamily="18" charset="0"/>
                <a:cs typeface="Times New Roman" panose="02020603050405020304" pitchFamily="18" charset="0"/>
              </a:rPr>
              <a:t> на роботу в </a:t>
            </a:r>
            <a:r>
              <a:rPr lang="ru-RU" sz="2800" dirty="0" err="1">
                <a:latin typeface="Times New Roman" panose="02020603050405020304" pitchFamily="18" charset="0"/>
                <a:cs typeface="Times New Roman" panose="02020603050405020304" pitchFamily="18" charset="0"/>
              </a:rPr>
              <a:t>іншу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місцевість</a:t>
            </a:r>
            <a:r>
              <a:rPr lang="ru-RU" sz="2800" dirty="0">
                <a:latin typeface="Times New Roman" panose="02020603050405020304" pitchFamily="18" charset="0"/>
                <a:cs typeface="Times New Roman" panose="02020603050405020304" pitchFamily="18" charset="0"/>
              </a:rPr>
              <a:t> і при </a:t>
            </a:r>
            <a:r>
              <a:rPr lang="ru-RU" sz="2800" dirty="0" err="1">
                <a:latin typeface="Times New Roman" panose="02020603050405020304" pitchFamily="18" charset="0"/>
                <a:cs typeface="Times New Roman" panose="02020603050405020304" pitchFamily="18" charset="0"/>
              </a:rPr>
              <a:t>переведенні</a:t>
            </a:r>
            <a:r>
              <a:rPr lang="ru-RU" sz="2800" dirty="0">
                <a:latin typeface="Times New Roman" panose="02020603050405020304" pitchFamily="18" charset="0"/>
                <a:cs typeface="Times New Roman" panose="02020603050405020304" pitchFamily="18" charset="0"/>
              </a:rPr>
              <a:t> на роботу на </a:t>
            </a:r>
            <a:r>
              <a:rPr lang="ru-RU" sz="2800" dirty="0" err="1">
                <a:latin typeface="Times New Roman" panose="02020603050405020304" pitchFamily="18" charset="0"/>
                <a:cs typeface="Times New Roman" panose="02020603050405020304" pitchFamily="18" charset="0"/>
              </a:rPr>
              <a:t>інше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підприємство</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установу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організацію</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інших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випадках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передбачено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законодавством</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692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841" y="313899"/>
            <a:ext cx="11450471" cy="3539430"/>
          </a:xfrm>
          <a:prstGeom prst="rect">
            <a:avLst/>
          </a:prstGeom>
        </p:spPr>
        <p:txBody>
          <a:bodyPr wrap="square">
            <a:spAutoFit/>
          </a:bodyPr>
          <a:lstStyle/>
          <a:p>
            <a:r>
              <a:rPr lang="ru-RU" sz="2800" b="1" dirty="0">
                <a:latin typeface="Times New Roman" panose="02020603050405020304" pitchFamily="18" charset="0"/>
                <a:cs typeface="Times New Roman" panose="02020603050405020304" pitchFamily="18" charset="0"/>
              </a:rPr>
              <a:t>До початку </a:t>
            </a:r>
            <a:r>
              <a:rPr lang="ru-RU" sz="2800" b="1" dirty="0" err="1">
                <a:latin typeface="Times New Roman" panose="02020603050405020304" pitchFamily="18" charset="0"/>
                <a:cs typeface="Times New Roman" panose="02020603050405020304" pitchFamily="18" charset="0"/>
              </a:rPr>
              <a:t>роботи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власник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або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уповноважений</a:t>
            </a:r>
            <a:r>
              <a:rPr lang="ru-RU" sz="2800" b="1" dirty="0">
                <a:latin typeface="Times New Roman" panose="02020603050405020304" pitchFamily="18" charset="0"/>
                <a:cs typeface="Times New Roman" panose="02020603050405020304" pitchFamily="18" charset="0"/>
              </a:rPr>
              <a:t> ним орган </a:t>
            </a:r>
            <a:r>
              <a:rPr lang="ru-RU" sz="2800" b="1" dirty="0" err="1">
                <a:latin typeface="Times New Roman" panose="02020603050405020304" pitchFamily="18" charset="0"/>
                <a:cs typeface="Times New Roman" panose="02020603050405020304" pitchFamily="18" charset="0"/>
              </a:rPr>
              <a:t>зобов'язані</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роз'яснити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права та </a:t>
            </a:r>
            <a:r>
              <a:rPr lang="ru-RU" sz="2800" dirty="0" err="1">
                <a:latin typeface="Times New Roman" panose="02020603050405020304" pitchFamily="18" charset="0"/>
                <a:cs typeface="Times New Roman" panose="02020603050405020304" pitchFamily="18" charset="0"/>
              </a:rPr>
              <a:t>обов'язки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ознайомити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з правилами </a:t>
            </a:r>
            <a:r>
              <a:rPr lang="ru-RU" sz="2800" dirty="0" err="1">
                <a:latin typeface="Times New Roman" panose="02020603050405020304" pitchFamily="18" charset="0"/>
                <a:cs typeface="Times New Roman" panose="02020603050405020304" pitchFamily="18" charset="0"/>
              </a:rPr>
              <a:t>внутрішнього</a:t>
            </a:r>
            <a:r>
              <a:rPr lang="ru-RU" sz="2800" dirty="0">
                <a:latin typeface="Times New Roman" panose="02020603050405020304" pitchFamily="18" charset="0"/>
                <a:cs typeface="Times New Roman" panose="02020603050405020304" pitchFamily="18" charset="0"/>
              </a:rPr>
              <a:t> трудового </a:t>
            </a:r>
            <a:r>
              <a:rPr lang="ru-RU" sz="2800" dirty="0" err="1">
                <a:latin typeface="Times New Roman" panose="02020603050405020304" pitchFamily="18" charset="0"/>
                <a:cs typeface="Times New Roman" panose="02020603050405020304" pitchFamily="18" charset="0"/>
              </a:rPr>
              <a:t>розпорядку</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трудовим</a:t>
            </a:r>
            <a:r>
              <a:rPr lang="ru-RU" sz="2800" dirty="0">
                <a:latin typeface="Times New Roman" panose="02020603050405020304" pitchFamily="18" charset="0"/>
                <a:cs typeface="Times New Roman" panose="02020603050405020304" pitchFamily="18" charset="0"/>
              </a:rPr>
              <a:t> договором;</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визначити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робоче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необхідними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засобами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провести </a:t>
            </a:r>
            <a:r>
              <a:rPr lang="ru-RU" sz="2800" dirty="0" err="1">
                <a:latin typeface="Times New Roman" panose="02020603050405020304" pitchFamily="18" charset="0"/>
                <a:cs typeface="Times New Roman" panose="02020603050405020304" pitchFamily="18" charset="0"/>
              </a:rPr>
              <a:t>інструктаж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техніки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безпеки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протипожежної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охорони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a:stretch>
            <a:fillRect/>
          </a:stretch>
        </p:blipFill>
        <p:spPr>
          <a:xfrm>
            <a:off x="3796067" y="3745004"/>
            <a:ext cx="4133281" cy="2899466"/>
          </a:xfrm>
          <a:prstGeom prst="rect">
            <a:avLst/>
          </a:prstGeom>
        </p:spPr>
      </p:pic>
    </p:spTree>
    <p:extLst>
      <p:ext uri="{BB962C8B-B14F-4D97-AF65-F5344CB8AC3E}">
        <p14:creationId xmlns:p14="http://schemas.microsoft.com/office/powerpoint/2010/main" val="1277292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232012"/>
            <a:ext cx="11641540" cy="4832092"/>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Основним</a:t>
            </a:r>
            <a:r>
              <a:rPr lang="ru-RU" sz="2800" dirty="0">
                <a:latin typeface="Times New Roman" panose="02020603050405020304" pitchFamily="18" charset="0"/>
                <a:cs typeface="Times New Roman" panose="02020603050405020304" pitchFamily="18" charset="0"/>
              </a:rPr>
              <a:t> документом про </a:t>
            </a:r>
            <a:r>
              <a:rPr lang="ru-RU" sz="2800" dirty="0" err="1">
                <a:latin typeface="Times New Roman" panose="02020603050405020304" pitchFamily="18" charset="0"/>
                <a:cs typeface="Times New Roman" panose="02020603050405020304" pitchFamily="18" charset="0"/>
              </a:rPr>
              <a:t>трудову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діяльність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трудова</a:t>
            </a:r>
            <a:r>
              <a:rPr lang="ru-RU" sz="2800" dirty="0">
                <a:latin typeface="Times New Roman" panose="02020603050405020304" pitchFamily="18" charset="0"/>
                <a:cs typeface="Times New Roman" panose="02020603050405020304" pitchFamily="18" charset="0"/>
              </a:rPr>
              <a:t> книжка.</a:t>
            </a:r>
          </a:p>
          <a:p>
            <a:r>
              <a:rPr lang="ru-RU" sz="2800" b="1" dirty="0" err="1">
                <a:latin typeface="Times New Roman" panose="02020603050405020304" pitchFamily="18" charset="0"/>
                <a:cs typeface="Times New Roman" panose="02020603050405020304" pitchFamily="18" charset="0"/>
              </a:rPr>
              <a:t>Трудові</a:t>
            </a:r>
            <a:r>
              <a:rPr lang="ru-RU" sz="2800" b="1" dirty="0">
                <a:latin typeface="Times New Roman" panose="02020603050405020304" pitchFamily="18" charset="0"/>
                <a:cs typeface="Times New Roman" panose="02020603050405020304" pitchFamily="18" charset="0"/>
              </a:rPr>
              <a:t> книжки </a:t>
            </a:r>
            <a:r>
              <a:rPr lang="ru-RU" sz="2800" dirty="0" err="1">
                <a:latin typeface="Times New Roman" panose="02020603050405020304" pitchFamily="18" charset="0"/>
                <a:cs typeface="Times New Roman" panose="02020603050405020304" pitchFamily="18" charset="0"/>
              </a:rPr>
              <a:t>ведуться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всіх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працюють</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підприємстві</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установі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фізичної</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понад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п'ять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днів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Трудові</a:t>
            </a:r>
            <a:r>
              <a:rPr lang="ru-RU" sz="2800" dirty="0">
                <a:latin typeface="Times New Roman" panose="02020603050405020304" pitchFamily="18" charset="0"/>
                <a:cs typeface="Times New Roman" panose="02020603050405020304" pitchFamily="18" charset="0"/>
              </a:rPr>
              <a:t> книжки </a:t>
            </a:r>
            <a:r>
              <a:rPr lang="ru-RU" sz="2800" dirty="0" err="1">
                <a:latin typeface="Times New Roman" panose="02020603050405020304" pitchFamily="18" charset="0"/>
                <a:cs typeface="Times New Roman" panose="02020603050405020304" pitchFamily="18" charset="0"/>
              </a:rPr>
              <a:t>ведуться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позаштатних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працівників</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умові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вони </a:t>
            </a:r>
            <a:r>
              <a:rPr lang="ru-RU" sz="2800" dirty="0" err="1">
                <a:latin typeface="Times New Roman" panose="02020603050405020304" pitchFamily="18" charset="0"/>
                <a:cs typeface="Times New Roman" panose="02020603050405020304" pitchFamily="18" charset="0"/>
              </a:rPr>
              <a:t>підлягають</a:t>
            </a:r>
            <a:r>
              <a:rPr lang="ru-RU" sz="2800" dirty="0">
                <a:latin typeface="Times New Roman" panose="02020603050405020304" pitchFamily="18" charset="0"/>
                <a:cs typeface="Times New Roman" panose="02020603050405020304" pitchFamily="18" charset="0"/>
              </a:rPr>
              <a:t> державному </a:t>
            </a:r>
            <a:r>
              <a:rPr lang="ru-RU" sz="2800" dirty="0" err="1">
                <a:latin typeface="Times New Roman" panose="02020603050405020304" pitchFamily="18" charset="0"/>
                <a:cs typeface="Times New Roman" panose="02020603050405020304" pitchFamily="18" charset="0"/>
              </a:rPr>
              <a:t>соціальному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страхуванню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стають</a:t>
            </a:r>
            <a:r>
              <a:rPr lang="ru-RU" sz="2800" dirty="0">
                <a:latin typeface="Times New Roman" panose="02020603050405020304" pitchFamily="18" charset="0"/>
                <a:cs typeface="Times New Roman" panose="02020603050405020304" pitchFamily="18" charset="0"/>
              </a:rPr>
              <a:t> на роботу </a:t>
            </a:r>
            <a:r>
              <a:rPr lang="ru-RU" sz="2800" dirty="0" err="1">
                <a:latin typeface="Times New Roman" panose="02020603050405020304" pitchFamily="18" charset="0"/>
                <a:cs typeface="Times New Roman" panose="02020603050405020304" pitchFamily="18" charset="0"/>
              </a:rPr>
              <a:t>вперше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трудова</a:t>
            </a:r>
            <a:r>
              <a:rPr lang="ru-RU" sz="2800" dirty="0">
                <a:latin typeface="Times New Roman" panose="02020603050405020304" pitchFamily="18" charset="0"/>
                <a:cs typeface="Times New Roman" panose="02020603050405020304" pitchFamily="18" charset="0"/>
              </a:rPr>
              <a:t> книжка </a:t>
            </a:r>
            <a:r>
              <a:rPr lang="ru-RU" sz="2800" dirty="0" err="1">
                <a:latin typeface="Times New Roman" panose="02020603050405020304" pitchFamily="18" charset="0"/>
                <a:cs typeface="Times New Roman" panose="02020603050405020304" pitchFamily="18" charset="0"/>
              </a:rPr>
              <a:t>оформляється</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пізніше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п'яти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днів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після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прийняття</a:t>
            </a:r>
            <a:r>
              <a:rPr lang="ru-RU" sz="2800" dirty="0">
                <a:latin typeface="Times New Roman" panose="02020603050405020304" pitchFamily="18" charset="0"/>
                <a:cs typeface="Times New Roman" panose="02020603050405020304" pitchFamily="18" charset="0"/>
              </a:rPr>
              <a:t> на роботу. </a:t>
            </a:r>
          </a:p>
          <a:p>
            <a:r>
              <a:rPr lang="ru-RU" sz="2800" dirty="0">
                <a:latin typeface="Times New Roman" panose="02020603050405020304" pitchFamily="18" charset="0"/>
                <a:cs typeface="Times New Roman" panose="02020603050405020304" pitchFamily="18" charset="0"/>
              </a:rPr>
              <a:t>До </a:t>
            </a:r>
            <a:r>
              <a:rPr lang="ru-RU" sz="2800" dirty="0" err="1">
                <a:latin typeface="Times New Roman" panose="02020603050405020304" pitchFamily="18" charset="0"/>
                <a:cs typeface="Times New Roman" panose="02020603050405020304" pitchFamily="18" charset="0"/>
              </a:rPr>
              <a:t>трудової</a:t>
            </a:r>
            <a:r>
              <a:rPr lang="ru-RU" sz="2800" dirty="0">
                <a:latin typeface="Times New Roman" panose="02020603050405020304" pitchFamily="18" charset="0"/>
                <a:cs typeface="Times New Roman" panose="02020603050405020304" pitchFamily="18" charset="0"/>
              </a:rPr>
              <a:t> книжки </a:t>
            </a:r>
            <a:r>
              <a:rPr lang="ru-RU" sz="2800" dirty="0" err="1">
                <a:latin typeface="Times New Roman" panose="02020603050405020304" pitchFamily="18" charset="0"/>
                <a:cs typeface="Times New Roman" panose="02020603050405020304" pitchFamily="18" charset="0"/>
              </a:rPr>
              <a:t>заносяться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відомості</a:t>
            </a:r>
            <a:r>
              <a:rPr lang="ru-RU" sz="2800" dirty="0">
                <a:latin typeface="Times New Roman" panose="02020603050405020304" pitchFamily="18" charset="0"/>
                <a:cs typeface="Times New Roman" panose="02020603050405020304" pitchFamily="18" charset="0"/>
              </a:rPr>
              <a:t> про роботу, </a:t>
            </a:r>
            <a:r>
              <a:rPr lang="ru-RU" sz="2800" dirty="0" err="1">
                <a:latin typeface="Times New Roman" panose="02020603050405020304" pitchFamily="18" charset="0"/>
                <a:cs typeface="Times New Roman" panose="02020603050405020304" pitchFamily="18" charset="0"/>
              </a:rPr>
              <a:t>заохочення</a:t>
            </a:r>
            <a:r>
              <a:rPr lang="ru-RU" sz="2800" dirty="0">
                <a:latin typeface="Times New Roman" panose="02020603050405020304" pitchFamily="18" charset="0"/>
                <a:cs typeface="Times New Roman" panose="02020603050405020304" pitchFamily="18" charset="0"/>
              </a:rPr>
              <a:t> та нагороди за </a:t>
            </a:r>
            <a:r>
              <a:rPr lang="ru-RU" sz="2800" dirty="0" err="1">
                <a:latin typeface="Times New Roman" panose="02020603050405020304" pitchFamily="18" charset="0"/>
                <a:cs typeface="Times New Roman" panose="02020603050405020304" pitchFamily="18" charset="0"/>
              </a:rPr>
              <a:t>успіхи</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роботі</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підприємстві</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установі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Відомості</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стягнення</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неї</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заносяться</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76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46" y="300251"/>
            <a:ext cx="11559654" cy="4832092"/>
          </a:xfrm>
          <a:prstGeom prst="rect">
            <a:avLst/>
          </a:prstGeom>
        </p:spPr>
        <p:txBody>
          <a:bodyPr wrap="square">
            <a:spAutoFit/>
          </a:bodyPr>
          <a:lstStyle/>
          <a:p>
            <a:r>
              <a:rPr lang="ru-RU" sz="2800" dirty="0" err="1">
                <a:latin typeface="Times New Roman" panose="02020603050405020304" pitchFamily="18" charset="0"/>
                <a:cs typeface="Times New Roman" panose="02020603050405020304" pitchFamily="18" charset="0"/>
              </a:rPr>
              <a:t>Статтею</a:t>
            </a:r>
            <a:r>
              <a:rPr lang="ru-RU" sz="2800" dirty="0">
                <a:latin typeface="Times New Roman" panose="02020603050405020304" pitchFamily="18" charset="0"/>
                <a:cs typeface="Times New Roman" panose="02020603050405020304" pitchFamily="18" charset="0"/>
              </a:rPr>
              <a:t> 36 Кодексу </a:t>
            </a:r>
            <a:r>
              <a:rPr lang="ru-RU" sz="2800" dirty="0" err="1">
                <a:latin typeface="Times New Roman" panose="02020603050405020304" pitchFamily="18" charset="0"/>
                <a:cs typeface="Times New Roman" panose="02020603050405020304" pitchFamily="18" charset="0"/>
              </a:rPr>
              <a:t>законів</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встановлюються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підстави</a:t>
            </a:r>
            <a:r>
              <a:rPr lang="ru-RU" sz="2800" b="1" dirty="0">
                <a:latin typeface="Times New Roman" panose="02020603050405020304" pitchFamily="18" charset="0"/>
                <a:cs typeface="Times New Roman" panose="02020603050405020304" pitchFamily="18" charset="0"/>
              </a:rPr>
              <a:t> для </a:t>
            </a:r>
            <a:r>
              <a:rPr lang="ru-RU" sz="2800" b="1" dirty="0" err="1">
                <a:latin typeface="Times New Roman" panose="02020603050405020304" pitchFamily="18" charset="0"/>
                <a:cs typeface="Times New Roman" panose="02020603050405020304" pitchFamily="18" charset="0"/>
              </a:rPr>
              <a:t>припинення</a:t>
            </a:r>
            <a:r>
              <a:rPr lang="ru-RU" sz="2800" b="1" dirty="0">
                <a:latin typeface="Times New Roman" panose="02020603050405020304" pitchFamily="18" charset="0"/>
                <a:cs typeface="Times New Roman" panose="02020603050405020304" pitchFamily="18" charset="0"/>
              </a:rPr>
              <a:t> трудового договору:</a:t>
            </a:r>
          </a:p>
          <a:p>
            <a:r>
              <a:rPr lang="ru-RU" sz="2800" dirty="0">
                <a:latin typeface="Times New Roman" panose="02020603050405020304" pitchFamily="18" charset="0"/>
                <a:cs typeface="Times New Roman" panose="02020603050405020304" pitchFamily="18" charset="0"/>
              </a:rPr>
              <a:t>- угода </a:t>
            </a:r>
            <a:r>
              <a:rPr lang="ru-RU" sz="2800" dirty="0" err="1">
                <a:latin typeface="Times New Roman" panose="02020603050405020304" pitchFamily="18" charset="0"/>
                <a:cs typeface="Times New Roman" panose="02020603050405020304" pitchFamily="18" charset="0"/>
              </a:rPr>
              <a:t>сторін</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закінчення</a:t>
            </a:r>
            <a:r>
              <a:rPr lang="ru-RU" sz="2800" dirty="0">
                <a:latin typeface="Times New Roman" panose="02020603050405020304" pitchFamily="18" charset="0"/>
                <a:cs typeface="Times New Roman" panose="02020603050405020304" pitchFamily="18" charset="0"/>
              </a:rPr>
              <a:t> строку трудового договору, </a:t>
            </a:r>
            <a:r>
              <a:rPr lang="ru-RU" sz="2800" dirty="0" err="1">
                <a:latin typeface="Times New Roman" panose="02020603050405020304" pitchFamily="18" charset="0"/>
                <a:cs typeface="Times New Roman" panose="02020603050405020304" pitchFamily="18" charset="0"/>
              </a:rPr>
              <a:t>крім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випадків</a:t>
            </a:r>
            <a:r>
              <a:rPr lang="ru-RU" sz="2800" dirty="0">
                <a:latin typeface="Times New Roman" panose="02020603050405020304" pitchFamily="18" charset="0"/>
                <a:cs typeface="Times New Roman" panose="02020603050405020304" pitchFamily="18" charset="0"/>
              </a:rPr>
              <a:t>, коли </a:t>
            </a:r>
            <a:r>
              <a:rPr lang="ru-RU" sz="2800" dirty="0" err="1">
                <a:latin typeface="Times New Roman" panose="02020603050405020304" pitchFamily="18" charset="0"/>
                <a:cs typeface="Times New Roman" panose="02020603050405020304" pitchFamily="18" charset="0"/>
              </a:rPr>
              <a:t>трудові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відносини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фактично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тривають</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жодна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сторін</a:t>
            </a:r>
            <a:r>
              <a:rPr lang="ru-RU" sz="2800" dirty="0">
                <a:latin typeface="Times New Roman" panose="02020603050405020304" pitchFamily="18" charset="0"/>
                <a:cs typeface="Times New Roman" panose="02020603050405020304" pitchFamily="18" charset="0"/>
              </a:rPr>
              <a:t> не поставила </a:t>
            </a:r>
            <a:r>
              <a:rPr lang="ru-RU" sz="2800" dirty="0" err="1">
                <a:latin typeface="Times New Roman" panose="02020603050405020304" pitchFamily="18" charset="0"/>
                <a:cs typeface="Times New Roman" panose="02020603050405020304" pitchFamily="18" charset="0"/>
              </a:rPr>
              <a:t>вимогу</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припинення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призов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вступ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військову</a:t>
            </a:r>
            <a:r>
              <a:rPr lang="ru-RU" sz="2800" dirty="0">
                <a:latin typeface="Times New Roman" panose="02020603050405020304" pitchFamily="18" charset="0"/>
                <a:cs typeface="Times New Roman" panose="02020603050405020304" pitchFamily="18" charset="0"/>
              </a:rPr>
              <a:t> службу, </a:t>
            </a:r>
            <a:r>
              <a:rPr lang="ru-RU" sz="2800" dirty="0" err="1">
                <a:latin typeface="Times New Roman" panose="02020603050405020304" pitchFamily="18" charset="0"/>
                <a:cs typeface="Times New Roman" panose="02020603050405020304" pitchFamily="18" charset="0"/>
              </a:rPr>
              <a:t>направлення</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альтернативну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невійськову</a:t>
            </a:r>
            <a:r>
              <a:rPr lang="ru-RU" sz="2800" dirty="0">
                <a:latin typeface="Times New Roman" panose="02020603050405020304" pitchFamily="18" charset="0"/>
                <a:cs typeface="Times New Roman" panose="02020603050405020304" pitchFamily="18" charset="0"/>
              </a:rPr>
              <a:t>) службу;</a:t>
            </a:r>
          </a:p>
          <a:p>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розірвання</a:t>
            </a:r>
            <a:r>
              <a:rPr lang="ru-RU" sz="2800" dirty="0">
                <a:latin typeface="Times New Roman" panose="02020603050405020304" pitchFamily="18" charset="0"/>
                <a:cs typeface="Times New Roman" panose="02020603050405020304" pitchFamily="18" charset="0"/>
              </a:rPr>
              <a:t> трудового договору з </a:t>
            </a:r>
            <a:r>
              <a:rPr lang="ru-RU" sz="2800" dirty="0" err="1">
                <a:latin typeface="Times New Roman" panose="02020603050405020304" pitchFamily="18" charset="0"/>
                <a:cs typeface="Times New Roman" panose="02020603050405020304" pitchFamily="18" charset="0"/>
              </a:rPr>
              <a:t>ініціативи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ініціативи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власника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уповноваженого</a:t>
            </a:r>
            <a:r>
              <a:rPr lang="ru-RU" sz="2800" dirty="0">
                <a:latin typeface="Times New Roman" panose="02020603050405020304" pitchFamily="18" charset="0"/>
                <a:cs typeface="Times New Roman" panose="02020603050405020304" pitchFamily="18" charset="0"/>
              </a:rPr>
              <a:t> ним органу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вимогу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профспілкового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іншого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уповноваженого</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підприємстві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трудовим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колективом</a:t>
            </a:r>
            <a:r>
              <a:rPr lang="ru-RU" sz="2800" dirty="0">
                <a:latin typeface="Times New Roman" panose="02020603050405020304" pitchFamily="18" charset="0"/>
                <a:cs typeface="Times New Roman" panose="02020603050405020304" pitchFamily="18" charset="0"/>
              </a:rPr>
              <a:t> органу;</a:t>
            </a:r>
          </a:p>
        </p:txBody>
      </p:sp>
    </p:spTree>
    <p:extLst>
      <p:ext uri="{BB962C8B-B14F-4D97-AF65-F5344CB8AC3E}">
        <p14:creationId xmlns:p14="http://schemas.microsoft.com/office/powerpoint/2010/main" val="128467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8991" y="395787"/>
            <a:ext cx="9048466" cy="5693866"/>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згодою</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інше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підприємство</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установу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перехід</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виборну</a:t>
            </a:r>
            <a:r>
              <a:rPr lang="ru-RU" sz="2800" dirty="0">
                <a:latin typeface="Times New Roman" panose="02020603050405020304" pitchFamily="18" charset="0"/>
                <a:cs typeface="Times New Roman" panose="02020603050405020304" pitchFamily="18" charset="0"/>
              </a:rPr>
              <a:t> посаду; </a:t>
            </a:r>
            <a:r>
              <a:rPr lang="ru-RU" sz="2800" dirty="0" err="1">
                <a:latin typeface="Times New Roman" panose="02020603050405020304" pitchFamily="18" charset="0"/>
                <a:cs typeface="Times New Roman" panose="02020603050405020304" pitchFamily="18" charset="0"/>
              </a:rPr>
              <a:t>відмова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переведення</a:t>
            </a:r>
            <a:r>
              <a:rPr lang="ru-RU" sz="2800" dirty="0">
                <a:latin typeface="Times New Roman" panose="02020603050405020304" pitchFamily="18" charset="0"/>
                <a:cs typeface="Times New Roman" panose="02020603050405020304" pitchFamily="18" charset="0"/>
              </a:rPr>
              <a:t> на роботу в </a:t>
            </a:r>
            <a:r>
              <a:rPr lang="ru-RU" sz="2800" dirty="0" err="1">
                <a:latin typeface="Times New Roman" panose="02020603050405020304" pitchFamily="18" charset="0"/>
                <a:cs typeface="Times New Roman" panose="02020603050405020304" pitchFamily="18" charset="0"/>
              </a:rPr>
              <a:t>іншу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місцевість</a:t>
            </a:r>
            <a:r>
              <a:rPr lang="ru-RU" sz="2800" dirty="0">
                <a:latin typeface="Times New Roman" panose="02020603050405020304" pitchFamily="18" charset="0"/>
                <a:cs typeface="Times New Roman" panose="02020603050405020304" pitchFamily="18" charset="0"/>
              </a:rPr>
              <a:t> разом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установою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організацією</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відмова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продовження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зв'язку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істотних</a:t>
            </a:r>
            <a:r>
              <a:rPr lang="ru-RU" sz="2800" dirty="0">
                <a:latin typeface="Times New Roman" panose="02020603050405020304" pitchFamily="18" charset="0"/>
                <a:cs typeface="Times New Roman" panose="02020603050405020304" pitchFamily="18" charset="0"/>
              </a:rPr>
              <a:t> умов </a:t>
            </a:r>
            <a:r>
              <a:rPr lang="ru-RU" sz="2800" dirty="0" err="1">
                <a:latin typeface="Times New Roman" panose="02020603050405020304" pitchFamily="18" charset="0"/>
                <a:cs typeface="Times New Roman" panose="02020603050405020304" pitchFamily="18" charset="0"/>
              </a:rPr>
              <a:t>праці</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набрання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законної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вироком</a:t>
            </a:r>
            <a:r>
              <a:rPr lang="ru-RU" sz="2800" dirty="0">
                <a:latin typeface="Times New Roman" panose="02020603050405020304" pitchFamily="18" charset="0"/>
                <a:cs typeface="Times New Roman" panose="02020603050405020304" pitchFamily="18" charset="0"/>
              </a:rPr>
              <a:t> суду, </a:t>
            </a:r>
            <a:r>
              <a:rPr lang="ru-RU" sz="2800" dirty="0" err="1">
                <a:latin typeface="Times New Roman" panose="02020603050405020304" pitchFamily="18" charset="0"/>
                <a:cs typeface="Times New Roman" panose="02020603050405020304" pitchFamily="18" charset="0"/>
              </a:rPr>
              <a:t>яким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працівника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засуджено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крім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випадків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звільнення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відбування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покарання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випробуванням</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позбавлення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іншого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покарання</a:t>
            </a:r>
            <a:r>
              <a:rPr lang="ru-RU" sz="2800" dirty="0">
                <a:latin typeface="Times New Roman" panose="02020603050405020304" pitchFamily="18" charset="0"/>
                <a:cs typeface="Times New Roman" panose="02020603050405020304" pitchFamily="18" charset="0"/>
              </a:rPr>
              <a:t>, яке </a:t>
            </a:r>
            <a:r>
              <a:rPr lang="ru-RU" sz="2800" dirty="0" err="1">
                <a:latin typeface="Times New Roman" panose="02020603050405020304" pitchFamily="18" charset="0"/>
                <a:cs typeface="Times New Roman" panose="02020603050405020304" pitchFamily="18" charset="0"/>
              </a:rPr>
              <a:t>виключає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можливість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продовження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підстави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передбачені</a:t>
            </a:r>
            <a:r>
              <a:rPr lang="ru-RU" sz="2800" dirty="0">
                <a:latin typeface="Times New Roman" panose="02020603050405020304" pitchFamily="18" charset="0"/>
                <a:cs typeface="Times New Roman" panose="02020603050405020304" pitchFamily="18" charset="0"/>
              </a:rPr>
              <a:t> контрактом.</a:t>
            </a:r>
          </a:p>
        </p:txBody>
      </p:sp>
    </p:spTree>
    <p:extLst>
      <p:ext uri="{BB962C8B-B14F-4D97-AF65-F5344CB8AC3E}">
        <p14:creationId xmlns:p14="http://schemas.microsoft.com/office/powerpoint/2010/main" val="75083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423081"/>
            <a:ext cx="11464119" cy="3539430"/>
          </a:xfrm>
          <a:prstGeom prst="rect">
            <a:avLst/>
          </a:prstGeom>
        </p:spPr>
        <p:txBody>
          <a:bodyPr wrap="square">
            <a:spAutoFit/>
          </a:bodyPr>
          <a:lstStyle/>
          <a:p>
            <a:r>
              <a:rPr lang="ru-RU" sz="2800" b="1" dirty="0" err="1">
                <a:latin typeface="Times New Roman" panose="02020603050405020304" pitchFamily="18" charset="0"/>
                <a:cs typeface="Times New Roman" panose="02020603050405020304" pitchFamily="18" charset="0"/>
              </a:rPr>
              <a:t>Гарантії</a:t>
            </a:r>
            <a:r>
              <a:rPr lang="ru-RU" sz="2800" b="1" dirty="0">
                <a:latin typeface="Times New Roman" panose="02020603050405020304" pitchFamily="18" charset="0"/>
                <a:cs typeface="Times New Roman" panose="02020603050405020304" pitchFamily="18" charset="0"/>
              </a:rPr>
              <a:t> при </a:t>
            </a:r>
            <a:r>
              <a:rPr lang="ru-RU" sz="2800" b="1" dirty="0" err="1">
                <a:latin typeface="Times New Roman" panose="02020603050405020304" pitchFamily="18" charset="0"/>
                <a:cs typeface="Times New Roman" panose="02020603050405020304" pitchFamily="18" charset="0"/>
              </a:rPr>
              <a:t>укладанні</a:t>
            </a:r>
            <a:r>
              <a:rPr lang="ru-RU" sz="2800" b="1" dirty="0">
                <a:latin typeface="Times New Roman" panose="02020603050405020304" pitchFamily="18" charset="0"/>
                <a:cs typeface="Times New Roman" panose="02020603050405020304" pitchFamily="18" charset="0"/>
              </a:rPr>
              <a:t> трудового договору</a:t>
            </a:r>
            <a:r>
              <a:rPr lang="ru-RU" sz="2800" dirty="0">
                <a:latin typeface="Times New Roman" panose="02020603050405020304" pitchFamily="18" charset="0"/>
                <a:cs typeface="Times New Roman" panose="02020603050405020304" pitchFamily="18" charset="0"/>
              </a:rPr>
              <a:t>:</a:t>
            </a:r>
          </a:p>
          <a:p>
            <a:r>
              <a:rPr lang="ru-RU" sz="2800" dirty="0" err="1">
                <a:latin typeface="Times New Roman" panose="02020603050405020304" pitchFamily="18" charset="0"/>
                <a:cs typeface="Times New Roman" panose="02020603050405020304" pitchFamily="18" charset="0"/>
              </a:rPr>
              <a:t>Особі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запрошеній</a:t>
            </a:r>
            <a:r>
              <a:rPr lang="ru-RU" sz="2800" dirty="0">
                <a:latin typeface="Times New Roman" panose="02020603050405020304" pitchFamily="18" charset="0"/>
                <a:cs typeface="Times New Roman" panose="02020603050405020304" pitchFamily="18" charset="0"/>
              </a:rPr>
              <a:t> на роботу в порядку </a:t>
            </a:r>
            <a:r>
              <a:rPr lang="ru-RU" sz="2800" dirty="0" err="1">
                <a:latin typeface="Times New Roman" panose="02020603050405020304" pitchFamily="18" charset="0"/>
                <a:cs typeface="Times New Roman" panose="02020603050405020304" pitchFamily="18" charset="0"/>
              </a:rPr>
              <a:t>переведення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іншого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підприємства</a:t>
            </a:r>
            <a:r>
              <a:rPr lang="ru-RU" sz="2800" dirty="0">
                <a:latin typeface="Times New Roman" panose="02020603050405020304" pitchFamily="18" charset="0"/>
                <a:cs typeface="Times New Roman" panose="02020603050405020304" pitchFamily="18" charset="0"/>
              </a:rPr>
              <a:t>, установи, </a:t>
            </a:r>
            <a:r>
              <a:rPr lang="ru-RU" sz="2800" dirty="0" err="1">
                <a:latin typeface="Times New Roman" panose="02020603050405020304" pitchFamily="18" charset="0"/>
                <a:cs typeface="Times New Roman" panose="02020603050405020304" pitchFamily="18" charset="0"/>
              </a:rPr>
              <a:t>організації</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погодженням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керівниками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підприємств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установ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організацій</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бути </a:t>
            </a:r>
            <a:r>
              <a:rPr lang="ru-RU" sz="2800" dirty="0" err="1">
                <a:latin typeface="Times New Roman" panose="02020603050405020304" pitchFamily="18" charset="0"/>
                <a:cs typeface="Times New Roman" panose="02020603050405020304" pitchFamily="18" charset="0"/>
              </a:rPr>
              <a:t>відмовлено</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укладенні</a:t>
            </a:r>
            <a:r>
              <a:rPr lang="ru-RU" sz="2800" dirty="0">
                <a:latin typeface="Times New Roman" panose="02020603050405020304" pitchFamily="18" charset="0"/>
                <a:cs typeface="Times New Roman" panose="02020603050405020304" pitchFamily="18" charset="0"/>
              </a:rPr>
              <a:t> трудового договору.</a:t>
            </a:r>
          </a:p>
          <a:p>
            <a:r>
              <a:rPr lang="ru-RU" sz="2800" b="1" dirty="0" err="1">
                <a:latin typeface="Times New Roman" panose="02020603050405020304" pitchFamily="18" charset="0"/>
                <a:cs typeface="Times New Roman" panose="02020603050405020304" pitchFamily="18" charset="0"/>
              </a:rPr>
              <a:t>Забороняється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укладення</a:t>
            </a:r>
            <a:r>
              <a:rPr lang="ru-RU" sz="2800" b="1" dirty="0">
                <a:latin typeface="Times New Roman" panose="02020603050405020304" pitchFamily="18" charset="0"/>
                <a:cs typeface="Times New Roman" panose="02020603050405020304" pitchFamily="18" charset="0"/>
              </a:rPr>
              <a:t> трудового договору </a:t>
            </a:r>
            <a:r>
              <a:rPr lang="ru-RU" sz="2800" dirty="0">
                <a:latin typeface="Times New Roman" panose="02020603050405020304" pitchFamily="18" charset="0"/>
                <a:cs typeface="Times New Roman" panose="02020603050405020304" pitchFamily="18" charset="0"/>
              </a:rPr>
              <a:t>з </a:t>
            </a:r>
            <a:r>
              <a:rPr lang="ru-RU" sz="2800" dirty="0" err="1">
                <a:latin typeface="Times New Roman" panose="02020603050405020304" pitchFamily="18" charset="0"/>
                <a:cs typeface="Times New Roman" panose="02020603050405020304" pitchFamily="18" charset="0"/>
              </a:rPr>
              <a:t>громадянином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якому</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медичним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висновком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запропонована</a:t>
            </a:r>
            <a:r>
              <a:rPr lang="ru-RU" sz="2800" dirty="0">
                <a:latin typeface="Times New Roman" panose="02020603050405020304" pitchFamily="18" charset="0"/>
                <a:cs typeface="Times New Roman" panose="02020603050405020304" pitchFamily="18" charset="0"/>
              </a:rPr>
              <a:t> робота </a:t>
            </a:r>
            <a:r>
              <a:rPr lang="ru-RU" sz="2800" dirty="0" err="1">
                <a:latin typeface="Times New Roman" panose="02020603050405020304" pitchFamily="18" charset="0"/>
                <a:cs typeface="Times New Roman" panose="02020603050405020304" pitchFamily="18" charset="0"/>
              </a:rPr>
              <a:t>протипоказана</a:t>
            </a:r>
            <a:r>
              <a:rPr lang="ru-RU" sz="2800" dirty="0">
                <a:latin typeface="Times New Roman" panose="02020603050405020304" pitchFamily="18" charset="0"/>
                <a:cs typeface="Times New Roman" panose="02020603050405020304" pitchFamily="18" charset="0"/>
              </a:rPr>
              <a:t> за станом </a:t>
            </a:r>
            <a:r>
              <a:rPr lang="ru-RU" sz="2800" dirty="0" err="1">
                <a:latin typeface="Times New Roman" panose="02020603050405020304" pitchFamily="18" charset="0"/>
                <a:cs typeface="Times New Roman" panose="02020603050405020304" pitchFamily="18" charset="0"/>
              </a:rPr>
              <a:t>здоров'я</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710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Дякую за увагу!</a:t>
            </a:r>
            <a:endParaRPr lang="ru-RU"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3316407" y="1965960"/>
            <a:ext cx="5513696" cy="4129950"/>
          </a:xfrm>
          <a:prstGeom prst="rect">
            <a:avLst/>
          </a:prstGeom>
        </p:spPr>
      </p:pic>
    </p:spTree>
    <p:extLst>
      <p:ext uri="{BB962C8B-B14F-4D97-AF65-F5344CB8AC3E}">
        <p14:creationId xmlns:p14="http://schemas.microsoft.com/office/powerpoint/2010/main" val="160923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69" y="308225"/>
            <a:ext cx="11340957" cy="2143058"/>
          </a:xfrm>
        </p:spPr>
        <p:txBody>
          <a:bodyPr>
            <a:normAutofit fontScale="90000"/>
          </a:bodyPr>
          <a:lstStyle/>
          <a:p>
            <a:r>
              <a:rPr lang="ru-RU" dirty="0">
                <a:latin typeface="Times New Roman" panose="02020603050405020304" pitchFamily="18" charset="0"/>
                <a:cs typeface="Times New Roman" panose="02020603050405020304" pitchFamily="18" charset="0"/>
              </a:rPr>
              <a:t>1. Трудове право України: поняття і система. Загальна характеристика Кодексу законів про працю України.</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14261776-2150-4B30-87EB-1C201477636D}"/>
              </a:ext>
            </a:extLst>
          </p:cNvPr>
          <p:cNvPicPr>
            <a:picLocks noChangeAspect="1"/>
          </p:cNvPicPr>
          <p:nvPr/>
        </p:nvPicPr>
        <p:blipFill>
          <a:blip r:embed="rId2"/>
          <a:stretch>
            <a:fillRect/>
          </a:stretch>
        </p:blipFill>
        <p:spPr>
          <a:xfrm>
            <a:off x="1623317" y="2041093"/>
            <a:ext cx="8411109" cy="4731249"/>
          </a:xfrm>
          <a:prstGeom prst="rect">
            <a:avLst/>
          </a:prstGeom>
        </p:spPr>
      </p:pic>
    </p:spTree>
    <p:extLst>
      <p:ext uri="{BB962C8B-B14F-4D97-AF65-F5344CB8AC3E}">
        <p14:creationId xmlns:p14="http://schemas.microsoft.com/office/powerpoint/2010/main" val="171694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72FA3A4-222E-4DDF-9219-04040BB4F1A3}"/>
              </a:ext>
            </a:extLst>
          </p:cNvPr>
          <p:cNvPicPr>
            <a:picLocks noChangeAspect="1"/>
          </p:cNvPicPr>
          <p:nvPr/>
        </p:nvPicPr>
        <p:blipFill>
          <a:blip r:embed="rId2"/>
          <a:stretch>
            <a:fillRect/>
          </a:stretch>
        </p:blipFill>
        <p:spPr>
          <a:xfrm>
            <a:off x="578855" y="261908"/>
            <a:ext cx="11143957" cy="6272456"/>
          </a:xfrm>
          <a:prstGeom prst="rect">
            <a:avLst/>
          </a:prstGeom>
        </p:spPr>
      </p:pic>
    </p:spTree>
    <p:extLst>
      <p:ext uri="{BB962C8B-B14F-4D97-AF65-F5344CB8AC3E}">
        <p14:creationId xmlns:p14="http://schemas.microsoft.com/office/powerpoint/2010/main" val="176301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552F7B-93E9-4F60-AA2F-CCFCABFC897A}"/>
              </a:ext>
            </a:extLst>
          </p:cNvPr>
          <p:cNvPicPr>
            <a:picLocks noChangeAspect="1"/>
          </p:cNvPicPr>
          <p:nvPr/>
        </p:nvPicPr>
        <p:blipFill>
          <a:blip r:embed="rId2"/>
          <a:stretch>
            <a:fillRect/>
          </a:stretch>
        </p:blipFill>
        <p:spPr>
          <a:xfrm>
            <a:off x="1951926" y="244202"/>
            <a:ext cx="8394149" cy="6290161"/>
          </a:xfrm>
          <a:prstGeom prst="rect">
            <a:avLst/>
          </a:prstGeom>
        </p:spPr>
      </p:pic>
    </p:spTree>
    <p:extLst>
      <p:ext uri="{BB962C8B-B14F-4D97-AF65-F5344CB8AC3E}">
        <p14:creationId xmlns:p14="http://schemas.microsoft.com/office/powerpoint/2010/main" val="112070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E557CD7-D890-47D0-B3EA-17C0ADB08116}"/>
              </a:ext>
            </a:extLst>
          </p:cNvPr>
          <p:cNvPicPr>
            <a:picLocks noChangeAspect="1"/>
          </p:cNvPicPr>
          <p:nvPr/>
        </p:nvPicPr>
        <p:blipFill>
          <a:blip r:embed="rId2"/>
          <a:stretch>
            <a:fillRect/>
          </a:stretch>
        </p:blipFill>
        <p:spPr>
          <a:xfrm>
            <a:off x="1623317" y="256853"/>
            <a:ext cx="8702211" cy="6526659"/>
          </a:xfrm>
          <a:prstGeom prst="rect">
            <a:avLst/>
          </a:prstGeom>
        </p:spPr>
      </p:pic>
    </p:spTree>
    <p:extLst>
      <p:ext uri="{BB962C8B-B14F-4D97-AF65-F5344CB8AC3E}">
        <p14:creationId xmlns:p14="http://schemas.microsoft.com/office/powerpoint/2010/main" val="12208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3A57B32-4A61-43DF-B5A5-9CDC0EE4378B}"/>
              </a:ext>
            </a:extLst>
          </p:cNvPr>
          <p:cNvPicPr>
            <a:picLocks noChangeAspect="1"/>
          </p:cNvPicPr>
          <p:nvPr/>
        </p:nvPicPr>
        <p:blipFill>
          <a:blip r:embed="rId2"/>
          <a:stretch>
            <a:fillRect/>
          </a:stretch>
        </p:blipFill>
        <p:spPr>
          <a:xfrm>
            <a:off x="1900720" y="424456"/>
            <a:ext cx="8198778" cy="6153017"/>
          </a:xfrm>
          <a:prstGeom prst="rect">
            <a:avLst/>
          </a:prstGeom>
        </p:spPr>
      </p:pic>
    </p:spTree>
    <p:extLst>
      <p:ext uri="{BB962C8B-B14F-4D97-AF65-F5344CB8AC3E}">
        <p14:creationId xmlns:p14="http://schemas.microsoft.com/office/powerpoint/2010/main" val="4133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421" y="300252"/>
            <a:ext cx="7042245" cy="5262979"/>
          </a:xfrm>
          <a:prstGeom prst="rect">
            <a:avLst/>
          </a:prstGeom>
        </p:spPr>
        <p:txBody>
          <a:bodyPr wrap="square">
            <a:spAutoFit/>
          </a:bodyPr>
          <a:lstStyle/>
          <a:p>
            <a:r>
              <a:rPr lang="ru-RU" sz="2800" b="1" dirty="0" err="1">
                <a:latin typeface="Times New Roman" panose="02020603050405020304" pitchFamily="18" charset="0"/>
                <a:cs typeface="Times New Roman" panose="02020603050405020304" pitchFamily="18" charset="0"/>
              </a:rPr>
              <a:t>Конституція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України</a:t>
            </a:r>
            <a:r>
              <a:rPr lang="ru-RU" sz="2800" b="1" dirty="0">
                <a:latin typeface="Times New Roman" panose="02020603050405020304" pitchFamily="18" charset="0"/>
                <a:cs typeface="Times New Roman" panose="02020603050405020304" pitchFamily="18" charset="0"/>
              </a:rPr>
              <a:t> ст.43 </a:t>
            </a:r>
          </a:p>
          <a:p>
            <a:r>
              <a:rPr lang="ru-RU" sz="2800" dirty="0" err="1">
                <a:latin typeface="Times New Roman" panose="02020603050405020304" pitchFamily="18" charset="0"/>
                <a:cs typeface="Times New Roman" panose="02020603050405020304" pitchFamily="18" charset="0"/>
              </a:rPr>
              <a:t>Кожен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має</a:t>
            </a:r>
            <a:r>
              <a:rPr lang="ru-RU" sz="2800" dirty="0">
                <a:latin typeface="Times New Roman" panose="02020603050405020304" pitchFamily="18" charset="0"/>
                <a:cs typeface="Times New Roman" panose="02020603050405020304" pitchFamily="18" charset="0"/>
              </a:rPr>
              <a:t> право на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включає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можливість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заробляти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собі</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життя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працею</a:t>
            </a:r>
            <a:r>
              <a:rPr lang="ru-RU" sz="2800" dirty="0">
                <a:latin typeface="Times New Roman" panose="02020603050405020304" pitchFamily="18" charset="0"/>
                <a:cs typeface="Times New Roman" panose="02020603050405020304" pitchFamily="18" charset="0"/>
              </a:rPr>
              <a:t>, яку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вільно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обирає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на яку </a:t>
            </a:r>
            <a:r>
              <a:rPr lang="ru-RU" sz="2800" dirty="0" err="1">
                <a:latin typeface="Times New Roman" panose="02020603050405020304" pitchFamily="18" charset="0"/>
                <a:cs typeface="Times New Roman" panose="02020603050405020304" pitchFamily="18" charset="0"/>
              </a:rPr>
              <a:t>вільно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погоджується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Держава </a:t>
            </a:r>
            <a:r>
              <a:rPr lang="ru-RU" sz="2800" dirty="0" err="1">
                <a:latin typeface="Times New Roman" panose="02020603050405020304" pitchFamily="18" charset="0"/>
                <a:cs typeface="Times New Roman" panose="02020603050405020304" pitchFamily="18" charset="0"/>
              </a:rPr>
              <a:t>створює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умови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повного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здійснення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громадянами</a:t>
            </a:r>
            <a:r>
              <a:rPr lang="ru-RU" sz="2800" dirty="0">
                <a:latin typeface="Times New Roman" panose="02020603050405020304" pitchFamily="18" charset="0"/>
                <a:cs typeface="Times New Roman" panose="02020603050405020304" pitchFamily="18" charset="0"/>
              </a:rPr>
              <a:t> права на </a:t>
            </a:r>
            <a:r>
              <a:rPr lang="ru-RU" sz="2800" dirty="0" err="1">
                <a:latin typeface="Times New Roman" panose="02020603050405020304" pitchFamily="18" charset="0"/>
                <a:cs typeface="Times New Roman" panose="02020603050405020304" pitchFamily="18" charset="0"/>
              </a:rPr>
              <a:t>працю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гарантує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рівні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можливості</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виборі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професії</a:t>
            </a:r>
            <a:r>
              <a:rPr lang="ru-RU" sz="2800" dirty="0">
                <a:latin typeface="Times New Roman" panose="02020603050405020304" pitchFamily="18" charset="0"/>
                <a:cs typeface="Times New Roman" panose="02020603050405020304" pitchFamily="18" charset="0"/>
              </a:rPr>
              <a:t> та роду </a:t>
            </a:r>
            <a:r>
              <a:rPr lang="ru-RU" sz="2800" dirty="0" err="1">
                <a:latin typeface="Times New Roman" panose="02020603050405020304" pitchFamily="18" charset="0"/>
                <a:cs typeface="Times New Roman" panose="02020603050405020304" pitchFamily="18" charset="0"/>
              </a:rPr>
              <a:t>трудової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діяльності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реалізовує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програми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професійно-технічного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підготовки</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перепідготовки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кадрів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відповідно</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суспільних</a:t>
            </a:r>
            <a:r>
              <a:rPr lang="ru-RU" sz="2800" dirty="0">
                <a:latin typeface="Times New Roman" panose="02020603050405020304" pitchFamily="18" charset="0"/>
                <a:cs typeface="Times New Roman" panose="02020603050405020304" pitchFamily="18" charset="0"/>
              </a:rPr>
              <a:t> потреб.</a:t>
            </a:r>
          </a:p>
        </p:txBody>
      </p:sp>
      <p:pic>
        <p:nvPicPr>
          <p:cNvPr id="3" name="Рисунок 2"/>
          <p:cNvPicPr>
            <a:picLocks noChangeAspect="1"/>
          </p:cNvPicPr>
          <p:nvPr/>
        </p:nvPicPr>
        <p:blipFill>
          <a:blip r:embed="rId2"/>
          <a:stretch>
            <a:fillRect/>
          </a:stretch>
        </p:blipFill>
        <p:spPr>
          <a:xfrm>
            <a:off x="7082138" y="1378423"/>
            <a:ext cx="4846644" cy="3630305"/>
          </a:xfrm>
          <a:prstGeom prst="rect">
            <a:avLst/>
          </a:prstGeom>
        </p:spPr>
      </p:pic>
    </p:spTree>
    <p:extLst>
      <p:ext uri="{BB962C8B-B14F-4D97-AF65-F5344CB8AC3E}">
        <p14:creationId xmlns:p14="http://schemas.microsoft.com/office/powerpoint/2010/main" val="3733683834"/>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903</TotalTime>
  <Words>1817</Words>
  <Application>Microsoft Office PowerPoint</Application>
  <PresentationFormat>Widescreen</PresentationFormat>
  <Paragraphs>81</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Corbel</vt:lpstr>
      <vt:lpstr>Times New Roman</vt:lpstr>
      <vt:lpstr>Базис</vt:lpstr>
      <vt:lpstr>PowerPoint Presentation</vt:lpstr>
      <vt:lpstr>PowerPoint Presentation</vt:lpstr>
      <vt:lpstr>Література:</vt:lpstr>
      <vt:lpstr>1. Трудове право України: поняття і система. Загальна характеристика Кодексу законів про працю України.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Право на працю  включає цілий ряд прав та соціальних гарантій:  1. Право на вибір професії і роду занять 2. Право на вибір місця роботи 3. Право на оплату праці не нижче встановленого державою мінімуму 4. Право на підвищення кваліфікації 5. Право на перепідготовку 6. Право на соціальні гарантії у випадку тимчасової втрати працездатності, у випадку отримання травми на виробництві чи професійного захворювання, у випадку безробіття, втрати працездатності 7. Право на об`єднання в профспілкові організації 8. Право на відпочинок 9. Право на захист своїх трудових прав в суді 10. Право на страйк</vt:lpstr>
      <vt:lpstr>PowerPoint Presentation</vt:lpstr>
      <vt:lpstr>PowerPoint Presentation</vt:lpstr>
      <vt:lpstr>PowerPoint Presentation</vt:lpstr>
      <vt:lpstr>PowerPoint Presentation</vt:lpstr>
      <vt:lpstr>PowerPoint Presentation</vt:lpstr>
      <vt:lpstr>2. Трудові правовідносини. </vt:lpstr>
      <vt:lpstr>PowerPoint Presentation</vt:lpstr>
      <vt:lpstr>3. Трудовий договір: поняття, види, порядок укладання та припинення.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Дякую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Сергій Задорожній</dc:creator>
  <cp:lastModifiedBy>Антоніна Савченко</cp:lastModifiedBy>
  <cp:revision>96</cp:revision>
  <dcterms:created xsi:type="dcterms:W3CDTF">2021-03-29T09:18:08Z</dcterms:created>
  <dcterms:modified xsi:type="dcterms:W3CDTF">2024-09-21T19:22:16Z</dcterms:modified>
</cp:coreProperties>
</file>