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1" r:id="rId2"/>
    <p:sldId id="351" r:id="rId3"/>
    <p:sldId id="349" r:id="rId4"/>
    <p:sldId id="314" r:id="rId5"/>
    <p:sldId id="318" r:id="rId6"/>
    <p:sldId id="319" r:id="rId7"/>
    <p:sldId id="375" r:id="rId8"/>
    <p:sldId id="322" r:id="rId9"/>
    <p:sldId id="324" r:id="rId10"/>
    <p:sldId id="325" r:id="rId11"/>
    <p:sldId id="326" r:id="rId12"/>
    <p:sldId id="328" r:id="rId13"/>
    <p:sldId id="378" r:id="rId14"/>
    <p:sldId id="330" r:id="rId15"/>
    <p:sldId id="334" r:id="rId16"/>
    <p:sldId id="335" r:id="rId17"/>
    <p:sldId id="333" r:id="rId18"/>
    <p:sldId id="352" r:id="rId19"/>
    <p:sldId id="355" r:id="rId20"/>
    <p:sldId id="356" r:id="rId21"/>
    <p:sldId id="365" r:id="rId22"/>
    <p:sldId id="366" r:id="rId23"/>
    <p:sldId id="367" r:id="rId24"/>
    <p:sldId id="374" r:id="rId25"/>
    <p:sldId id="368" r:id="rId26"/>
    <p:sldId id="357" r:id="rId27"/>
    <p:sldId id="363" r:id="rId28"/>
    <p:sldId id="364" r:id="rId29"/>
    <p:sldId id="369" r:id="rId30"/>
    <p:sldId id="370" r:id="rId31"/>
    <p:sldId id="371" r:id="rId32"/>
    <p:sldId id="372" r:id="rId33"/>
    <p:sldId id="37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іна Савченко" userId="a0a5defca2c67e93" providerId="LiveId" clId="{CEE9E2DB-BEFC-46BE-A1FD-388F7BAAEEAE}"/>
    <pc:docChg chg="addSld delSld modSld">
      <pc:chgData name="Антоніна Савченко" userId="a0a5defca2c67e93" providerId="LiveId" clId="{CEE9E2DB-BEFC-46BE-A1FD-388F7BAAEEAE}" dt="2024-02-21T06:50:40.575" v="9" actId="20577"/>
      <pc:docMkLst>
        <pc:docMk/>
      </pc:docMkLst>
      <pc:sldChg chg="modSp mod">
        <pc:chgData name="Антоніна Савченко" userId="a0a5defca2c67e93" providerId="LiveId" clId="{CEE9E2DB-BEFC-46BE-A1FD-388F7BAAEEAE}" dt="2024-02-18T16:23:08.152" v="1" actId="20577"/>
        <pc:sldMkLst>
          <pc:docMk/>
          <pc:sldMk cId="3847872034" sldId="256"/>
        </pc:sldMkLst>
        <pc:spChg chg="mod">
          <ac:chgData name="Антоніна Савченко" userId="a0a5defca2c67e93" providerId="LiveId" clId="{CEE9E2DB-BEFC-46BE-A1FD-388F7BAAEEAE}" dt="2024-02-18T16:23:08.152" v="1" actId="20577"/>
          <ac:spMkLst>
            <pc:docMk/>
            <pc:sldMk cId="3847872034" sldId="256"/>
            <ac:spMk id="2" creationId="{00000000-0000-0000-0000-000000000000}"/>
          </ac:spMkLst>
        </pc:spChg>
      </pc:sldChg>
      <pc:sldChg chg="modSp mod">
        <pc:chgData name="Антоніна Савченко" userId="a0a5defca2c67e93" providerId="LiveId" clId="{CEE9E2DB-BEFC-46BE-A1FD-388F7BAAEEAE}" dt="2024-02-21T06:50:40.575" v="9" actId="20577"/>
        <pc:sldMkLst>
          <pc:docMk/>
          <pc:sldMk cId="242062643" sldId="324"/>
        </pc:sldMkLst>
        <pc:spChg chg="mod">
          <ac:chgData name="Антоніна Савченко" userId="a0a5defca2c67e93" providerId="LiveId" clId="{CEE9E2DB-BEFC-46BE-A1FD-388F7BAAEEAE}" dt="2024-02-21T06:50:40.575" v="9" actId="20577"/>
          <ac:spMkLst>
            <pc:docMk/>
            <pc:sldMk cId="242062643" sldId="324"/>
            <ac:spMk id="2" creationId="{00000000-0000-0000-0000-000000000000}"/>
          </ac:spMkLst>
        </pc:spChg>
      </pc:sldChg>
      <pc:sldChg chg="del">
        <pc:chgData name="Антоніна Савченко" userId="a0a5defca2c67e93" providerId="LiveId" clId="{CEE9E2DB-BEFC-46BE-A1FD-388F7BAAEEAE}" dt="2024-02-21T06:50:20.430" v="6" actId="2696"/>
        <pc:sldMkLst>
          <pc:docMk/>
          <pc:sldMk cId="2436499525" sldId="329"/>
        </pc:sldMkLst>
      </pc:sldChg>
      <pc:sldChg chg="addSp modSp new mod">
        <pc:chgData name="Антоніна Савченко" userId="a0a5defca2c67e93" providerId="LiveId" clId="{CEE9E2DB-BEFC-46BE-A1FD-388F7BAAEEAE}" dt="2024-02-18T16:24:02.058" v="5" actId="14100"/>
        <pc:sldMkLst>
          <pc:docMk/>
          <pc:sldMk cId="3542756304" sldId="350"/>
        </pc:sldMkLst>
        <pc:picChg chg="add mod">
          <ac:chgData name="Антоніна Савченко" userId="a0a5defca2c67e93" providerId="LiveId" clId="{CEE9E2DB-BEFC-46BE-A1FD-388F7BAAEEAE}" dt="2024-02-18T16:24:02.058" v="5" actId="14100"/>
          <ac:picMkLst>
            <pc:docMk/>
            <pc:sldMk cId="3542756304" sldId="350"/>
            <ac:picMk id="2" creationId="{25363D65-BDD1-4AA7-BF3E-4FF811D050CF}"/>
          </ac:picMkLst>
        </pc:picChg>
      </pc:sldChg>
    </pc:docChg>
  </pc:docChgLst>
  <pc:docChgLst>
    <pc:chgData name="Антоніна Савченко" userId="a0a5defca2c67e93" providerId="LiveId" clId="{7E55BEBD-21D1-4F4A-8584-E320A907FAAF}"/>
    <pc:docChg chg="custSel addSld modSld">
      <pc:chgData name="Антоніна Савченко" userId="a0a5defca2c67e93" providerId="LiveId" clId="{7E55BEBD-21D1-4F4A-8584-E320A907FAAF}" dt="2023-03-02T07:09:14.728" v="34" actId="6549"/>
      <pc:docMkLst>
        <pc:docMk/>
      </pc:docMkLst>
      <pc:sldChg chg="addSp delSp modSp new mod modClrScheme chgLayout">
        <pc:chgData name="Антоніна Савченко" userId="a0a5defca2c67e93" providerId="LiveId" clId="{7E55BEBD-21D1-4F4A-8584-E320A907FAAF}" dt="2023-03-02T07:09:14.728" v="34" actId="6549"/>
        <pc:sldMkLst>
          <pc:docMk/>
          <pc:sldMk cId="3938974750" sldId="349"/>
        </pc:sldMkLst>
        <pc:spChg chg="del">
          <ac:chgData name="Антоніна Савченко" userId="a0a5defca2c67e93" providerId="LiveId" clId="{7E55BEBD-21D1-4F4A-8584-E320A907FAAF}" dt="2023-03-02T07:07:52.310" v="1" actId="700"/>
          <ac:spMkLst>
            <pc:docMk/>
            <pc:sldMk cId="3938974750" sldId="349"/>
            <ac:spMk id="2" creationId="{BA31CBBC-00FA-4514-8A10-ED7CCF6EAFB9}"/>
          </ac:spMkLst>
        </pc:spChg>
        <pc:spChg chg="del">
          <ac:chgData name="Антоніна Савченко" userId="a0a5defca2c67e93" providerId="LiveId" clId="{7E55BEBD-21D1-4F4A-8584-E320A907FAAF}" dt="2023-03-02T07:07:52.310" v="1" actId="700"/>
          <ac:spMkLst>
            <pc:docMk/>
            <pc:sldMk cId="3938974750" sldId="349"/>
            <ac:spMk id="3" creationId="{5906512C-ED6F-4A27-B4CB-D48671DE3236}"/>
          </ac:spMkLst>
        </pc:spChg>
        <pc:spChg chg="add mod">
          <ac:chgData name="Антоніна Савченко" userId="a0a5defca2c67e93" providerId="LiveId" clId="{7E55BEBD-21D1-4F4A-8584-E320A907FAAF}" dt="2023-03-02T07:08:20.366" v="17" actId="20577"/>
          <ac:spMkLst>
            <pc:docMk/>
            <pc:sldMk cId="3938974750" sldId="349"/>
            <ac:spMk id="4" creationId="{93FF5488-A8F4-4C09-A31E-9F738466A823}"/>
          </ac:spMkLst>
        </pc:spChg>
        <pc:spChg chg="add mod">
          <ac:chgData name="Антоніна Савченко" userId="a0a5defca2c67e93" providerId="LiveId" clId="{7E55BEBD-21D1-4F4A-8584-E320A907FAAF}" dt="2023-03-02T07:09:14.728" v="34" actId="6549"/>
          <ac:spMkLst>
            <pc:docMk/>
            <pc:sldMk cId="3938974750" sldId="349"/>
            <ac:spMk id="6" creationId="{971B8ED6-D0F8-448E-A84C-DFE2A651E7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7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2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7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vchenko.am@knuba.edu.ua" TargetMode="External"/><Relationship Id="rId2" Type="http://schemas.openxmlformats.org/officeDocument/2006/relationships/hyperlink" Target="mailto:asav2509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4" y="609600"/>
            <a:ext cx="9790221" cy="4631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 в професійній діяльності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Антоніна Михайлівна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кафедри ТЗНС та ОП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asav2509@gmail.com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savchenko.am@knuba.edu.ua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658128"/>
            <a:ext cx="11619983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300251"/>
            <a:ext cx="11300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угоду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оформили.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07" y="1516211"/>
            <a:ext cx="6651312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037" y="324725"/>
            <a:ext cx="112002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момент,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такого-то дня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року.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закон. Так,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жилого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74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6" y="1183907"/>
            <a:ext cx="11252786" cy="32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58" y="3378958"/>
            <a:ext cx="5636810" cy="31566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7797" y="1433015"/>
            <a:ext cx="113412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96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798" y="129107"/>
            <a:ext cx="116642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конкретно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особи: кредитор - особа,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особа,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передачею майна,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той час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кредитора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звертаючись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2472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00251"/>
            <a:ext cx="116415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статика.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особа (кредитор)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41" y="3839681"/>
            <a:ext cx="3741192" cy="25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4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58" y="368689"/>
            <a:ext cx="8441496" cy="58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017" y="471638"/>
            <a:ext cx="10799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За́хист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споживачі́в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контроль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громадсько-суспільний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552" y="3231090"/>
            <a:ext cx="5271587" cy="32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3103418"/>
            <a:ext cx="3259756" cy="3259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897" y="856649"/>
            <a:ext cx="83451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26" y="3317351"/>
            <a:ext cx="5151120" cy="31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1" y="138964"/>
            <a:ext cx="11742821" cy="6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259882"/>
            <a:ext cx="118679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державою;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(дефекту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516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7" y="317634"/>
            <a:ext cx="115888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майна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актами, в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регламентами.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6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81" y="336884"/>
            <a:ext cx="118005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строку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поставку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ремонт,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строку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3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31" y="259882"/>
            <a:ext cx="11704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товару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порядку та у строки,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вини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порядку та у строки,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товар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товар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числа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товар.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8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317634"/>
            <a:ext cx="116273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вини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нижченаведених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усунутий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будь-яка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6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73" y="236369"/>
            <a:ext cx="1164977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формою, габаритами, фасоном,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пломби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QR-код,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зчитування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 за структурою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4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382" y="445991"/>
            <a:ext cx="116465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перед початком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правилами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товар;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роз'яснення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правил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- до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роз'ясненнями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норм, правил),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правил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роду.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0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09" y="221382"/>
            <a:ext cx="11627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Держава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710" y="4086321"/>
            <a:ext cx="3439127" cy="2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1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35" y="385011"/>
            <a:ext cx="114251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контролю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07" y="356135"/>
            <a:ext cx="115984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3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3FF5488-A8F4-4C09-A31E-9F738466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ru-UA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1B8ED6-D0F8-448E-A84C-DFE2A651E7B9}"/>
              </a:ext>
            </a:extLst>
          </p:cNvPr>
          <p:cNvSpPr txBox="1"/>
          <p:nvPr/>
        </p:nvSpPr>
        <p:spPr>
          <a:xfrm>
            <a:off x="236305" y="1623317"/>
            <a:ext cx="1172281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кодекс України від 16.01.2003 № 435-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//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Верховної Ради України. – 2003. – № 40 – 44. – Ст. 356. 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 право (загальна частина) : навч. посібник / О.В. Кіріяк, Ю.П. Пацурківський, М.М. Гудима-Підвербецька. Чернівці : Чернівец. нац.. ун-т ім. Ю. Федьковича, 2021. 304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УРСР (ВВР), 1991, № 30, ст.379)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7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81" y="259882"/>
            <a:ext cx="115888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за:</a:t>
            </a: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десятикратному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майна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трьохсот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п'ятдесяти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0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59" y="240632"/>
            <a:ext cx="115021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п'ятисот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вогненебезпечних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правила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63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33" y="279133"/>
            <a:ext cx="11656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центрального органу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контролю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структурного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до десяти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7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006" y="337980"/>
            <a:ext cx="117716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органу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контролю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строк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минув, -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двохсот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але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договору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до десяти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штрафів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 бюджету.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910" y="1542197"/>
            <a:ext cx="8598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основною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зобов'язально-правових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угоду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96" y="4390582"/>
            <a:ext cx="3621338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433" y="286604"/>
            <a:ext cx="87345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договору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незаконна,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права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17" y="3634464"/>
            <a:ext cx="4548010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4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52" y="302359"/>
            <a:ext cx="117643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за законом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предмет,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строк).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волевиявленні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-продажу, поставки,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Договори,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33733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163964"/>
            <a:ext cx="11723569" cy="65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450376"/>
            <a:ext cx="11419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договори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консенсуальні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фактичного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скажімо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моменту угоди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 моменту,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грошей).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Консенсуальні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договору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695" y="4749800"/>
            <a:ext cx="2666300" cy="17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9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04716"/>
            <a:ext cx="116142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формою договори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договорах,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готівку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Так укладається договір купівлі-продажу житлового будинку та деякі інші.</a:t>
            </a:r>
          </a:p>
        </p:txBody>
      </p:sp>
    </p:spTree>
    <p:extLst>
      <p:ext uri="{BB962C8B-B14F-4D97-AF65-F5344CB8AC3E}">
        <p14:creationId xmlns:p14="http://schemas.microsoft.com/office/powerpoint/2010/main" val="24206264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533</TotalTime>
  <Words>2881</Words>
  <Application>Microsoft Office PowerPoint</Application>
  <PresentationFormat>Widescreen</PresentationFormat>
  <Paragraphs>116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Corbel</vt:lpstr>
      <vt:lpstr>Times New Roman</vt:lpstr>
      <vt:lpstr>Базис</vt:lpstr>
      <vt:lpstr> Правознавство в професійній діяльності  Савченко Антоніна Михайлівна ст. викл. кафедри ТЗНС та ОП  asav2509@gmail.com savchenko.am@knuba.edu.ua  </vt:lpstr>
      <vt:lpstr>PowerPoint Presentation</vt:lpstr>
      <vt:lpstr>Література:</vt:lpstr>
      <vt:lpstr>Цивільно-правовий договір.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Зобов’язання.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Задорожній</dc:creator>
  <cp:lastModifiedBy>Антоніна Савченко</cp:lastModifiedBy>
  <cp:revision>64</cp:revision>
  <dcterms:created xsi:type="dcterms:W3CDTF">2021-03-29T09:18:08Z</dcterms:created>
  <dcterms:modified xsi:type="dcterms:W3CDTF">2024-09-21T19:24:49Z</dcterms:modified>
</cp:coreProperties>
</file>