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sldIdLst>
    <p:sldId id="261" r:id="rId2"/>
    <p:sldId id="256" r:id="rId3"/>
    <p:sldId id="349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301" r:id="rId29"/>
    <p:sldId id="302" r:id="rId30"/>
    <p:sldId id="303" r:id="rId31"/>
    <p:sldId id="304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872" autoAdjust="0"/>
  </p:normalViewPr>
  <p:slideViewPr>
    <p:cSldViewPr snapToGrid="0">
      <p:cViewPr varScale="1">
        <p:scale>
          <a:sx n="39" d="100"/>
          <a:sy n="39" d="100"/>
        </p:scale>
        <p:origin x="8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80" Type="http://schemas.microsoft.com/office/2016/11/relationships/changesInfo" Target="changesInfos/changesInfo1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нтоніна Савченко" userId="a0a5defca2c67e93" providerId="LiveId" clId="{CEE9E2DB-BEFC-46BE-A1FD-388F7BAAEEAE}"/>
    <pc:docChg chg="addSld delSld modSld">
      <pc:chgData name="Антоніна Савченко" userId="a0a5defca2c67e93" providerId="LiveId" clId="{CEE9E2DB-BEFC-46BE-A1FD-388F7BAAEEAE}" dt="2024-02-21T06:50:40.575" v="9" actId="20577"/>
      <pc:docMkLst>
        <pc:docMk/>
      </pc:docMkLst>
      <pc:sldChg chg="modSp mod">
        <pc:chgData name="Антоніна Савченко" userId="a0a5defca2c67e93" providerId="LiveId" clId="{CEE9E2DB-BEFC-46BE-A1FD-388F7BAAEEAE}" dt="2024-02-18T16:23:08.152" v="1" actId="20577"/>
        <pc:sldMkLst>
          <pc:docMk/>
          <pc:sldMk cId="3847872034" sldId="256"/>
        </pc:sldMkLst>
        <pc:spChg chg="mod">
          <ac:chgData name="Антоніна Савченко" userId="a0a5defca2c67e93" providerId="LiveId" clId="{CEE9E2DB-BEFC-46BE-A1FD-388F7BAAEEAE}" dt="2024-02-18T16:23:08.152" v="1" actId="20577"/>
          <ac:spMkLst>
            <pc:docMk/>
            <pc:sldMk cId="3847872034" sldId="256"/>
            <ac:spMk id="2" creationId="{00000000-0000-0000-0000-000000000000}"/>
          </ac:spMkLst>
        </pc:spChg>
      </pc:sldChg>
      <pc:sldChg chg="modSp mod">
        <pc:chgData name="Антоніна Савченко" userId="a0a5defca2c67e93" providerId="LiveId" clId="{CEE9E2DB-BEFC-46BE-A1FD-388F7BAAEEAE}" dt="2024-02-21T06:50:40.575" v="9" actId="20577"/>
        <pc:sldMkLst>
          <pc:docMk/>
          <pc:sldMk cId="242062643" sldId="324"/>
        </pc:sldMkLst>
        <pc:spChg chg="mod">
          <ac:chgData name="Антоніна Савченко" userId="a0a5defca2c67e93" providerId="LiveId" clId="{CEE9E2DB-BEFC-46BE-A1FD-388F7BAAEEAE}" dt="2024-02-21T06:50:40.575" v="9" actId="20577"/>
          <ac:spMkLst>
            <pc:docMk/>
            <pc:sldMk cId="242062643" sldId="324"/>
            <ac:spMk id="2" creationId="{00000000-0000-0000-0000-000000000000}"/>
          </ac:spMkLst>
        </pc:spChg>
      </pc:sldChg>
      <pc:sldChg chg="del">
        <pc:chgData name="Антоніна Савченко" userId="a0a5defca2c67e93" providerId="LiveId" clId="{CEE9E2DB-BEFC-46BE-A1FD-388F7BAAEEAE}" dt="2024-02-21T06:50:20.430" v="6" actId="2696"/>
        <pc:sldMkLst>
          <pc:docMk/>
          <pc:sldMk cId="2436499525" sldId="329"/>
        </pc:sldMkLst>
      </pc:sldChg>
      <pc:sldChg chg="addSp modSp new mod">
        <pc:chgData name="Антоніна Савченко" userId="a0a5defca2c67e93" providerId="LiveId" clId="{CEE9E2DB-BEFC-46BE-A1FD-388F7BAAEEAE}" dt="2024-02-18T16:24:02.058" v="5" actId="14100"/>
        <pc:sldMkLst>
          <pc:docMk/>
          <pc:sldMk cId="3542756304" sldId="350"/>
        </pc:sldMkLst>
        <pc:picChg chg="add mod">
          <ac:chgData name="Антоніна Савченко" userId="a0a5defca2c67e93" providerId="LiveId" clId="{CEE9E2DB-BEFC-46BE-A1FD-388F7BAAEEAE}" dt="2024-02-18T16:24:02.058" v="5" actId="14100"/>
          <ac:picMkLst>
            <pc:docMk/>
            <pc:sldMk cId="3542756304" sldId="350"/>
            <ac:picMk id="2" creationId="{25363D65-BDD1-4AA7-BF3E-4FF811D050CF}"/>
          </ac:picMkLst>
        </pc:picChg>
      </pc:sldChg>
    </pc:docChg>
  </pc:docChgLst>
  <pc:docChgLst>
    <pc:chgData name="Антоніна Савченко" userId="a0a5defca2c67e93" providerId="LiveId" clId="{7E55BEBD-21D1-4F4A-8584-E320A907FAAF}"/>
    <pc:docChg chg="custSel addSld modSld">
      <pc:chgData name="Антоніна Савченко" userId="a0a5defca2c67e93" providerId="LiveId" clId="{7E55BEBD-21D1-4F4A-8584-E320A907FAAF}" dt="2023-03-02T07:09:14.728" v="34" actId="6549"/>
      <pc:docMkLst>
        <pc:docMk/>
      </pc:docMkLst>
      <pc:sldChg chg="addSp delSp modSp new mod modClrScheme chgLayout">
        <pc:chgData name="Антоніна Савченко" userId="a0a5defca2c67e93" providerId="LiveId" clId="{7E55BEBD-21D1-4F4A-8584-E320A907FAAF}" dt="2023-03-02T07:09:14.728" v="34" actId="6549"/>
        <pc:sldMkLst>
          <pc:docMk/>
          <pc:sldMk cId="3938974750" sldId="349"/>
        </pc:sldMkLst>
        <pc:spChg chg="del">
          <ac:chgData name="Антоніна Савченко" userId="a0a5defca2c67e93" providerId="LiveId" clId="{7E55BEBD-21D1-4F4A-8584-E320A907FAAF}" dt="2023-03-02T07:07:52.310" v="1" actId="700"/>
          <ac:spMkLst>
            <pc:docMk/>
            <pc:sldMk cId="3938974750" sldId="349"/>
            <ac:spMk id="2" creationId="{BA31CBBC-00FA-4514-8A10-ED7CCF6EAFB9}"/>
          </ac:spMkLst>
        </pc:spChg>
        <pc:spChg chg="del">
          <ac:chgData name="Антоніна Савченко" userId="a0a5defca2c67e93" providerId="LiveId" clId="{7E55BEBD-21D1-4F4A-8584-E320A907FAAF}" dt="2023-03-02T07:07:52.310" v="1" actId="700"/>
          <ac:spMkLst>
            <pc:docMk/>
            <pc:sldMk cId="3938974750" sldId="349"/>
            <ac:spMk id="3" creationId="{5906512C-ED6F-4A27-B4CB-D48671DE3236}"/>
          </ac:spMkLst>
        </pc:spChg>
        <pc:spChg chg="add mod">
          <ac:chgData name="Антоніна Савченко" userId="a0a5defca2c67e93" providerId="LiveId" clId="{7E55BEBD-21D1-4F4A-8584-E320A907FAAF}" dt="2023-03-02T07:08:20.366" v="17" actId="20577"/>
          <ac:spMkLst>
            <pc:docMk/>
            <pc:sldMk cId="3938974750" sldId="349"/>
            <ac:spMk id="4" creationId="{93FF5488-A8F4-4C09-A31E-9F738466A823}"/>
          </ac:spMkLst>
        </pc:spChg>
        <pc:spChg chg="add mod">
          <ac:chgData name="Антоніна Савченко" userId="a0a5defca2c67e93" providerId="LiveId" clId="{7E55BEBD-21D1-4F4A-8584-E320A907FAAF}" dt="2023-03-02T07:09:14.728" v="34" actId="6549"/>
          <ac:spMkLst>
            <pc:docMk/>
            <pc:sldMk cId="3938974750" sldId="349"/>
            <ac:spMk id="6" creationId="{971B8ED6-D0F8-448E-A84C-DFE2A651E7B9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8935D4-AC63-4D78-8D2E-46C95CA56D8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E67668-60D2-47B8-8848-C029E7D0ADCC}">
      <dgm:prSet phldrT="[Текст]"/>
      <dgm:spPr/>
      <dgm:t>
        <a:bodyPr/>
        <a:lstStyle/>
        <a:p>
          <a:r>
            <a:rPr lang="uk-UA" dirty="0"/>
            <a:t>Цивільно-правові норми</a:t>
          </a:r>
          <a:endParaRPr lang="ru-RU" dirty="0"/>
        </a:p>
      </dgm:t>
    </dgm:pt>
    <dgm:pt modelId="{4EA80CAC-1CB2-40CC-911C-1B103035DFCA}" type="parTrans" cxnId="{2B6D06B5-7E17-4AA9-9819-C49E8A8E1631}">
      <dgm:prSet/>
      <dgm:spPr/>
      <dgm:t>
        <a:bodyPr/>
        <a:lstStyle/>
        <a:p>
          <a:endParaRPr lang="ru-RU"/>
        </a:p>
      </dgm:t>
    </dgm:pt>
    <dgm:pt modelId="{9B2A1794-0D12-420C-9FF1-E97CA0B1138D}" type="sibTrans" cxnId="{2B6D06B5-7E17-4AA9-9819-C49E8A8E1631}">
      <dgm:prSet/>
      <dgm:spPr/>
      <dgm:t>
        <a:bodyPr/>
        <a:lstStyle/>
        <a:p>
          <a:endParaRPr lang="ru-RU"/>
        </a:p>
      </dgm:t>
    </dgm:pt>
    <dgm:pt modelId="{056889D1-CFF1-4DD7-97F6-3F3AD1849EEB}">
      <dgm:prSet phldrT="[Текст]" custT="1"/>
      <dgm:spPr/>
      <dgm:t>
        <a:bodyPr/>
        <a:lstStyle/>
        <a:p>
          <a:r>
            <a:rPr lang="ru-RU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правові</a:t>
          </a:r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приписи</a:t>
          </a:r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регулюють</a:t>
          </a:r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особисті</a:t>
          </a:r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немайнові</a:t>
          </a:r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майнові</a:t>
          </a:r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відносини</a:t>
          </a:r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їх</a:t>
          </a:r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учасників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69E6E6-3575-49A6-82E6-E9AD5C4DFE62}" type="parTrans" cxnId="{78D7AE5A-0341-40BF-9DFB-7B45A10E1237}">
      <dgm:prSet/>
      <dgm:spPr/>
      <dgm:t>
        <a:bodyPr/>
        <a:lstStyle/>
        <a:p>
          <a:endParaRPr lang="ru-RU"/>
        </a:p>
      </dgm:t>
    </dgm:pt>
    <dgm:pt modelId="{EB6A92B9-6C9E-406E-B7AD-CB38D7DF1016}" type="sibTrans" cxnId="{78D7AE5A-0341-40BF-9DFB-7B45A10E1237}">
      <dgm:prSet/>
      <dgm:spPr/>
      <dgm:t>
        <a:bodyPr/>
        <a:lstStyle/>
        <a:p>
          <a:endParaRPr lang="ru-RU"/>
        </a:p>
      </dgm:t>
    </dgm:pt>
    <dgm:pt modelId="{437B0363-596B-4B05-8109-B607AB3E9E35}">
      <dgm:prSet phldrT="[Текст]"/>
      <dgm:spPr/>
      <dgm:t>
        <a:bodyPr/>
        <a:lstStyle/>
        <a:p>
          <a:r>
            <a:rPr lang="uk-UA" dirty="0"/>
            <a:t>Цивільно-правові інститути</a:t>
          </a:r>
          <a:endParaRPr lang="ru-RU" dirty="0"/>
        </a:p>
      </dgm:t>
    </dgm:pt>
    <dgm:pt modelId="{E6DDBB2D-FAA5-48AA-9F05-CDBF120EB5E5}" type="parTrans" cxnId="{A6664A20-8C01-4A52-9D68-AB641D03456A}">
      <dgm:prSet/>
      <dgm:spPr/>
      <dgm:t>
        <a:bodyPr/>
        <a:lstStyle/>
        <a:p>
          <a:endParaRPr lang="ru-RU"/>
        </a:p>
      </dgm:t>
    </dgm:pt>
    <dgm:pt modelId="{829DE92F-E35E-4ACB-B106-6EDEDE8D2EF5}" type="sibTrans" cxnId="{A6664A20-8C01-4A52-9D68-AB641D03456A}">
      <dgm:prSet/>
      <dgm:spPr/>
      <dgm:t>
        <a:bodyPr/>
        <a:lstStyle/>
        <a:p>
          <a:endParaRPr lang="ru-RU"/>
        </a:p>
      </dgm:t>
    </dgm:pt>
    <dgm:pt modelId="{23F7D6A1-B5C7-4C5C-8F99-FEC8E68BB0DE}">
      <dgm:prSet phldrT="[Текст]" custT="1"/>
      <dgm:spPr/>
      <dgm:t>
        <a:bodyPr/>
        <a:lstStyle/>
        <a:p>
          <a:r>
            <a:rPr lang="ru-RU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сукупність</a:t>
          </a:r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правових</a:t>
          </a:r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норм, </a:t>
          </a:r>
          <a:r>
            <a:rPr lang="ru-RU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регулюють</a:t>
          </a:r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певну</a:t>
          </a:r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групу</a:t>
          </a:r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взаємопов'язаних</a:t>
          </a:r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суспільних</a:t>
          </a:r>
          <a:r>
            <a:rPr lang="ru-RU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відносин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EF48E5-54BF-4A35-8410-549D6D33A61A}" type="parTrans" cxnId="{8EBB9F38-4D94-49BA-AC45-54C8AC7F531E}">
      <dgm:prSet/>
      <dgm:spPr/>
      <dgm:t>
        <a:bodyPr/>
        <a:lstStyle/>
        <a:p>
          <a:endParaRPr lang="ru-RU"/>
        </a:p>
      </dgm:t>
    </dgm:pt>
    <dgm:pt modelId="{4413DCC3-4F0C-42E5-9581-8DE88DB56DB9}" type="sibTrans" cxnId="{8EBB9F38-4D94-49BA-AC45-54C8AC7F531E}">
      <dgm:prSet/>
      <dgm:spPr/>
      <dgm:t>
        <a:bodyPr/>
        <a:lstStyle/>
        <a:p>
          <a:endParaRPr lang="ru-RU"/>
        </a:p>
      </dgm:t>
    </dgm:pt>
    <dgm:pt modelId="{1831CAAB-7E47-46BF-9F8D-4E208A10EC48}" type="pres">
      <dgm:prSet presAssocID="{098935D4-AC63-4D78-8D2E-46C95CA56D8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8AA356-4429-4B5C-B6BE-CDA4A316DC4E}" type="pres">
      <dgm:prSet presAssocID="{F3E67668-60D2-47B8-8848-C029E7D0ADCC}" presName="parentText" presStyleLbl="node1" presStyleIdx="0" presStyleCnt="2" custLinFactNeighborY="84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1C4A48-7477-400D-B46B-813E43B95274}" type="pres">
      <dgm:prSet presAssocID="{F3E67668-60D2-47B8-8848-C029E7D0ADC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646059-76DA-4C0A-A64D-48560894C276}" type="pres">
      <dgm:prSet presAssocID="{437B0363-596B-4B05-8109-B607AB3E9E3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540610-F674-4F1F-821D-A60FC26F1AFB}" type="pres">
      <dgm:prSet presAssocID="{437B0363-596B-4B05-8109-B607AB3E9E35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DD509E-0215-456D-9EF4-0A69F01E172F}" type="presOf" srcId="{098935D4-AC63-4D78-8D2E-46C95CA56D81}" destId="{1831CAAB-7E47-46BF-9F8D-4E208A10EC48}" srcOrd="0" destOrd="0" presId="urn:microsoft.com/office/officeart/2005/8/layout/vList2"/>
    <dgm:cxn modelId="{78D7AE5A-0341-40BF-9DFB-7B45A10E1237}" srcId="{F3E67668-60D2-47B8-8848-C029E7D0ADCC}" destId="{056889D1-CFF1-4DD7-97F6-3F3AD1849EEB}" srcOrd="0" destOrd="0" parTransId="{0669E6E6-3575-49A6-82E6-E9AD5C4DFE62}" sibTransId="{EB6A92B9-6C9E-406E-B7AD-CB38D7DF1016}"/>
    <dgm:cxn modelId="{C60BAB4E-B4FF-42B7-814E-1C896D67A095}" type="presOf" srcId="{437B0363-596B-4B05-8109-B607AB3E9E35}" destId="{E9646059-76DA-4C0A-A64D-48560894C276}" srcOrd="0" destOrd="0" presId="urn:microsoft.com/office/officeart/2005/8/layout/vList2"/>
    <dgm:cxn modelId="{9B2BD005-7688-4D76-9A04-4A68A86598B0}" type="presOf" srcId="{23F7D6A1-B5C7-4C5C-8F99-FEC8E68BB0DE}" destId="{0F540610-F674-4F1F-821D-A60FC26F1AFB}" srcOrd="0" destOrd="0" presId="urn:microsoft.com/office/officeart/2005/8/layout/vList2"/>
    <dgm:cxn modelId="{9A4BB4E2-1FA4-45B4-857E-ED18386F8DB9}" type="presOf" srcId="{F3E67668-60D2-47B8-8848-C029E7D0ADCC}" destId="{9E8AA356-4429-4B5C-B6BE-CDA4A316DC4E}" srcOrd="0" destOrd="0" presId="urn:microsoft.com/office/officeart/2005/8/layout/vList2"/>
    <dgm:cxn modelId="{8EBB9F38-4D94-49BA-AC45-54C8AC7F531E}" srcId="{437B0363-596B-4B05-8109-B607AB3E9E35}" destId="{23F7D6A1-B5C7-4C5C-8F99-FEC8E68BB0DE}" srcOrd="0" destOrd="0" parTransId="{7CEF48E5-54BF-4A35-8410-549D6D33A61A}" sibTransId="{4413DCC3-4F0C-42E5-9581-8DE88DB56DB9}"/>
    <dgm:cxn modelId="{A6664A20-8C01-4A52-9D68-AB641D03456A}" srcId="{098935D4-AC63-4D78-8D2E-46C95CA56D81}" destId="{437B0363-596B-4B05-8109-B607AB3E9E35}" srcOrd="1" destOrd="0" parTransId="{E6DDBB2D-FAA5-48AA-9F05-CDBF120EB5E5}" sibTransId="{829DE92F-E35E-4ACB-B106-6EDEDE8D2EF5}"/>
    <dgm:cxn modelId="{2B6D06B5-7E17-4AA9-9819-C49E8A8E1631}" srcId="{098935D4-AC63-4D78-8D2E-46C95CA56D81}" destId="{F3E67668-60D2-47B8-8848-C029E7D0ADCC}" srcOrd="0" destOrd="0" parTransId="{4EA80CAC-1CB2-40CC-911C-1B103035DFCA}" sibTransId="{9B2A1794-0D12-420C-9FF1-E97CA0B1138D}"/>
    <dgm:cxn modelId="{55882D8A-1CFF-4F77-85A8-6E9BBC9AC39D}" type="presOf" srcId="{056889D1-CFF1-4DD7-97F6-3F3AD1849EEB}" destId="{3C1C4A48-7477-400D-B46B-813E43B95274}" srcOrd="0" destOrd="0" presId="urn:microsoft.com/office/officeart/2005/8/layout/vList2"/>
    <dgm:cxn modelId="{E8603715-98A1-4391-A7E2-2663217D537D}" type="presParOf" srcId="{1831CAAB-7E47-46BF-9F8D-4E208A10EC48}" destId="{9E8AA356-4429-4B5C-B6BE-CDA4A316DC4E}" srcOrd="0" destOrd="0" presId="urn:microsoft.com/office/officeart/2005/8/layout/vList2"/>
    <dgm:cxn modelId="{4D39AF9E-4E9B-4B75-8C8D-2596DFECB41A}" type="presParOf" srcId="{1831CAAB-7E47-46BF-9F8D-4E208A10EC48}" destId="{3C1C4A48-7477-400D-B46B-813E43B95274}" srcOrd="1" destOrd="0" presId="urn:microsoft.com/office/officeart/2005/8/layout/vList2"/>
    <dgm:cxn modelId="{1882344B-A86B-480B-A479-45C713BE7076}" type="presParOf" srcId="{1831CAAB-7E47-46BF-9F8D-4E208A10EC48}" destId="{E9646059-76DA-4C0A-A64D-48560894C276}" srcOrd="2" destOrd="0" presId="urn:microsoft.com/office/officeart/2005/8/layout/vList2"/>
    <dgm:cxn modelId="{75E8A252-3928-4723-B00C-D90F6B985B90}" type="presParOf" srcId="{1831CAAB-7E47-46BF-9F8D-4E208A10EC48}" destId="{0F540610-F674-4F1F-821D-A60FC26F1AF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A4E870-384E-48A6-B305-CC6D8E43397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F3CEF6-64C8-46CA-AB27-DE075607FD71}">
      <dgm:prSet phldrT="[Текст]"/>
      <dgm:spPr/>
      <dgm:t>
        <a:bodyPr/>
        <a:lstStyle/>
        <a:p>
          <a:r>
            <a:rPr lang="uk-UA" dirty="0"/>
            <a:t>Загальні</a:t>
          </a:r>
          <a:endParaRPr lang="ru-RU" dirty="0"/>
        </a:p>
      </dgm:t>
    </dgm:pt>
    <dgm:pt modelId="{F2223B96-5600-4649-BD6B-729863A84A52}" type="parTrans" cxnId="{B2521F7A-D26B-4995-9613-58BA37854C75}">
      <dgm:prSet/>
      <dgm:spPr/>
      <dgm:t>
        <a:bodyPr/>
        <a:lstStyle/>
        <a:p>
          <a:endParaRPr lang="ru-RU"/>
        </a:p>
      </dgm:t>
    </dgm:pt>
    <dgm:pt modelId="{93FCAD63-DF92-4FDA-882D-F117FE935FB6}" type="sibTrans" cxnId="{B2521F7A-D26B-4995-9613-58BA37854C75}">
      <dgm:prSet/>
      <dgm:spPr/>
      <dgm:t>
        <a:bodyPr/>
        <a:lstStyle/>
        <a:p>
          <a:endParaRPr lang="ru-RU"/>
        </a:p>
      </dgm:t>
    </dgm:pt>
    <dgm:pt modelId="{D2C1E56B-3718-42EF-9DE3-F80826649297}">
      <dgm:prSet phldrT="[Текст]"/>
      <dgm:spPr/>
      <dgm:t>
        <a:bodyPr/>
        <a:lstStyle/>
        <a:p>
          <a:r>
            <a:rPr lang="ru-UA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стосується всіх суспільних відносин, які регулюються цивільним правом. </a:t>
          </a:r>
          <a:endParaRPr lang="ru-RU" dirty="0"/>
        </a:p>
      </dgm:t>
    </dgm:pt>
    <dgm:pt modelId="{E9C9E3C5-7E45-4E55-BEFE-3FA15BFF412F}" type="parTrans" cxnId="{585C4AAA-155A-4AB8-92C6-88BF5C913DFB}">
      <dgm:prSet/>
      <dgm:spPr/>
      <dgm:t>
        <a:bodyPr/>
        <a:lstStyle/>
        <a:p>
          <a:endParaRPr lang="ru-RU"/>
        </a:p>
      </dgm:t>
    </dgm:pt>
    <dgm:pt modelId="{2F010976-17CD-41F8-B07C-E618E7AD14BB}" type="sibTrans" cxnId="{585C4AAA-155A-4AB8-92C6-88BF5C913DFB}">
      <dgm:prSet/>
      <dgm:spPr/>
      <dgm:t>
        <a:bodyPr/>
        <a:lstStyle/>
        <a:p>
          <a:endParaRPr lang="ru-RU"/>
        </a:p>
      </dgm:t>
    </dgm:pt>
    <dgm:pt modelId="{182CBDD4-EB37-48E6-BCE4-1DF5B8679BAD}">
      <dgm:prSet phldrT="[Текст]"/>
      <dgm:spPr/>
      <dgm:t>
        <a:bodyPr/>
        <a:lstStyle/>
        <a:p>
          <a:r>
            <a:rPr lang="uk-UA" dirty="0"/>
            <a:t>Спеціальні, або особливі</a:t>
          </a:r>
          <a:endParaRPr lang="ru-RU" dirty="0"/>
        </a:p>
      </dgm:t>
    </dgm:pt>
    <dgm:pt modelId="{DF24A3A1-12DC-448A-985B-1D85EBBFCA8F}" type="parTrans" cxnId="{739DC976-0942-4045-AB70-DC79532228A9}">
      <dgm:prSet/>
      <dgm:spPr/>
      <dgm:t>
        <a:bodyPr/>
        <a:lstStyle/>
        <a:p>
          <a:endParaRPr lang="ru-RU"/>
        </a:p>
      </dgm:t>
    </dgm:pt>
    <dgm:pt modelId="{65DAD443-A9B3-4AC5-971A-933CBCF60B3E}" type="sibTrans" cxnId="{739DC976-0942-4045-AB70-DC79532228A9}">
      <dgm:prSet/>
      <dgm:spPr/>
      <dgm:t>
        <a:bodyPr/>
        <a:lstStyle/>
        <a:p>
          <a:endParaRPr lang="ru-RU"/>
        </a:p>
      </dgm:t>
    </dgm:pt>
    <dgm:pt modelId="{2E55AA64-9979-4BDC-AB5C-27C7366312AD}">
      <dgm:prSet phldrT="[Текст]"/>
      <dgm:spPr/>
      <dgm:t>
        <a:bodyPr/>
        <a:lstStyle/>
        <a:p>
          <a:r>
            <a:rPr lang="ru-UA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регулює спеціальні (особливі) суспільні відносини</a:t>
          </a:r>
          <a:endParaRPr lang="ru-RU" dirty="0"/>
        </a:p>
      </dgm:t>
    </dgm:pt>
    <dgm:pt modelId="{0CBD3441-DB73-4F40-BE80-6A8D79814740}" type="parTrans" cxnId="{54CFF785-5DA3-4D8A-A31C-AAA7F81028E1}">
      <dgm:prSet/>
      <dgm:spPr/>
      <dgm:t>
        <a:bodyPr/>
        <a:lstStyle/>
        <a:p>
          <a:endParaRPr lang="ru-RU"/>
        </a:p>
      </dgm:t>
    </dgm:pt>
    <dgm:pt modelId="{1244CB8E-3E58-4380-8692-1021B38A266E}" type="sibTrans" cxnId="{54CFF785-5DA3-4D8A-A31C-AAA7F81028E1}">
      <dgm:prSet/>
      <dgm:spPr/>
      <dgm:t>
        <a:bodyPr/>
        <a:lstStyle/>
        <a:p>
          <a:endParaRPr lang="ru-RU"/>
        </a:p>
      </dgm:t>
    </dgm:pt>
    <dgm:pt modelId="{D98E70A9-B343-4C3D-B578-C143314F6DF4}" type="pres">
      <dgm:prSet presAssocID="{2BA4E870-384E-48A6-B305-CC6D8E4339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8C079C-6183-439F-B9FF-EFFEB47188FF}" type="pres">
      <dgm:prSet presAssocID="{C2F3CEF6-64C8-46CA-AB27-DE075607FD7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129093-CB3D-480B-880F-EB87C2E5ADBA}" type="pres">
      <dgm:prSet presAssocID="{C2F3CEF6-64C8-46CA-AB27-DE075607FD7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14E1D6-C530-47B8-B462-D27FD2F7B91D}" type="pres">
      <dgm:prSet presAssocID="{182CBDD4-EB37-48E6-BCE4-1DF5B8679BA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2DEDDF-6569-477F-912F-C371B6863D13}" type="pres">
      <dgm:prSet presAssocID="{182CBDD4-EB37-48E6-BCE4-1DF5B8679BA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6FBD98-7A98-44C9-8824-624433BE8E3E}" type="presOf" srcId="{2BA4E870-384E-48A6-B305-CC6D8E433979}" destId="{D98E70A9-B343-4C3D-B578-C143314F6DF4}" srcOrd="0" destOrd="0" presId="urn:microsoft.com/office/officeart/2005/8/layout/vList2"/>
    <dgm:cxn modelId="{4653E381-9B80-4B41-9AF5-D52547DDDB71}" type="presOf" srcId="{C2F3CEF6-64C8-46CA-AB27-DE075607FD71}" destId="{988C079C-6183-439F-B9FF-EFFEB47188FF}" srcOrd="0" destOrd="0" presId="urn:microsoft.com/office/officeart/2005/8/layout/vList2"/>
    <dgm:cxn modelId="{747A5918-7E38-4F5D-AA82-83175A98C18E}" type="presOf" srcId="{2E55AA64-9979-4BDC-AB5C-27C7366312AD}" destId="{C12DEDDF-6569-477F-912F-C371B6863D13}" srcOrd="0" destOrd="0" presId="urn:microsoft.com/office/officeart/2005/8/layout/vList2"/>
    <dgm:cxn modelId="{54CFF785-5DA3-4D8A-A31C-AAA7F81028E1}" srcId="{182CBDD4-EB37-48E6-BCE4-1DF5B8679BAD}" destId="{2E55AA64-9979-4BDC-AB5C-27C7366312AD}" srcOrd="0" destOrd="0" parTransId="{0CBD3441-DB73-4F40-BE80-6A8D79814740}" sibTransId="{1244CB8E-3E58-4380-8692-1021B38A266E}"/>
    <dgm:cxn modelId="{181CD504-84E0-4970-9CA5-10A82E4462C6}" type="presOf" srcId="{182CBDD4-EB37-48E6-BCE4-1DF5B8679BAD}" destId="{FD14E1D6-C530-47B8-B462-D27FD2F7B91D}" srcOrd="0" destOrd="0" presId="urn:microsoft.com/office/officeart/2005/8/layout/vList2"/>
    <dgm:cxn modelId="{739DC976-0942-4045-AB70-DC79532228A9}" srcId="{2BA4E870-384E-48A6-B305-CC6D8E433979}" destId="{182CBDD4-EB37-48E6-BCE4-1DF5B8679BAD}" srcOrd="1" destOrd="0" parTransId="{DF24A3A1-12DC-448A-985B-1D85EBBFCA8F}" sibTransId="{65DAD443-A9B3-4AC5-971A-933CBCF60B3E}"/>
    <dgm:cxn modelId="{585C4AAA-155A-4AB8-92C6-88BF5C913DFB}" srcId="{C2F3CEF6-64C8-46CA-AB27-DE075607FD71}" destId="{D2C1E56B-3718-42EF-9DE3-F80826649297}" srcOrd="0" destOrd="0" parTransId="{E9C9E3C5-7E45-4E55-BEFE-3FA15BFF412F}" sibTransId="{2F010976-17CD-41F8-B07C-E618E7AD14BB}"/>
    <dgm:cxn modelId="{90E6DB14-D876-449F-90F6-EBBFCF18E900}" type="presOf" srcId="{D2C1E56B-3718-42EF-9DE3-F80826649297}" destId="{1C129093-CB3D-480B-880F-EB87C2E5ADBA}" srcOrd="0" destOrd="0" presId="urn:microsoft.com/office/officeart/2005/8/layout/vList2"/>
    <dgm:cxn modelId="{B2521F7A-D26B-4995-9613-58BA37854C75}" srcId="{2BA4E870-384E-48A6-B305-CC6D8E433979}" destId="{C2F3CEF6-64C8-46CA-AB27-DE075607FD71}" srcOrd="0" destOrd="0" parTransId="{F2223B96-5600-4649-BD6B-729863A84A52}" sibTransId="{93FCAD63-DF92-4FDA-882D-F117FE935FB6}"/>
    <dgm:cxn modelId="{7E3A1CAD-631C-43B5-9294-50F790EC5E47}" type="presParOf" srcId="{D98E70A9-B343-4C3D-B578-C143314F6DF4}" destId="{988C079C-6183-439F-B9FF-EFFEB47188FF}" srcOrd="0" destOrd="0" presId="urn:microsoft.com/office/officeart/2005/8/layout/vList2"/>
    <dgm:cxn modelId="{859D80A0-379B-4861-BAC5-6D51DED13377}" type="presParOf" srcId="{D98E70A9-B343-4C3D-B578-C143314F6DF4}" destId="{1C129093-CB3D-480B-880F-EB87C2E5ADBA}" srcOrd="1" destOrd="0" presId="urn:microsoft.com/office/officeart/2005/8/layout/vList2"/>
    <dgm:cxn modelId="{3878C6C5-2B1F-47BA-A24D-BC64110D7A8D}" type="presParOf" srcId="{D98E70A9-B343-4C3D-B578-C143314F6DF4}" destId="{FD14E1D6-C530-47B8-B462-D27FD2F7B91D}" srcOrd="2" destOrd="0" presId="urn:microsoft.com/office/officeart/2005/8/layout/vList2"/>
    <dgm:cxn modelId="{F3CC05FD-F3D0-455D-A7CC-08B2015AC563}" type="presParOf" srcId="{D98E70A9-B343-4C3D-B578-C143314F6DF4}" destId="{C12DEDDF-6569-477F-912F-C371B6863D1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B0B7BF-CEA3-43F5-B2BE-70736C2B86E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A9D85B-2693-4D82-BC7B-569C6BFB8DD4}">
      <dgm:prSet phldrT="[Текст]"/>
      <dgm:spPr/>
      <dgm:t>
        <a:bodyPr/>
        <a:lstStyle/>
        <a:p>
          <a:r>
            <a:rPr lang="uk-UA" dirty="0"/>
            <a:t>кодифікація</a:t>
          </a:r>
          <a:endParaRPr lang="ru-RU" dirty="0"/>
        </a:p>
      </dgm:t>
    </dgm:pt>
    <dgm:pt modelId="{2C112F63-6BC3-40AB-B4D6-A1202704CDBE}" type="parTrans" cxnId="{CD4FD0FD-63D8-43B4-B128-26912769199A}">
      <dgm:prSet/>
      <dgm:spPr/>
      <dgm:t>
        <a:bodyPr/>
        <a:lstStyle/>
        <a:p>
          <a:endParaRPr lang="ru-RU"/>
        </a:p>
      </dgm:t>
    </dgm:pt>
    <dgm:pt modelId="{866D35A6-5B7A-4B66-BA1B-42E300920D99}" type="sibTrans" cxnId="{CD4FD0FD-63D8-43B4-B128-26912769199A}">
      <dgm:prSet/>
      <dgm:spPr/>
      <dgm:t>
        <a:bodyPr/>
        <a:lstStyle/>
        <a:p>
          <a:endParaRPr lang="ru-RU"/>
        </a:p>
      </dgm:t>
    </dgm:pt>
    <dgm:pt modelId="{8FEF742C-0AC6-4B71-A7F1-549449BEE7A2}">
      <dgm:prSet phldrT="[Текст]"/>
      <dgm:spPr/>
      <dgm:t>
        <a:bodyPr/>
        <a:lstStyle/>
        <a:p>
          <a:r>
            <a:rPr lang="ru-UA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форма систематизації, при якій впорядкування нормативного матеріалу забезпечується у процесі правотворчості, шляхом видання зведеного, логічно стрункого, внутрішньо узгодженого нормативного акта, який з максимальною повнотою охоплює дану галузь суспільних відносин</a:t>
          </a:r>
          <a:endParaRPr lang="ru-RU" dirty="0"/>
        </a:p>
      </dgm:t>
    </dgm:pt>
    <dgm:pt modelId="{A628D522-5AE1-4267-BEBD-17C49F3596E8}" type="parTrans" cxnId="{0205EE64-87A2-4AB7-B03F-041097144CD7}">
      <dgm:prSet/>
      <dgm:spPr/>
      <dgm:t>
        <a:bodyPr/>
        <a:lstStyle/>
        <a:p>
          <a:endParaRPr lang="ru-RU"/>
        </a:p>
      </dgm:t>
    </dgm:pt>
    <dgm:pt modelId="{17AC4275-EAEB-416A-AAB2-6FD3BEA1F788}" type="sibTrans" cxnId="{0205EE64-87A2-4AB7-B03F-041097144CD7}">
      <dgm:prSet/>
      <dgm:spPr/>
      <dgm:t>
        <a:bodyPr/>
        <a:lstStyle/>
        <a:p>
          <a:endParaRPr lang="ru-RU"/>
        </a:p>
      </dgm:t>
    </dgm:pt>
    <dgm:pt modelId="{D068BD7C-EC98-4F5F-944D-8CA29820C69B}">
      <dgm:prSet phldrT="[Текст]"/>
      <dgm:spPr/>
      <dgm:t>
        <a:bodyPr/>
        <a:lstStyle/>
        <a:p>
          <a:r>
            <a:rPr lang="uk-UA" dirty="0"/>
            <a:t>інкорпорація</a:t>
          </a:r>
          <a:endParaRPr lang="ru-RU" dirty="0"/>
        </a:p>
      </dgm:t>
    </dgm:pt>
    <dgm:pt modelId="{E98C478D-1DC5-47E7-9C7F-970554905556}" type="parTrans" cxnId="{50385335-4E7F-44DD-B955-BEC853C8F062}">
      <dgm:prSet/>
      <dgm:spPr/>
      <dgm:t>
        <a:bodyPr/>
        <a:lstStyle/>
        <a:p>
          <a:endParaRPr lang="ru-RU"/>
        </a:p>
      </dgm:t>
    </dgm:pt>
    <dgm:pt modelId="{62C0CC7B-0435-4572-9DD1-9B7A3BD7B771}" type="sibTrans" cxnId="{50385335-4E7F-44DD-B955-BEC853C8F062}">
      <dgm:prSet/>
      <dgm:spPr/>
      <dgm:t>
        <a:bodyPr/>
        <a:lstStyle/>
        <a:p>
          <a:endParaRPr lang="ru-RU"/>
        </a:p>
      </dgm:t>
    </dgm:pt>
    <dgm:pt modelId="{F2745311-0705-464C-8DB5-4DC79C94D177}">
      <dgm:prSet phldrT="[Текст]"/>
      <dgm:spPr/>
      <dgm:t>
        <a:bodyPr/>
        <a:lstStyle/>
        <a:p>
          <a:r>
            <a:rPr lang="ru-UA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форма систематизації, при якій впорядкування цивільного нормативного матеріалу забезпечується шляхом об'єднання за певною класифікаційною ознакою у збірниках або інших виданнях без зміни змісту актів</a:t>
          </a:r>
          <a:endParaRPr lang="ru-RU" dirty="0"/>
        </a:p>
      </dgm:t>
    </dgm:pt>
    <dgm:pt modelId="{A0AF6694-EE8F-4089-BCAC-FB44EBE52AF9}" type="parTrans" cxnId="{28C32C5B-DDFC-43AD-BA07-9B0D12BDB809}">
      <dgm:prSet/>
      <dgm:spPr/>
      <dgm:t>
        <a:bodyPr/>
        <a:lstStyle/>
        <a:p>
          <a:endParaRPr lang="ru-RU"/>
        </a:p>
      </dgm:t>
    </dgm:pt>
    <dgm:pt modelId="{C50A1E95-36F5-4F46-8A1C-E34B4E308E9E}" type="sibTrans" cxnId="{28C32C5B-DDFC-43AD-BA07-9B0D12BDB809}">
      <dgm:prSet/>
      <dgm:spPr/>
      <dgm:t>
        <a:bodyPr/>
        <a:lstStyle/>
        <a:p>
          <a:endParaRPr lang="ru-RU"/>
        </a:p>
      </dgm:t>
    </dgm:pt>
    <dgm:pt modelId="{460F97A0-FD5C-49A9-B3AE-029C4D4EDAF5}" type="pres">
      <dgm:prSet presAssocID="{B9B0B7BF-CEA3-43F5-B2BE-70736C2B86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C5C04D-E016-45C4-AB08-BA97CA29E54B}" type="pres">
      <dgm:prSet presAssocID="{BBA9D85B-2693-4D82-BC7B-569C6BFB8DD4}" presName="parentText" presStyleLbl="node1" presStyleIdx="0" presStyleCnt="2" custLinFactNeighborY="-1262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CA83A2-739A-421C-8A4B-755215FA241A}" type="pres">
      <dgm:prSet presAssocID="{BBA9D85B-2693-4D82-BC7B-569C6BFB8DD4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9A0723-6BBD-4BCF-8669-1657B9C62D91}" type="pres">
      <dgm:prSet presAssocID="{D068BD7C-EC98-4F5F-944D-8CA29820C69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66BF86-FBDC-4E17-A47B-4AA11BE0E6DC}" type="pres">
      <dgm:prSet presAssocID="{D068BD7C-EC98-4F5F-944D-8CA29820C69B}" presName="childText" presStyleLbl="revTx" presStyleIdx="1" presStyleCnt="2" custLinFactNeighborX="132" custLinFactNeighborY="844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FBC2C6-73ED-431E-8683-4BF63E40BC26}" type="presOf" srcId="{BBA9D85B-2693-4D82-BC7B-569C6BFB8DD4}" destId="{E2C5C04D-E016-45C4-AB08-BA97CA29E54B}" srcOrd="0" destOrd="0" presId="urn:microsoft.com/office/officeart/2005/8/layout/vList2"/>
    <dgm:cxn modelId="{0205EE64-87A2-4AB7-B03F-041097144CD7}" srcId="{BBA9D85B-2693-4D82-BC7B-569C6BFB8DD4}" destId="{8FEF742C-0AC6-4B71-A7F1-549449BEE7A2}" srcOrd="0" destOrd="0" parTransId="{A628D522-5AE1-4267-BEBD-17C49F3596E8}" sibTransId="{17AC4275-EAEB-416A-AAB2-6FD3BEA1F788}"/>
    <dgm:cxn modelId="{28C32C5B-DDFC-43AD-BA07-9B0D12BDB809}" srcId="{D068BD7C-EC98-4F5F-944D-8CA29820C69B}" destId="{F2745311-0705-464C-8DB5-4DC79C94D177}" srcOrd="0" destOrd="0" parTransId="{A0AF6694-EE8F-4089-BCAC-FB44EBE52AF9}" sibTransId="{C50A1E95-36F5-4F46-8A1C-E34B4E308E9E}"/>
    <dgm:cxn modelId="{43454EAF-53F0-4D47-B1D0-9CA922F2A076}" type="presOf" srcId="{B9B0B7BF-CEA3-43F5-B2BE-70736C2B86E5}" destId="{460F97A0-FD5C-49A9-B3AE-029C4D4EDAF5}" srcOrd="0" destOrd="0" presId="urn:microsoft.com/office/officeart/2005/8/layout/vList2"/>
    <dgm:cxn modelId="{F8C7A1BC-7DCB-4C9E-BC03-36CE716F9C88}" type="presOf" srcId="{D068BD7C-EC98-4F5F-944D-8CA29820C69B}" destId="{2D9A0723-6BBD-4BCF-8669-1657B9C62D91}" srcOrd="0" destOrd="0" presId="urn:microsoft.com/office/officeart/2005/8/layout/vList2"/>
    <dgm:cxn modelId="{CD4FD0FD-63D8-43B4-B128-26912769199A}" srcId="{B9B0B7BF-CEA3-43F5-B2BE-70736C2B86E5}" destId="{BBA9D85B-2693-4D82-BC7B-569C6BFB8DD4}" srcOrd="0" destOrd="0" parTransId="{2C112F63-6BC3-40AB-B4D6-A1202704CDBE}" sibTransId="{866D35A6-5B7A-4B66-BA1B-42E300920D99}"/>
    <dgm:cxn modelId="{8D663E7D-6308-4E5A-AA00-CBE17B7EA501}" type="presOf" srcId="{8FEF742C-0AC6-4B71-A7F1-549449BEE7A2}" destId="{1DCA83A2-739A-421C-8A4B-755215FA241A}" srcOrd="0" destOrd="0" presId="urn:microsoft.com/office/officeart/2005/8/layout/vList2"/>
    <dgm:cxn modelId="{58EBEAC9-7F43-4F93-84EB-B49C9628DD00}" type="presOf" srcId="{F2745311-0705-464C-8DB5-4DC79C94D177}" destId="{8566BF86-FBDC-4E17-A47B-4AA11BE0E6DC}" srcOrd="0" destOrd="0" presId="urn:microsoft.com/office/officeart/2005/8/layout/vList2"/>
    <dgm:cxn modelId="{50385335-4E7F-44DD-B955-BEC853C8F062}" srcId="{B9B0B7BF-CEA3-43F5-B2BE-70736C2B86E5}" destId="{D068BD7C-EC98-4F5F-944D-8CA29820C69B}" srcOrd="1" destOrd="0" parTransId="{E98C478D-1DC5-47E7-9C7F-970554905556}" sibTransId="{62C0CC7B-0435-4572-9DD1-9B7A3BD7B771}"/>
    <dgm:cxn modelId="{687DD491-7841-4D3B-B6A9-826A402FA3BC}" type="presParOf" srcId="{460F97A0-FD5C-49A9-B3AE-029C4D4EDAF5}" destId="{E2C5C04D-E016-45C4-AB08-BA97CA29E54B}" srcOrd="0" destOrd="0" presId="urn:microsoft.com/office/officeart/2005/8/layout/vList2"/>
    <dgm:cxn modelId="{CF8F2139-2FC9-4ED7-97EF-414AC82B5611}" type="presParOf" srcId="{460F97A0-FD5C-49A9-B3AE-029C4D4EDAF5}" destId="{1DCA83A2-739A-421C-8A4B-755215FA241A}" srcOrd="1" destOrd="0" presId="urn:microsoft.com/office/officeart/2005/8/layout/vList2"/>
    <dgm:cxn modelId="{00D56DA6-AED9-4BD9-9E91-92E17DCA9D50}" type="presParOf" srcId="{460F97A0-FD5C-49A9-B3AE-029C4D4EDAF5}" destId="{2D9A0723-6BBD-4BCF-8669-1657B9C62D91}" srcOrd="2" destOrd="0" presId="urn:microsoft.com/office/officeart/2005/8/layout/vList2"/>
    <dgm:cxn modelId="{6F8C2C98-5660-4756-A090-A6B0FEC3A9A3}" type="presParOf" srcId="{460F97A0-FD5C-49A9-B3AE-029C4D4EDAF5}" destId="{8566BF86-FBDC-4E17-A47B-4AA11BE0E6D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247172-43E7-4AE9-BADA-D437561F4441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C37CCF-6471-4B4C-9946-3E7023551E94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569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7172-43E7-4AE9-BADA-D437561F4441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37CCF-6471-4B4C-9946-3E7023551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876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7172-43E7-4AE9-BADA-D437561F4441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37CCF-6471-4B4C-9946-3E7023551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524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7172-43E7-4AE9-BADA-D437561F4441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37CCF-6471-4B4C-9946-3E7023551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631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7172-43E7-4AE9-BADA-D437561F4441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37CCF-6471-4B4C-9946-3E7023551E94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606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7172-43E7-4AE9-BADA-D437561F4441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37CCF-6471-4B4C-9946-3E7023551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291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7172-43E7-4AE9-BADA-D437561F4441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37CCF-6471-4B4C-9946-3E7023551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476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7172-43E7-4AE9-BADA-D437561F4441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37CCF-6471-4B4C-9946-3E7023551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656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7172-43E7-4AE9-BADA-D437561F4441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37CCF-6471-4B4C-9946-3E7023551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327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7172-43E7-4AE9-BADA-D437561F4441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37CCF-6471-4B4C-9946-3E7023551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201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7172-43E7-4AE9-BADA-D437561F4441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37CCF-6471-4B4C-9946-3E7023551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731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D247172-43E7-4AE9-BADA-D437561F4441}" type="datetimeFigureOut">
              <a:rPr lang="ru-RU" smtClean="0"/>
              <a:t>21.09.2024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5C37CCF-6471-4B4C-9946-3E7023551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676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avchenko.am@knuba.edu.ua" TargetMode="External"/><Relationship Id="rId2" Type="http://schemas.openxmlformats.org/officeDocument/2006/relationships/hyperlink" Target="mailto:asav2509@gmail.co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354" y="609600"/>
            <a:ext cx="9790221" cy="46311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Правознавство в професійній діяльності</a:t>
            </a:r>
            <a:r>
              <a:rPr lang="en-U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Савченко Антоніна Михайлівна</a:t>
            </a:r>
            <a:b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</a:t>
            </a:r>
            <a:r>
              <a:rPr lang="uk-U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</a:t>
            </a: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кафедри ТЗНС та ОП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asav2509@gmail.com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savchenko.am@knuba.edu.ua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378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Цивільно-правові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інститути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поділяються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особливі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4300683"/>
              </p:ext>
            </p:extLst>
          </p:nvPr>
        </p:nvGraphicFramePr>
        <p:xfrm>
          <a:off x="1143000" y="2057400"/>
          <a:ext cx="9872663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1441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91569" y="723331"/>
            <a:ext cx="1083632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становлять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права.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з'ясовує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вони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дієздатними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йдеться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майнового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найму,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їхньої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дієздатності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становлять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6473" y="4044324"/>
            <a:ext cx="4251419" cy="223542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91569" y="4044324"/>
            <a:ext cx="64417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становлять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права, угоди,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представництво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довіреність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позовну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7071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661" y="450377"/>
            <a:ext cx="1170977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Право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Зобов'язальне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договори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позадоговірні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Авторське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Право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винахід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Спадкове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право.</a:t>
            </a:r>
          </a:p>
          <a:p>
            <a:pPr marL="342900" indent="-342900">
              <a:buFontTx/>
              <a:buChar char="-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Правоздатність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FontTx/>
              <a:buChar char="-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260" y="4315353"/>
            <a:ext cx="3794077" cy="212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19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023" y="395786"/>
            <a:ext cx="1136858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цивільно-правових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норм.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зручними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впорядкуванням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класифікаційної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суб'єктивно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обирає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систематизатор. Вони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впорядкувати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шляхом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систематизованих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збірників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466" y="3442774"/>
            <a:ext cx="3921883" cy="297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53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498" y="0"/>
            <a:ext cx="9875520" cy="135636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Формами </a:t>
            </a:r>
            <a:r>
              <a:rPr lang="ru-RU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систематизації</a:t>
            </a:r>
            <a:r>
              <a:rPr lang="ru-RU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5392859"/>
              </p:ext>
            </p:extLst>
          </p:nvPr>
        </p:nvGraphicFramePr>
        <p:xfrm>
          <a:off x="542498" y="1356360"/>
          <a:ext cx="10319627" cy="4594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6915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785" y="491319"/>
            <a:ext cx="112321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кодифікаційних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кодекс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16.01.2003,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кодекс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16.01.2003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збірник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винахідництва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збірник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-правового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інкорпораціями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9682" y="2881973"/>
            <a:ext cx="5255953" cy="283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79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3290" y="953027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одна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цивільно-правовими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нормами.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немайнові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9909" y="1050878"/>
            <a:ext cx="4016034" cy="266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36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1319" y="805218"/>
            <a:ext cx="61824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Майновими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відносинами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належністю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набуттям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володінням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розпорядження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зумовлені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товарно-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підпорядкуванні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податкових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7895" y="805218"/>
            <a:ext cx="3816540" cy="25305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895" y="3553253"/>
            <a:ext cx="3816539" cy="215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3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5909" y="409433"/>
            <a:ext cx="1130034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немайнові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індивідуалізують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і свобод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право особи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честь,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ім’я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авторство),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майновими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права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права,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майновими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права особи на честь,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ім’я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233" y="2764088"/>
            <a:ext cx="5102913" cy="350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81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7671" y="614148"/>
            <a:ext cx="11068334" cy="6022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Цивільно-правовий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ознаками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buFontTx/>
              <a:buChar char="-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диспозитивністю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сторонам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взаємовідносини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розсуд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частково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межах,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buFontTx/>
              <a:buChar char="-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(через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суд); </a:t>
            </a:r>
          </a:p>
          <a:p>
            <a:pPr indent="457200">
              <a:lnSpc>
                <a:spcPct val="150000"/>
              </a:lnSpc>
              <a:spcAft>
                <a:spcPts val="800"/>
              </a:spcAft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відповідальностісторін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50000"/>
              </a:lnSpc>
              <a:spcAft>
                <a:spcPts val="800"/>
              </a:spcAft>
            </a:pPr>
            <a:r>
              <a:rPr lang="ru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чином, </a:t>
            </a:r>
            <a:r>
              <a:rPr lang="ru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цивільне право як галузь права </a:t>
            </a:r>
            <a:r>
              <a:rPr lang="ru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являє собою сукупність норм права, що регулюють майнові і особисті немайнові відносини, які складаються в суспільстві між фізичними та юридичними особами й іншими соціальними утвореннями на засадах юридичної рівності сторін.</a:t>
            </a:r>
            <a:endParaRPr lang="ru-U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190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5910" y="1091821"/>
            <a:ext cx="1106833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«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Цивільно-правові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система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цивільно-правових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припинення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цивільно-правових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872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4968" y="354841"/>
            <a:ext cx="9567080" cy="5098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spcAft>
                <a:spcPts val="800"/>
              </a:spcAft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кодекс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Цивільний кодекс України є однією з форм кодифікації цивільного законодавства і являє собою єдиний законодавчий акт, в якому систематизовано цивільно-правові норми. Він складається із загальної та особливої частин.</a:t>
            </a:r>
            <a:endParaRPr lang="ru-U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50000"/>
              </a:lnSpc>
              <a:spcAft>
                <a:spcPts val="800"/>
              </a:spcAft>
            </a:pPr>
            <a:r>
              <a:rPr lang="ru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Загальна частина </a:t>
            </a:r>
            <a:r>
              <a:rPr lang="ru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включає основні положення; статті, що стосуються суб’єктів та об’єктів цивільних прав; правочинів; представництва й довіреності; строків і термінів позовної давності.</a:t>
            </a:r>
            <a:endParaRPr lang="ru-U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011" y="2538484"/>
            <a:ext cx="2860372" cy="407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647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8615" y="559558"/>
            <a:ext cx="588218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охоплює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немайнові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немайнові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право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припинення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право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право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землю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помешкання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право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зобов’язальне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договори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спадкове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3209" y="559558"/>
            <a:ext cx="3673239" cy="571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47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8615" y="474345"/>
            <a:ext cx="1145047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кодекс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6 книг,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охоплюють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107 глав.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1.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19 глав: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права); особи (два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особу;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 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підприємець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опіка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піклування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особу;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підприємницькі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Республіки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громад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через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держава, Автономна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Республіка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зобов’язан¬нями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Республіки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громад);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папери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нематеріальні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блага);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правочини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представництво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правочини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представництво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строки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позовна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00224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7797" y="1166843"/>
            <a:ext cx="1104103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2.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немайнові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Охоплює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немайнові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немайнові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3. Право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12 глав: право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право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припинення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право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право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землю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ділянку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право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помешкання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право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володіння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чужим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право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чужим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право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чужою земельною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потреб; право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чужою земельною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забудови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963690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2263" y="518616"/>
            <a:ext cx="611419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4. Право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інтелектуальної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глав,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право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твори,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компіляції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авторське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право);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фонограми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відеограми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суміжні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права);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топографію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мікросхеми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раціоналізаторську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сорт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породу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фірмове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найменування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географічне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конфіденційну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таємницю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036" y="1337481"/>
            <a:ext cx="5331573" cy="369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866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6853" y="379316"/>
            <a:ext cx="678293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5.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Зобов’язальне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56 глав: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припинення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договори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договору;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укладання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розірвання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договору);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купівля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продаж, поставка,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дарування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поставка,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підряд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рента,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6.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Спадкове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Охоплює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глав: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спадкування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спадкування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заповітом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спадкування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законом;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спадковий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спадкування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заповіту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спадщину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9792" y="1337481"/>
            <a:ext cx="4406506" cy="276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3839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5218" y="777922"/>
            <a:ext cx="61824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Актами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зазначеного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Кодексу. 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містять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цивільно-правові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є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укази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Президента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постанови та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розпорядження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Уряду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інструкції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накази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відомчі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стосуються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немайнових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відомствами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654" y="1112185"/>
            <a:ext cx="4400511" cy="419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959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4968" y="532263"/>
            <a:ext cx="693702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врегульовані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немайнові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волевиявленні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майнововідокремлених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носіями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змінюються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припиняються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державного примусу.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1994" y="2537795"/>
            <a:ext cx="4431559" cy="323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6220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45" y="518615"/>
            <a:ext cx="1162789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цивільних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підставами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цивільні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поділяються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регулятивні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охоронні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Регулятивні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через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товарно-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немайнових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їхньою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правомірна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тому вони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односторонніх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правочинів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Охоронні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-правовою формою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усунення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поновлення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нормального правового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становища.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вони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заподіяння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потерпілим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31560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6854" y="627797"/>
            <a:ext cx="103722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характером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взаємозв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´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управомоченою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зобов ’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язаною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особами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Абсолютні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правовідносини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управомоченому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протистоїть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необмежене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утримуватися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право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Відносні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правовідносини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протистоїть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 (особи),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наділена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правами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 прав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7197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93FF5488-A8F4-4C09-A31E-9F738466A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Література:</a:t>
            </a:r>
            <a:endParaRPr lang="ru-UA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71B8ED6-D0F8-448E-A84C-DFE2A651E7B9}"/>
              </a:ext>
            </a:extLst>
          </p:cNvPr>
          <p:cNvSpPr txBox="1"/>
          <p:nvPr/>
        </p:nvSpPr>
        <p:spPr>
          <a:xfrm>
            <a:off x="236305" y="1623317"/>
            <a:ext cx="1172281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Цивільний кодекс України від 16.01.2003 № 435-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 //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Відомості Верховної Ради України. – 2003. – № 40 – 44. – Ст. 356. </a:t>
            </a:r>
          </a:p>
          <a:p>
            <a:pPr marL="514350" indent="-514350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Цивільне право (загальна частина) : навч. посібник / О.В. Кіріяк, Ю.П. Пацурківський, М.М. Гудима-Підвербецька. Чернівці : Чернівец. нац.. ун-т ім. Ю. Федьковича, 2021. 304 с.</a:t>
            </a:r>
            <a:endParaRPr lang="ru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9747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489" y="437445"/>
            <a:ext cx="111911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характером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зобов ´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язаної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пасивні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суб’єктивне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вичерпується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повноваженнями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правом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правом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суб’єктивного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(у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невиконання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При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єкгивне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покликане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зобов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язаної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активних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належать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них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боржник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 (кредитора)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сплатити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пасивних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правовідносинах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суб´єктивного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пасивна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сторона повинна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утримуватися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суб’єктивного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пасивних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авторські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винахідницькі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немайнові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85270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5910" y="750627"/>
            <a:ext cx="110137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майновий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заважати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уповноваженої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зобов’язальними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структурою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Прості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правовідносини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містять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й один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одному праву та одному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кожного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правовідносини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6916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783" y="647193"/>
            <a:ext cx="75139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права, яка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охоплює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та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немайнові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рівноправними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 —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та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особами,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громадами, державами 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публічног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права.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є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та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немайнові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волевиявленні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майновій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627165" y="344557"/>
            <a:ext cx="2570921" cy="1258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chemeClr val="tx1"/>
                </a:solidFill>
              </a:rPr>
              <a:t>Цивільне право</a:t>
            </a:r>
          </a:p>
          <a:p>
            <a:pPr algn="ctr"/>
            <a:r>
              <a:rPr lang="uk-UA" sz="2000" dirty="0">
                <a:solidFill>
                  <a:schemeClr val="tx1"/>
                </a:solidFill>
              </a:rPr>
              <a:t>регулює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23583" y="2078355"/>
            <a:ext cx="1537252" cy="901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Майнові відносини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296939" y="2078354"/>
            <a:ext cx="1537252" cy="901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Особистості немайнові </a:t>
            </a:r>
          </a:p>
          <a:p>
            <a:pPr algn="ctr"/>
            <a:r>
              <a:rPr lang="uk-UA" dirty="0">
                <a:solidFill>
                  <a:schemeClr val="tx1"/>
                </a:solidFill>
              </a:rPr>
              <a:t>відносини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627165" y="3679634"/>
            <a:ext cx="1537252" cy="1475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Особисті немайнові</a:t>
            </a:r>
          </a:p>
          <a:p>
            <a:pPr algn="ctr"/>
            <a:r>
              <a:rPr lang="uk-UA" dirty="0"/>
              <a:t>відносини, не </a:t>
            </a:r>
            <a:r>
              <a:rPr lang="uk-UA" dirty="0" err="1"/>
              <a:t>пов</a:t>
            </a:r>
            <a:r>
              <a:rPr lang="en-US" dirty="0"/>
              <a:t>’</a:t>
            </a:r>
            <a:r>
              <a:rPr lang="uk-UA" dirty="0" err="1"/>
              <a:t>язані</a:t>
            </a:r>
            <a:r>
              <a:rPr lang="uk-UA" dirty="0"/>
              <a:t> з майновими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389703" y="3679634"/>
            <a:ext cx="1537252" cy="1475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Особисті немайнові відносини, </a:t>
            </a:r>
            <a:r>
              <a:rPr lang="uk-UA" dirty="0" err="1"/>
              <a:t>пов</a:t>
            </a:r>
            <a:r>
              <a:rPr lang="en-US" dirty="0"/>
              <a:t>’</a:t>
            </a:r>
            <a:r>
              <a:rPr lang="uk-UA" dirty="0" err="1"/>
              <a:t>язані</a:t>
            </a:r>
            <a:r>
              <a:rPr lang="uk-UA" dirty="0"/>
              <a:t> </a:t>
            </a:r>
            <a:r>
              <a:rPr lang="en-US" dirty="0"/>
              <a:t> </a:t>
            </a:r>
            <a:r>
              <a:rPr lang="uk-UA" dirty="0"/>
              <a:t>з майновими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9011478" y="1603513"/>
            <a:ext cx="0" cy="4748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714382" y="1603513"/>
            <a:ext cx="0" cy="4748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1509512" y="2979501"/>
            <a:ext cx="6627" cy="700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9912625" y="2979501"/>
            <a:ext cx="377688" cy="700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103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68" y="3465606"/>
            <a:ext cx="1898540" cy="27064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8068" y="450376"/>
            <a:ext cx="11585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dirty="0"/>
              <a:t> </a:t>
            </a:r>
            <a:r>
              <a:rPr lang="ru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Цивільне право - це сукупність цивільно-правових норм, які регулюють на засадах юридичної рівності відносини власності в її різноманітних формах, товарно-грошові відносини і деякі особисті немайнові відносини.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8068" y="1802296"/>
            <a:ext cx="11694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  <a:spcAft>
                <a:spcPts val="800"/>
              </a:spcAft>
            </a:pPr>
            <a:r>
              <a:rPr lang="ru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наведеному визначенні відображено загальні ознаки права як суспільного явища та особливі ознаки цивільного права, зумовлені змістом його предмета і методу.</a:t>
            </a:r>
            <a:endParaRPr lang="ru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90191" y="3183835"/>
            <a:ext cx="1974574" cy="32699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/>
              <a:t>Цивільне право, як і будь-яка інша самостійна галузь права, є сукупністю юридичних норм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168348" y="3183835"/>
            <a:ext cx="2001078" cy="32699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Разом з тим йому властиві особливі ознаки, тісно пов'язані із специфічними рисами предмета і методу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673009" y="3183836"/>
            <a:ext cx="3449916" cy="3269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Регламентація</a:t>
            </a:r>
            <a:r>
              <a:rPr lang="ru-RU" dirty="0"/>
              <a:t> </a:t>
            </a:r>
            <a:r>
              <a:rPr lang="ru-RU" dirty="0" err="1"/>
              <a:t>зазначених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на засадах </a:t>
            </a:r>
            <a:r>
              <a:rPr lang="ru-RU" dirty="0" err="1"/>
              <a:t>юридичної</a:t>
            </a:r>
            <a:r>
              <a:rPr lang="ru-RU" dirty="0"/>
              <a:t> </a:t>
            </a:r>
            <a:r>
              <a:rPr lang="ru-RU" dirty="0" err="1"/>
              <a:t>рівності</a:t>
            </a:r>
            <a:r>
              <a:rPr lang="ru-RU" dirty="0"/>
              <a:t>, яка є характерною </a:t>
            </a:r>
            <a:r>
              <a:rPr lang="ru-RU" dirty="0" err="1"/>
              <a:t>рисою</a:t>
            </a:r>
            <a:r>
              <a:rPr lang="ru-RU" dirty="0"/>
              <a:t> методу </a:t>
            </a:r>
            <a:r>
              <a:rPr lang="ru-RU" dirty="0" err="1"/>
              <a:t>цивільно</a:t>
            </a:r>
            <a:r>
              <a:rPr lang="ru-RU" dirty="0"/>
              <a:t>-правового </a:t>
            </a:r>
            <a:r>
              <a:rPr lang="ru-RU" dirty="0" err="1"/>
              <a:t>регулювання</a:t>
            </a:r>
            <a:r>
              <a:rPr lang="ru-RU" dirty="0"/>
              <a:t> </a:t>
            </a:r>
            <a:r>
              <a:rPr lang="ru-RU" dirty="0" err="1"/>
              <a:t>суспільних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0177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547" y="278296"/>
            <a:ext cx="114318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як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регулює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товарно-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грошові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немайнові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становлять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-правового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380" y="3852774"/>
            <a:ext cx="4876800" cy="24003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37063" y="2811145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Сторонами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цивільно-правових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асоціації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держава. Автономна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Республіка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9067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0817" y="331304"/>
            <a:ext cx="114354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Метою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-правового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повніше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Структура 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невід'ємний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атрибут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реально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існуючих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Цивільно-правова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структура 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будова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права, яка 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єдністю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взаємозв'язків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759" y="3765320"/>
            <a:ext cx="4176701" cy="229666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32597" y="376532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система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- структура,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цивільно-правові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послідовності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5999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433" y="609600"/>
            <a:ext cx="11505063" cy="1356360"/>
          </a:xfrm>
        </p:spPr>
        <p:txBody>
          <a:bodyPr>
            <a:normAutofit fontScale="90000"/>
          </a:bodyPr>
          <a:lstStyle/>
          <a:p>
            <a:r>
              <a:rPr lang="ru-RU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Елементами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цивільно-правової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юридичні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інститути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юридичним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інститутом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розуміти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групу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цивільно-правових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норм, </a:t>
            </a:r>
            <a:r>
              <a:rPr lang="ru-RU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регулюють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однорідні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суспільні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цивільно-правові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норми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регулюють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договору </a:t>
            </a:r>
            <a:r>
              <a:rPr lang="ru-RU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купівлі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-продажу, </a:t>
            </a:r>
            <a:r>
              <a:rPr lang="ru-RU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становлять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купівлі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-продажу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4649340"/>
              </p:ext>
            </p:extLst>
          </p:nvPr>
        </p:nvGraphicFramePr>
        <p:xfrm>
          <a:off x="992875" y="2371299"/>
          <a:ext cx="9872663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7460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7104" y="477672"/>
            <a:ext cx="10128767" cy="561832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законодавець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користується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науково-об'єктивними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критеріями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права,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права,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особливостями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регулюються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даною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галуззю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права.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тому система є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об'єктивною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закономірністю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права.</a:t>
            </a:r>
          </a:p>
          <a:p>
            <a:pPr marL="4572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пізнання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-правового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слугує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потребам практики.</a:t>
            </a: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429" y="3430547"/>
            <a:ext cx="4376738" cy="283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082833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494</TotalTime>
  <Words>2379</Words>
  <Application>Microsoft Office PowerPoint</Application>
  <PresentationFormat>Widescreen</PresentationFormat>
  <Paragraphs>119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Calibri</vt:lpstr>
      <vt:lpstr>Corbel</vt:lpstr>
      <vt:lpstr>Times New Roman</vt:lpstr>
      <vt:lpstr>Базис</vt:lpstr>
      <vt:lpstr> Правознавство в професійній діяльності  Савченко Антоніна Михайлівна ст. викл. кафедри ТЗНС та ОП  asav2509@gmail.com savchenko.am@knuba.edu.ua  </vt:lpstr>
      <vt:lpstr>PowerPoint Presentation</vt:lpstr>
      <vt:lpstr>Література:</vt:lpstr>
      <vt:lpstr>PowerPoint Presentation</vt:lpstr>
      <vt:lpstr>PowerPoint Presentation</vt:lpstr>
      <vt:lpstr>PowerPoint Presentation</vt:lpstr>
      <vt:lpstr>PowerPoint Presentation</vt:lpstr>
      <vt:lpstr>Елементами цивільно-правової структури є юридичні норми та інститути. Під юридичним інститутом слід розуміти групу цивільно-правових норм, що регулюють відповідні однорідні суспільні відносини. Наприклад, цивільно-правові норми, які регулюють відносини, що виникають з договору купівлі-продажу, становлять інститут купівлі-продажу.</vt:lpstr>
      <vt:lpstr>PowerPoint Presentation</vt:lpstr>
      <vt:lpstr>Цивільно-правові норми та інститути поділяються на загальні й спеціальні, або особливі. </vt:lpstr>
      <vt:lpstr>PowerPoint Presentation</vt:lpstr>
      <vt:lpstr>PowerPoint Presentation</vt:lpstr>
      <vt:lpstr>PowerPoint Presentation</vt:lpstr>
      <vt:lpstr>Формами систематизації є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Сергій Задорожній</dc:creator>
  <cp:lastModifiedBy>Антоніна Савченко</cp:lastModifiedBy>
  <cp:revision>61</cp:revision>
  <dcterms:created xsi:type="dcterms:W3CDTF">2021-03-29T09:18:08Z</dcterms:created>
  <dcterms:modified xsi:type="dcterms:W3CDTF">2024-09-21T19:07:03Z</dcterms:modified>
</cp:coreProperties>
</file>