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000F99"/>
    <a:srgbClr val="080FA4"/>
    <a:srgbClr val="004274"/>
    <a:srgbClr val="BEE395"/>
    <a:srgbClr val="E5EB03"/>
    <a:srgbClr val="FD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40" autoAdjust="0"/>
    <p:restoredTop sz="81395" autoAdjust="0"/>
  </p:normalViewPr>
  <p:slideViewPr>
    <p:cSldViewPr>
      <p:cViewPr varScale="1">
        <p:scale>
          <a:sx n="69" d="100"/>
          <a:sy n="69" d="100"/>
        </p:scale>
        <p:origin x="18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Комунікативність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ерудиція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Навики</a:t>
          </a:r>
          <a:r>
            <a:rPr lang="ru-RU" sz="25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спеціалізації</a:t>
          </a:r>
          <a:r>
            <a:rPr lang="ru-RU" sz="25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D873B-7D1C-47F5-90BC-32250CA9583A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Аналітичні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0C3F2-2E81-4E72-B644-429BB4EBD1AF}" type="parTrans" cxnId="{D7BEED3C-1DE9-4C81-BF83-D62890D549BA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426E1-F78F-424A-AD05-6E28F37FB28A}" type="sibTrans" cxnId="{D7BEED3C-1DE9-4C81-BF83-D62890D549BA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C9726-D9E9-4DF2-A8F7-E9D5726C7050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FE42B-72BD-4F39-A1B9-A523C1981D79}" type="parTrans" cxnId="{F089BCFD-CF2C-475B-A412-6762DCF80BD3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0A2AD-8843-4F33-B4A1-4CD0B149F770}" type="sibTrans" cxnId="{F089BCFD-CF2C-475B-A412-6762DCF80BD3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E854A-8C9E-4685-B0ED-0AA00FD1E27C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Кругозір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F93BE-1B46-463F-83C2-B23F48F5851D}" type="parTrans" cxnId="{052A42EF-AB4A-4116-B399-FE4A8B5DFA8B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081B8-26B1-4558-BDF5-2D2032460E36}" type="sibTrans" cxnId="{052A42EF-AB4A-4116-B399-FE4A8B5DFA8B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7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7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6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7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6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7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6"/>
      <dgm:spPr/>
    </dgm:pt>
    <dgm:pt modelId="{B88D4ED2-5BAD-4BCB-9449-EDC2AA32B3D5}" type="pres">
      <dgm:prSet presAssocID="{87A5DE77-4D10-44ED-BA93-DE3D653DB156}" presName="vertSpace2b" presStyleCnt="0"/>
      <dgm:spPr/>
    </dgm:pt>
    <dgm:pt modelId="{CD283049-9E0A-487A-9101-EBC299E94F98}" type="pres">
      <dgm:prSet presAssocID="{25FD873B-7D1C-47F5-90BC-32250CA9583A}" presName="horz2" presStyleCnt="0"/>
      <dgm:spPr/>
    </dgm:pt>
    <dgm:pt modelId="{8D6663C2-CF02-4948-ADA7-DD3BF7E02D35}" type="pres">
      <dgm:prSet presAssocID="{25FD873B-7D1C-47F5-90BC-32250CA9583A}" presName="horzSpace2" presStyleCnt="0"/>
      <dgm:spPr/>
    </dgm:pt>
    <dgm:pt modelId="{C534AEC3-7FFD-457E-9888-69EEDEE51810}" type="pres">
      <dgm:prSet presAssocID="{25FD873B-7D1C-47F5-90BC-32250CA9583A}" presName="tx2" presStyleLbl="revTx" presStyleIdx="4" presStyleCnt="7"/>
      <dgm:spPr/>
      <dgm:t>
        <a:bodyPr/>
        <a:lstStyle/>
        <a:p>
          <a:endParaRPr lang="ru-RU"/>
        </a:p>
      </dgm:t>
    </dgm:pt>
    <dgm:pt modelId="{81BD10FB-90B0-4245-A427-B9008FAFE69A}" type="pres">
      <dgm:prSet presAssocID="{25FD873B-7D1C-47F5-90BC-32250CA9583A}" presName="vert2" presStyleCnt="0"/>
      <dgm:spPr/>
    </dgm:pt>
    <dgm:pt modelId="{775E0D1B-D3E9-45AC-BEBF-1A178453C464}" type="pres">
      <dgm:prSet presAssocID="{25FD873B-7D1C-47F5-90BC-32250CA9583A}" presName="thinLine2b" presStyleLbl="callout" presStyleIdx="3" presStyleCnt="6"/>
      <dgm:spPr/>
    </dgm:pt>
    <dgm:pt modelId="{3B7D7CDD-F719-4489-A386-0ED85697FBAD}" type="pres">
      <dgm:prSet presAssocID="{25FD873B-7D1C-47F5-90BC-32250CA9583A}" presName="vertSpace2b" presStyleCnt="0"/>
      <dgm:spPr/>
    </dgm:pt>
    <dgm:pt modelId="{847A3C30-4AD1-4691-9538-E737285EABD7}" type="pres">
      <dgm:prSet presAssocID="{36DC9726-D9E9-4DF2-A8F7-E9D5726C7050}" presName="horz2" presStyleCnt="0"/>
      <dgm:spPr/>
    </dgm:pt>
    <dgm:pt modelId="{4952380D-3499-49B0-A0CB-5A43245B15CB}" type="pres">
      <dgm:prSet presAssocID="{36DC9726-D9E9-4DF2-A8F7-E9D5726C7050}" presName="horzSpace2" presStyleCnt="0"/>
      <dgm:spPr/>
    </dgm:pt>
    <dgm:pt modelId="{085791E2-26DF-4F0F-95CA-BE681DCD4065}" type="pres">
      <dgm:prSet presAssocID="{36DC9726-D9E9-4DF2-A8F7-E9D5726C7050}" presName="tx2" presStyleLbl="revTx" presStyleIdx="5" presStyleCnt="7"/>
      <dgm:spPr/>
      <dgm:t>
        <a:bodyPr/>
        <a:lstStyle/>
        <a:p>
          <a:endParaRPr lang="ru-RU"/>
        </a:p>
      </dgm:t>
    </dgm:pt>
    <dgm:pt modelId="{EA7679F7-DE65-4857-AAAA-2BBA6DEA446D}" type="pres">
      <dgm:prSet presAssocID="{36DC9726-D9E9-4DF2-A8F7-E9D5726C7050}" presName="vert2" presStyleCnt="0"/>
      <dgm:spPr/>
    </dgm:pt>
    <dgm:pt modelId="{0407A14B-4D97-4D3E-A003-BFA25CC10073}" type="pres">
      <dgm:prSet presAssocID="{36DC9726-D9E9-4DF2-A8F7-E9D5726C7050}" presName="thinLine2b" presStyleLbl="callout" presStyleIdx="4" presStyleCnt="6"/>
      <dgm:spPr/>
    </dgm:pt>
    <dgm:pt modelId="{7DA79E03-F069-4059-8937-F7954BF56718}" type="pres">
      <dgm:prSet presAssocID="{36DC9726-D9E9-4DF2-A8F7-E9D5726C7050}" presName="vertSpace2b" presStyleCnt="0"/>
      <dgm:spPr/>
    </dgm:pt>
    <dgm:pt modelId="{7C16B6C8-BC46-4093-9757-6DC471F74A7E}" type="pres">
      <dgm:prSet presAssocID="{837E854A-8C9E-4685-B0ED-0AA00FD1E27C}" presName="horz2" presStyleCnt="0"/>
      <dgm:spPr/>
    </dgm:pt>
    <dgm:pt modelId="{E2F613F5-A100-4174-B408-D4EE99DB2DE8}" type="pres">
      <dgm:prSet presAssocID="{837E854A-8C9E-4685-B0ED-0AA00FD1E27C}" presName="horzSpace2" presStyleCnt="0"/>
      <dgm:spPr/>
    </dgm:pt>
    <dgm:pt modelId="{67BF9247-2FEB-49B6-A98C-283122E1C5A5}" type="pres">
      <dgm:prSet presAssocID="{837E854A-8C9E-4685-B0ED-0AA00FD1E27C}" presName="tx2" presStyleLbl="revTx" presStyleIdx="6" presStyleCnt="7"/>
      <dgm:spPr/>
      <dgm:t>
        <a:bodyPr/>
        <a:lstStyle/>
        <a:p>
          <a:endParaRPr lang="ru-RU"/>
        </a:p>
      </dgm:t>
    </dgm:pt>
    <dgm:pt modelId="{EE83B4D0-5D13-497E-8B1E-F0B21FA3110B}" type="pres">
      <dgm:prSet presAssocID="{837E854A-8C9E-4685-B0ED-0AA00FD1E27C}" presName="vert2" presStyleCnt="0"/>
      <dgm:spPr/>
    </dgm:pt>
    <dgm:pt modelId="{5624B640-1B33-4964-9067-D024006166C7}" type="pres">
      <dgm:prSet presAssocID="{837E854A-8C9E-4685-B0ED-0AA00FD1E27C}" presName="thinLine2b" presStyleLbl="callout" presStyleIdx="5" presStyleCnt="6"/>
      <dgm:spPr/>
    </dgm:pt>
    <dgm:pt modelId="{8F8CF8D8-A249-4977-8F89-68527DC2634C}" type="pres">
      <dgm:prSet presAssocID="{837E854A-8C9E-4685-B0ED-0AA00FD1E27C}" presName="vertSpace2b" presStyleCnt="0"/>
      <dgm:spPr/>
    </dgm:pt>
  </dgm:ptLst>
  <dgm:cxnLst>
    <dgm:cxn modelId="{D7BEED3C-1DE9-4C81-BF83-D62890D549BA}" srcId="{8363685A-C2C3-486B-A78D-65CF912C9B9F}" destId="{25FD873B-7D1C-47F5-90BC-32250CA9583A}" srcOrd="3" destOrd="0" parTransId="{4BB0C3F2-2E81-4E72-B644-429BB4EBD1AF}" sibTransId="{308426E1-F78F-424A-AD05-6E28F37FB28A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EF4E2434-DE64-4F8D-943C-D4E816F435B3}" type="presOf" srcId="{0707525C-9695-4AB4-9E1D-E1F76ABDD007}" destId="{BFF5FEB5-F029-4829-843A-56D06C4B036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28CBEEC6-1297-4C0B-8033-89C78DA8CCBF}" type="presOf" srcId="{8363685A-C2C3-486B-A78D-65CF912C9B9F}" destId="{9E22E9CD-5CCC-492C-965A-BDA38AF874DB}" srcOrd="0" destOrd="0" presId="urn:microsoft.com/office/officeart/2008/layout/LinedList"/>
    <dgm:cxn modelId="{052A42EF-AB4A-4116-B399-FE4A8B5DFA8B}" srcId="{8363685A-C2C3-486B-A78D-65CF912C9B9F}" destId="{837E854A-8C9E-4685-B0ED-0AA00FD1E27C}" srcOrd="5" destOrd="0" parTransId="{562F93BE-1B46-463F-83C2-B23F48F5851D}" sibTransId="{F9E081B8-26B1-4558-BDF5-2D2032460E36}"/>
    <dgm:cxn modelId="{211D6278-091C-4F4C-AB4D-49A7E9CED201}" type="presOf" srcId="{E64099F6-6BD3-4E91-B72A-FE732A3E2132}" destId="{21AAF886-F122-4380-8A3C-6B386AF3237F}" srcOrd="0" destOrd="0" presId="urn:microsoft.com/office/officeart/2008/layout/LinedList"/>
    <dgm:cxn modelId="{F089BCFD-CF2C-475B-A412-6762DCF80BD3}" srcId="{8363685A-C2C3-486B-A78D-65CF912C9B9F}" destId="{36DC9726-D9E9-4DF2-A8F7-E9D5726C7050}" srcOrd="4" destOrd="0" parTransId="{DB7FE42B-72BD-4F39-A1B9-A523C1981D79}" sibTransId="{A470A2AD-8843-4F33-B4A1-4CD0B149F770}"/>
    <dgm:cxn modelId="{3A192072-6B53-4977-8079-E4C5052744A4}" type="presOf" srcId="{900349F5-3F4E-4A06-9047-0696A9F229ED}" destId="{0CC77C34-DDC9-4316-A676-D050EF80B38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2F2C5921-7E35-46FC-923E-0A14ED422E2A}" type="presOf" srcId="{87A5DE77-4D10-44ED-BA93-DE3D653DB156}" destId="{0496AB6C-1163-4675-960E-57FB59E7D395}" srcOrd="0" destOrd="0" presId="urn:microsoft.com/office/officeart/2008/layout/LinedList"/>
    <dgm:cxn modelId="{0EECBEE3-5023-4A04-90DE-493CB94276DA}" type="presOf" srcId="{25FD873B-7D1C-47F5-90BC-32250CA9583A}" destId="{C534AEC3-7FFD-457E-9888-69EEDEE51810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AC387507-D4FB-41D2-BF74-521BE9A62AD1}" type="presOf" srcId="{36DC9726-D9E9-4DF2-A8F7-E9D5726C7050}" destId="{085791E2-26DF-4F0F-95CA-BE681DCD4065}" srcOrd="0" destOrd="0" presId="urn:microsoft.com/office/officeart/2008/layout/LinedList"/>
    <dgm:cxn modelId="{1D3EA196-D0D8-45D0-A687-CF60A663744C}" type="presOf" srcId="{837E854A-8C9E-4685-B0ED-0AA00FD1E27C}" destId="{67BF9247-2FEB-49B6-A98C-283122E1C5A5}" srcOrd="0" destOrd="0" presId="urn:microsoft.com/office/officeart/2008/layout/LinedList"/>
    <dgm:cxn modelId="{5296F51C-916D-4485-A4DA-0BC440070230}" type="presParOf" srcId="{BFF5FEB5-F029-4829-843A-56D06C4B036A}" destId="{0DD0768D-820B-4DD5-8BC1-75F23203F997}" srcOrd="0" destOrd="0" presId="urn:microsoft.com/office/officeart/2008/layout/LinedList"/>
    <dgm:cxn modelId="{8E6CB1C0-7D48-4A92-9A51-FA07356143CC}" type="presParOf" srcId="{BFF5FEB5-F029-4829-843A-56D06C4B036A}" destId="{060B58F7-10F7-4AD2-B77D-98D6F1875AB5}" srcOrd="1" destOrd="0" presId="urn:microsoft.com/office/officeart/2008/layout/LinedList"/>
    <dgm:cxn modelId="{A6874F85-9952-43CC-B255-609963F5587C}" type="presParOf" srcId="{060B58F7-10F7-4AD2-B77D-98D6F1875AB5}" destId="{9E22E9CD-5CCC-492C-965A-BDA38AF874DB}" srcOrd="0" destOrd="0" presId="urn:microsoft.com/office/officeart/2008/layout/LinedList"/>
    <dgm:cxn modelId="{56965D95-629D-4D9B-A3D1-302621C66BE5}" type="presParOf" srcId="{060B58F7-10F7-4AD2-B77D-98D6F1875AB5}" destId="{D6B10401-5EF4-4D18-AFBA-C096734128A9}" srcOrd="1" destOrd="0" presId="urn:microsoft.com/office/officeart/2008/layout/LinedList"/>
    <dgm:cxn modelId="{1D498A95-84A3-4CD3-A259-703E6574CAB3}" type="presParOf" srcId="{D6B10401-5EF4-4D18-AFBA-C096734128A9}" destId="{5E9E48FB-4D8E-45C4-9D2A-C6CEB32F0FA9}" srcOrd="0" destOrd="0" presId="urn:microsoft.com/office/officeart/2008/layout/LinedList"/>
    <dgm:cxn modelId="{49714439-D212-430A-8861-56D2417AEE0D}" type="presParOf" srcId="{D6B10401-5EF4-4D18-AFBA-C096734128A9}" destId="{55FB22F4-EC2E-40C4-A432-F9363857B236}" srcOrd="1" destOrd="0" presId="urn:microsoft.com/office/officeart/2008/layout/LinedList"/>
    <dgm:cxn modelId="{53FC8B30-EA9C-41D5-9367-AF42CFD6CBE2}" type="presParOf" srcId="{55FB22F4-EC2E-40C4-A432-F9363857B236}" destId="{109AD423-DBD6-4BC7-A114-0FA67755523A}" srcOrd="0" destOrd="0" presId="urn:microsoft.com/office/officeart/2008/layout/LinedList"/>
    <dgm:cxn modelId="{C75466AC-A61F-420B-A5E9-2B1AA3699F22}" type="presParOf" srcId="{55FB22F4-EC2E-40C4-A432-F9363857B236}" destId="{0CC77C34-DDC9-4316-A676-D050EF80B38A}" srcOrd="1" destOrd="0" presId="urn:microsoft.com/office/officeart/2008/layout/LinedList"/>
    <dgm:cxn modelId="{565C9951-4B55-48B9-898D-6E4195C28387}" type="presParOf" srcId="{55FB22F4-EC2E-40C4-A432-F9363857B236}" destId="{55A21BA8-5FFB-410B-9C49-5CD0AB2DC363}" srcOrd="2" destOrd="0" presId="urn:microsoft.com/office/officeart/2008/layout/LinedList"/>
    <dgm:cxn modelId="{515AA121-D3D8-4623-9586-0514476E0A1F}" type="presParOf" srcId="{D6B10401-5EF4-4D18-AFBA-C096734128A9}" destId="{BEBE0160-9F08-4A02-BC2D-4F1E25E308E8}" srcOrd="2" destOrd="0" presId="urn:microsoft.com/office/officeart/2008/layout/LinedList"/>
    <dgm:cxn modelId="{580F5ECD-DCCF-424C-9C64-F1A3B7E857E7}" type="presParOf" srcId="{D6B10401-5EF4-4D18-AFBA-C096734128A9}" destId="{DF1B56D9-2305-461E-A962-82D60C443696}" srcOrd="3" destOrd="0" presId="urn:microsoft.com/office/officeart/2008/layout/LinedList"/>
    <dgm:cxn modelId="{D8CAF5E2-E4F9-4E6C-8865-68B322DB170B}" type="presParOf" srcId="{D6B10401-5EF4-4D18-AFBA-C096734128A9}" destId="{19306A39-17AD-4B3F-AD48-985161453DA9}" srcOrd="4" destOrd="0" presId="urn:microsoft.com/office/officeart/2008/layout/LinedList"/>
    <dgm:cxn modelId="{B0A97DE6-16BB-4114-AE06-405A67D194B8}" type="presParOf" srcId="{19306A39-17AD-4B3F-AD48-985161453DA9}" destId="{9CEF0628-6A85-4CD7-A460-BDEE1F341488}" srcOrd="0" destOrd="0" presId="urn:microsoft.com/office/officeart/2008/layout/LinedList"/>
    <dgm:cxn modelId="{C0443470-DD86-4212-BCD6-A76C8D326C1F}" type="presParOf" srcId="{19306A39-17AD-4B3F-AD48-985161453DA9}" destId="{21AAF886-F122-4380-8A3C-6B386AF3237F}" srcOrd="1" destOrd="0" presId="urn:microsoft.com/office/officeart/2008/layout/LinedList"/>
    <dgm:cxn modelId="{FE18AB16-F850-467E-9AC3-91665B85C15B}" type="presParOf" srcId="{19306A39-17AD-4B3F-AD48-985161453DA9}" destId="{F278D8DC-295A-4F30-89AA-C016B2262532}" srcOrd="2" destOrd="0" presId="urn:microsoft.com/office/officeart/2008/layout/LinedList"/>
    <dgm:cxn modelId="{A7E3E054-97BC-4783-ACC4-B0CFAC80E6AC}" type="presParOf" srcId="{D6B10401-5EF4-4D18-AFBA-C096734128A9}" destId="{1A2673BE-6A30-4786-ACF2-8F369AFC1C58}" srcOrd="5" destOrd="0" presId="urn:microsoft.com/office/officeart/2008/layout/LinedList"/>
    <dgm:cxn modelId="{4E24468B-26C1-42BB-AFBC-4E0C3713387D}" type="presParOf" srcId="{D6B10401-5EF4-4D18-AFBA-C096734128A9}" destId="{0CEB64EC-4D3A-4013-9061-6817EBB8216E}" srcOrd="6" destOrd="0" presId="urn:microsoft.com/office/officeart/2008/layout/LinedList"/>
    <dgm:cxn modelId="{3FDE590F-52DB-4151-A5BD-1F32FFFE6669}" type="presParOf" srcId="{D6B10401-5EF4-4D18-AFBA-C096734128A9}" destId="{B7AE4CC7-9267-4891-BF7C-F152D5EBBEEB}" srcOrd="7" destOrd="0" presId="urn:microsoft.com/office/officeart/2008/layout/LinedList"/>
    <dgm:cxn modelId="{9B04F908-33A4-40D3-9AD7-09AEC6B470A4}" type="presParOf" srcId="{B7AE4CC7-9267-4891-BF7C-F152D5EBBEEB}" destId="{998D022A-E36B-4170-B6BB-BDDB38AE9193}" srcOrd="0" destOrd="0" presId="urn:microsoft.com/office/officeart/2008/layout/LinedList"/>
    <dgm:cxn modelId="{CE08E7E2-4103-4CAE-AD57-5DCE0BC78D62}" type="presParOf" srcId="{B7AE4CC7-9267-4891-BF7C-F152D5EBBEEB}" destId="{0496AB6C-1163-4675-960E-57FB59E7D395}" srcOrd="1" destOrd="0" presId="urn:microsoft.com/office/officeart/2008/layout/LinedList"/>
    <dgm:cxn modelId="{CE6BB678-F6CF-45B9-80C7-CDA54C7B12D7}" type="presParOf" srcId="{B7AE4CC7-9267-4891-BF7C-F152D5EBBEEB}" destId="{E9AE5B23-6425-45C2-9FCD-3267065A167C}" srcOrd="2" destOrd="0" presId="urn:microsoft.com/office/officeart/2008/layout/LinedList"/>
    <dgm:cxn modelId="{5983EF33-EF34-4157-AD35-D975B6A6EDBF}" type="presParOf" srcId="{D6B10401-5EF4-4D18-AFBA-C096734128A9}" destId="{47953D06-D6A5-4ABE-AAB4-D7A9E27FC0E7}" srcOrd="8" destOrd="0" presId="urn:microsoft.com/office/officeart/2008/layout/LinedList"/>
    <dgm:cxn modelId="{C73CFD92-8653-4F70-BCC1-F74476AFCB48}" type="presParOf" srcId="{D6B10401-5EF4-4D18-AFBA-C096734128A9}" destId="{B88D4ED2-5BAD-4BCB-9449-EDC2AA32B3D5}" srcOrd="9" destOrd="0" presId="urn:microsoft.com/office/officeart/2008/layout/LinedList"/>
    <dgm:cxn modelId="{E5BA4631-8702-4A48-B045-106DD59518D0}" type="presParOf" srcId="{D6B10401-5EF4-4D18-AFBA-C096734128A9}" destId="{CD283049-9E0A-487A-9101-EBC299E94F98}" srcOrd="10" destOrd="0" presId="urn:microsoft.com/office/officeart/2008/layout/LinedList"/>
    <dgm:cxn modelId="{16B481E4-0316-4203-B216-0A411E7FE88E}" type="presParOf" srcId="{CD283049-9E0A-487A-9101-EBC299E94F98}" destId="{8D6663C2-CF02-4948-ADA7-DD3BF7E02D35}" srcOrd="0" destOrd="0" presId="urn:microsoft.com/office/officeart/2008/layout/LinedList"/>
    <dgm:cxn modelId="{C8EB622A-53D4-477F-A467-5090132F8C50}" type="presParOf" srcId="{CD283049-9E0A-487A-9101-EBC299E94F98}" destId="{C534AEC3-7FFD-457E-9888-69EEDEE51810}" srcOrd="1" destOrd="0" presId="urn:microsoft.com/office/officeart/2008/layout/LinedList"/>
    <dgm:cxn modelId="{E18CEA2B-23B3-4DCA-A189-29533EBA424D}" type="presParOf" srcId="{CD283049-9E0A-487A-9101-EBC299E94F98}" destId="{81BD10FB-90B0-4245-A427-B9008FAFE69A}" srcOrd="2" destOrd="0" presId="urn:microsoft.com/office/officeart/2008/layout/LinedList"/>
    <dgm:cxn modelId="{74E6F83E-7FDB-4523-A151-24A4377516E2}" type="presParOf" srcId="{D6B10401-5EF4-4D18-AFBA-C096734128A9}" destId="{775E0D1B-D3E9-45AC-BEBF-1A178453C464}" srcOrd="11" destOrd="0" presId="urn:microsoft.com/office/officeart/2008/layout/LinedList"/>
    <dgm:cxn modelId="{77C7D064-A5B1-4EBF-A2A9-F01F4542765B}" type="presParOf" srcId="{D6B10401-5EF4-4D18-AFBA-C096734128A9}" destId="{3B7D7CDD-F719-4489-A386-0ED85697FBAD}" srcOrd="12" destOrd="0" presId="urn:microsoft.com/office/officeart/2008/layout/LinedList"/>
    <dgm:cxn modelId="{60BEC9EA-F6B6-48B6-A3D4-554ED077F114}" type="presParOf" srcId="{D6B10401-5EF4-4D18-AFBA-C096734128A9}" destId="{847A3C30-4AD1-4691-9538-E737285EABD7}" srcOrd="13" destOrd="0" presId="urn:microsoft.com/office/officeart/2008/layout/LinedList"/>
    <dgm:cxn modelId="{EACE7BF1-AB56-40BC-9D0A-88E5FA20B71D}" type="presParOf" srcId="{847A3C30-4AD1-4691-9538-E737285EABD7}" destId="{4952380D-3499-49B0-A0CB-5A43245B15CB}" srcOrd="0" destOrd="0" presId="urn:microsoft.com/office/officeart/2008/layout/LinedList"/>
    <dgm:cxn modelId="{09DE745C-CF7A-4537-A704-5E34E8966F90}" type="presParOf" srcId="{847A3C30-4AD1-4691-9538-E737285EABD7}" destId="{085791E2-26DF-4F0F-95CA-BE681DCD4065}" srcOrd="1" destOrd="0" presId="urn:microsoft.com/office/officeart/2008/layout/LinedList"/>
    <dgm:cxn modelId="{617E5C71-ADB1-4D7D-99C4-20957BBDCD47}" type="presParOf" srcId="{847A3C30-4AD1-4691-9538-E737285EABD7}" destId="{EA7679F7-DE65-4857-AAAA-2BBA6DEA446D}" srcOrd="2" destOrd="0" presId="urn:microsoft.com/office/officeart/2008/layout/LinedList"/>
    <dgm:cxn modelId="{7791679A-4859-4B1C-B9D1-A0B53CA0491F}" type="presParOf" srcId="{D6B10401-5EF4-4D18-AFBA-C096734128A9}" destId="{0407A14B-4D97-4D3E-A003-BFA25CC10073}" srcOrd="14" destOrd="0" presId="urn:microsoft.com/office/officeart/2008/layout/LinedList"/>
    <dgm:cxn modelId="{E791768F-BB1B-4365-8203-DA5BF52F9500}" type="presParOf" srcId="{D6B10401-5EF4-4D18-AFBA-C096734128A9}" destId="{7DA79E03-F069-4059-8937-F7954BF56718}" srcOrd="15" destOrd="0" presId="urn:microsoft.com/office/officeart/2008/layout/LinedList"/>
    <dgm:cxn modelId="{4C99BBD3-885E-4DFF-961A-AD7FB69633E1}" type="presParOf" srcId="{D6B10401-5EF4-4D18-AFBA-C096734128A9}" destId="{7C16B6C8-BC46-4093-9757-6DC471F74A7E}" srcOrd="16" destOrd="0" presId="urn:microsoft.com/office/officeart/2008/layout/LinedList"/>
    <dgm:cxn modelId="{B22A02DB-C1C2-4F0B-AD8E-F40CD4974652}" type="presParOf" srcId="{7C16B6C8-BC46-4093-9757-6DC471F74A7E}" destId="{E2F613F5-A100-4174-B408-D4EE99DB2DE8}" srcOrd="0" destOrd="0" presId="urn:microsoft.com/office/officeart/2008/layout/LinedList"/>
    <dgm:cxn modelId="{3A8E8E1B-936C-406F-9F62-9D25F27595F7}" type="presParOf" srcId="{7C16B6C8-BC46-4093-9757-6DC471F74A7E}" destId="{67BF9247-2FEB-49B6-A98C-283122E1C5A5}" srcOrd="1" destOrd="0" presId="urn:microsoft.com/office/officeart/2008/layout/LinedList"/>
    <dgm:cxn modelId="{2E5C09E6-E778-4A6F-B0BA-67F305C7E12C}" type="presParOf" srcId="{7C16B6C8-BC46-4093-9757-6DC471F74A7E}" destId="{EE83B4D0-5D13-497E-8B1E-F0B21FA3110B}" srcOrd="2" destOrd="0" presId="urn:microsoft.com/office/officeart/2008/layout/LinedList"/>
    <dgm:cxn modelId="{06C01BE3-519B-4013-B0EC-D56C9BF9FD31}" type="presParOf" srcId="{D6B10401-5EF4-4D18-AFBA-C096734128A9}" destId="{5624B640-1B33-4964-9067-D024006166C7}" srcOrd="17" destOrd="0" presId="urn:microsoft.com/office/officeart/2008/layout/LinedList"/>
    <dgm:cxn modelId="{5C65F7EA-87F8-4906-9AC8-EE64F6AD4DC1}" type="presParOf" srcId="{D6B10401-5EF4-4D18-AFBA-C096734128A9}" destId="{8F8CF8D8-A249-4977-8F89-68527DC2634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Andrew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Rollings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Ernest Adams on Game Design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Fundamentals of Game Design by Ernest Adams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Game Architecture and Design: A New Edition by Andrew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Rollings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9F756-46C9-4EA2-8AC7-0E004814E17D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The Art of Game Design: A book of lenses by Jesse Schell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10512-0FB8-4EA0-80A4-1096CD30D8B4}" type="parTrans" cxnId="{1DD59F83-D4EF-46B0-875A-39917453261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CBDF3-EEA4-48AD-8687-9081899919CE}" type="sibTrans" cxnId="{1DD59F83-D4EF-46B0-875A-39917453261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ADB2E-656B-423C-BDF9-3693A2673DC2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Theory of Fun for Game Design by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Raph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Koster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C6635-2D72-4D34-A56B-C09D13B6949B}" type="parTrans" cxnId="{F16244D9-93E8-47CF-A919-851B6E4A477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6DA79-65E9-4392-91DB-6C64101368F9}" type="sibTrans" cxnId="{F16244D9-93E8-47CF-A919-851B6E4A477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D6265-D0D6-46C0-9F65-0C8F48BD72DB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Rules of Play: Game Design Fundamentals by Katie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Salen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Tekinbas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Eric Zimmerman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43826-DD68-4D0C-BDA5-9E6FA366EF87}" type="parTrans" cxnId="{33F626D6-D0EA-425D-AFEE-A2357C139C6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50D45-922E-48F0-A745-1760EBD0AB1B}" type="sibTrans" cxnId="{33F626D6-D0EA-425D-AFEE-A2357C139C6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37621-6958-4E4F-AADB-5968392F7766}">
      <dgm:prSet phldrT="[Текст]" custT="1"/>
      <dgm:spPr/>
      <dgm:t>
        <a:bodyPr/>
        <a:lstStyle/>
        <a:p>
          <a:r>
            <a:rPr lang="en-US" sz="20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Game Design Workshop: A </a:t>
          </a:r>
          <a:r>
            <a:rPr lang="en-US" sz="2000" b="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Playcentric</a:t>
          </a:r>
          <a:r>
            <a:rPr lang="en-US" sz="20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Approach to Creating Innovate Games</a:t>
          </a:r>
          <a:r>
            <a:rPr lang="uk-UA" sz="20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by T. Fullerton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0359C-D3B2-497F-B45A-97B1678B8E81}" type="parTrans" cxnId="{DD054191-E8FA-44CB-BB73-09CF3D93343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1AD-DAE2-4E78-B159-4CE473A52975}" type="sibTrans" cxnId="{DD054191-E8FA-44CB-BB73-09CF3D93343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8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8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7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8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7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8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7"/>
      <dgm:spPr/>
    </dgm:pt>
    <dgm:pt modelId="{B88D4ED2-5BAD-4BCB-9449-EDC2AA32B3D5}" type="pres">
      <dgm:prSet presAssocID="{87A5DE77-4D10-44ED-BA93-DE3D653DB156}" presName="vertSpace2b" presStyleCnt="0"/>
      <dgm:spPr/>
    </dgm:pt>
    <dgm:pt modelId="{2BD3973A-5504-4B7E-86F1-B5A67A0853C0}" type="pres">
      <dgm:prSet presAssocID="{8F337621-6958-4E4F-AADB-5968392F7766}" presName="horz2" presStyleCnt="0"/>
      <dgm:spPr/>
    </dgm:pt>
    <dgm:pt modelId="{DAE1009F-AC6C-4529-A73E-D9606184530F}" type="pres">
      <dgm:prSet presAssocID="{8F337621-6958-4E4F-AADB-5968392F7766}" presName="horzSpace2" presStyleCnt="0"/>
      <dgm:spPr/>
    </dgm:pt>
    <dgm:pt modelId="{5590B4A8-66DA-4713-B0C3-6EF500779594}" type="pres">
      <dgm:prSet presAssocID="{8F337621-6958-4E4F-AADB-5968392F7766}" presName="tx2" presStyleLbl="revTx" presStyleIdx="4" presStyleCnt="8"/>
      <dgm:spPr/>
      <dgm:t>
        <a:bodyPr/>
        <a:lstStyle/>
        <a:p>
          <a:endParaRPr lang="ru-RU"/>
        </a:p>
      </dgm:t>
    </dgm:pt>
    <dgm:pt modelId="{B6489A16-4AF6-4DA1-A8AA-BADA5E314540}" type="pres">
      <dgm:prSet presAssocID="{8F337621-6958-4E4F-AADB-5968392F7766}" presName="vert2" presStyleCnt="0"/>
      <dgm:spPr/>
    </dgm:pt>
    <dgm:pt modelId="{559BC24D-2CAA-4B8B-A3E9-94C79AABA765}" type="pres">
      <dgm:prSet presAssocID="{8F337621-6958-4E4F-AADB-5968392F7766}" presName="thinLine2b" presStyleLbl="callout" presStyleIdx="3" presStyleCnt="7"/>
      <dgm:spPr/>
    </dgm:pt>
    <dgm:pt modelId="{F1142E8D-F1AA-487F-86AF-F5721D9363A0}" type="pres">
      <dgm:prSet presAssocID="{8F337621-6958-4E4F-AADB-5968392F7766}" presName="vertSpace2b" presStyleCnt="0"/>
      <dgm:spPr/>
    </dgm:pt>
    <dgm:pt modelId="{A9A0155B-B57B-41C2-8215-0B4C85A2052C}" type="pres">
      <dgm:prSet presAssocID="{A2C9F756-46C9-4EA2-8AC7-0E004814E17D}" presName="horz2" presStyleCnt="0"/>
      <dgm:spPr/>
    </dgm:pt>
    <dgm:pt modelId="{631BDD1D-EE08-4C19-8A70-4654072C5ACE}" type="pres">
      <dgm:prSet presAssocID="{A2C9F756-46C9-4EA2-8AC7-0E004814E17D}" presName="horzSpace2" presStyleCnt="0"/>
      <dgm:spPr/>
    </dgm:pt>
    <dgm:pt modelId="{2E3B20B4-C8A0-44EB-91E6-B8616208F0F7}" type="pres">
      <dgm:prSet presAssocID="{A2C9F756-46C9-4EA2-8AC7-0E004814E17D}" presName="tx2" presStyleLbl="revTx" presStyleIdx="5" presStyleCnt="8"/>
      <dgm:spPr/>
      <dgm:t>
        <a:bodyPr/>
        <a:lstStyle/>
        <a:p>
          <a:endParaRPr lang="ru-RU"/>
        </a:p>
      </dgm:t>
    </dgm:pt>
    <dgm:pt modelId="{B11ABAEA-23AF-4EB6-AC74-66573BEE4C86}" type="pres">
      <dgm:prSet presAssocID="{A2C9F756-46C9-4EA2-8AC7-0E004814E17D}" presName="vert2" presStyleCnt="0"/>
      <dgm:spPr/>
    </dgm:pt>
    <dgm:pt modelId="{4A624849-158B-43A8-91BE-47D038CAC016}" type="pres">
      <dgm:prSet presAssocID="{A2C9F756-46C9-4EA2-8AC7-0E004814E17D}" presName="thinLine2b" presStyleLbl="callout" presStyleIdx="4" presStyleCnt="7"/>
      <dgm:spPr/>
    </dgm:pt>
    <dgm:pt modelId="{32941EA2-E430-4723-A34F-BEBDB27FE834}" type="pres">
      <dgm:prSet presAssocID="{A2C9F756-46C9-4EA2-8AC7-0E004814E17D}" presName="vertSpace2b" presStyleCnt="0"/>
      <dgm:spPr/>
    </dgm:pt>
    <dgm:pt modelId="{67FD3D58-DD81-487A-84D3-9BF9F3259949}" type="pres">
      <dgm:prSet presAssocID="{193ADB2E-656B-423C-BDF9-3693A2673DC2}" presName="horz2" presStyleCnt="0"/>
      <dgm:spPr/>
    </dgm:pt>
    <dgm:pt modelId="{4783BD7C-1C07-4428-ACA4-FCE66AD66575}" type="pres">
      <dgm:prSet presAssocID="{193ADB2E-656B-423C-BDF9-3693A2673DC2}" presName="horzSpace2" presStyleCnt="0"/>
      <dgm:spPr/>
    </dgm:pt>
    <dgm:pt modelId="{44C7F605-A60D-4051-B081-85FF913773F5}" type="pres">
      <dgm:prSet presAssocID="{193ADB2E-656B-423C-BDF9-3693A2673DC2}" presName="tx2" presStyleLbl="revTx" presStyleIdx="6" presStyleCnt="8"/>
      <dgm:spPr/>
      <dgm:t>
        <a:bodyPr/>
        <a:lstStyle/>
        <a:p>
          <a:endParaRPr lang="ru-RU"/>
        </a:p>
      </dgm:t>
    </dgm:pt>
    <dgm:pt modelId="{C5296A42-FFCB-4FF2-B230-310847BDFA76}" type="pres">
      <dgm:prSet presAssocID="{193ADB2E-656B-423C-BDF9-3693A2673DC2}" presName="vert2" presStyleCnt="0"/>
      <dgm:spPr/>
    </dgm:pt>
    <dgm:pt modelId="{14968594-6DEE-45ED-8596-6B7C35735224}" type="pres">
      <dgm:prSet presAssocID="{193ADB2E-656B-423C-BDF9-3693A2673DC2}" presName="thinLine2b" presStyleLbl="callout" presStyleIdx="5" presStyleCnt="7"/>
      <dgm:spPr/>
    </dgm:pt>
    <dgm:pt modelId="{5D3E4F94-427D-40EE-9208-99B442E3FE2F}" type="pres">
      <dgm:prSet presAssocID="{193ADB2E-656B-423C-BDF9-3693A2673DC2}" presName="vertSpace2b" presStyleCnt="0"/>
      <dgm:spPr/>
    </dgm:pt>
    <dgm:pt modelId="{2A73C1EC-DD44-4AA5-AED3-DFC38E55B0DD}" type="pres">
      <dgm:prSet presAssocID="{AC9D6265-D0D6-46C0-9F65-0C8F48BD72DB}" presName="horz2" presStyleCnt="0"/>
      <dgm:spPr/>
    </dgm:pt>
    <dgm:pt modelId="{230B1792-972B-4F8C-BD7B-8E03F142A0BD}" type="pres">
      <dgm:prSet presAssocID="{AC9D6265-D0D6-46C0-9F65-0C8F48BD72DB}" presName="horzSpace2" presStyleCnt="0"/>
      <dgm:spPr/>
    </dgm:pt>
    <dgm:pt modelId="{1C794CA3-0147-482B-85F9-EF361F1EDCD5}" type="pres">
      <dgm:prSet presAssocID="{AC9D6265-D0D6-46C0-9F65-0C8F48BD72DB}" presName="tx2" presStyleLbl="revTx" presStyleIdx="7" presStyleCnt="8"/>
      <dgm:spPr/>
      <dgm:t>
        <a:bodyPr/>
        <a:lstStyle/>
        <a:p>
          <a:endParaRPr lang="ru-RU"/>
        </a:p>
      </dgm:t>
    </dgm:pt>
    <dgm:pt modelId="{A1A788A9-77F7-4E78-8DFB-B8741836092E}" type="pres">
      <dgm:prSet presAssocID="{AC9D6265-D0D6-46C0-9F65-0C8F48BD72DB}" presName="vert2" presStyleCnt="0"/>
      <dgm:spPr/>
    </dgm:pt>
    <dgm:pt modelId="{E23CE447-F159-463F-AFE9-945980C7CF15}" type="pres">
      <dgm:prSet presAssocID="{AC9D6265-D0D6-46C0-9F65-0C8F48BD72DB}" presName="thinLine2b" presStyleLbl="callout" presStyleIdx="6" presStyleCnt="7"/>
      <dgm:spPr/>
    </dgm:pt>
    <dgm:pt modelId="{80049F85-D63D-428C-8BE4-6725CCF90F19}" type="pres">
      <dgm:prSet presAssocID="{AC9D6265-D0D6-46C0-9F65-0C8F48BD72DB}" presName="vertSpace2b" presStyleCnt="0"/>
      <dgm:spPr/>
    </dgm:pt>
  </dgm:ptLst>
  <dgm:cxnLst>
    <dgm:cxn modelId="{1DD59F83-D4EF-46B0-875A-399174532614}" srcId="{8363685A-C2C3-486B-A78D-65CF912C9B9F}" destId="{A2C9F756-46C9-4EA2-8AC7-0E004814E17D}" srcOrd="4" destOrd="0" parTransId="{5FC10512-0FB8-4EA0-80A4-1096CD30D8B4}" sibTransId="{18DCBDF3-EEA4-48AD-8687-9081899919CE}"/>
    <dgm:cxn modelId="{21E8A6AC-AE38-4416-B3EF-F64F24B5CB4B}" type="presOf" srcId="{900349F5-3F4E-4A06-9047-0696A9F229ED}" destId="{0CC77C34-DDC9-4316-A676-D050EF80B38A}" srcOrd="0" destOrd="0" presId="urn:microsoft.com/office/officeart/2008/layout/LinedList"/>
    <dgm:cxn modelId="{4CFE7034-6460-4076-BB9B-5DA14D635ADA}" type="presOf" srcId="{87A5DE77-4D10-44ED-BA93-DE3D653DB156}" destId="{0496AB6C-1163-4675-960E-57FB59E7D395}" srcOrd="0" destOrd="0" presId="urn:microsoft.com/office/officeart/2008/layout/LinedList"/>
    <dgm:cxn modelId="{DD054191-E8FA-44CB-BB73-09CF3D933438}" srcId="{8363685A-C2C3-486B-A78D-65CF912C9B9F}" destId="{8F337621-6958-4E4F-AADB-5968392F7766}" srcOrd="3" destOrd="0" parTransId="{9440359C-D3B2-497F-B45A-97B1678B8E81}" sibTransId="{F5C8B1AD-DAE2-4E78-B159-4CE473A52975}"/>
    <dgm:cxn modelId="{CF0303A5-D96C-43EA-A42A-6AE7B8177B71}" type="presOf" srcId="{A2C9F756-46C9-4EA2-8AC7-0E004814E17D}" destId="{2E3B20B4-C8A0-44EB-91E6-B8616208F0F7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33F626D6-D0EA-425D-AFEE-A2357C139C68}" srcId="{8363685A-C2C3-486B-A78D-65CF912C9B9F}" destId="{AC9D6265-D0D6-46C0-9F65-0C8F48BD72DB}" srcOrd="6" destOrd="0" parTransId="{10443826-DD68-4D0C-BDA5-9E6FA366EF87}" sibTransId="{7BD50D45-922E-48F0-A745-1760EBD0AB1B}"/>
    <dgm:cxn modelId="{F16244D9-93E8-47CF-A919-851B6E4A4779}" srcId="{8363685A-C2C3-486B-A78D-65CF912C9B9F}" destId="{193ADB2E-656B-423C-BDF9-3693A2673DC2}" srcOrd="5" destOrd="0" parTransId="{B8FC6635-2D72-4D34-A56B-C09D13B6949B}" sibTransId="{F4D6DA79-65E9-4392-91DB-6C64101368F9}"/>
    <dgm:cxn modelId="{E1C83F02-8D79-47D9-B472-5CFC69FD709A}" type="presOf" srcId="{E64099F6-6BD3-4E91-B72A-FE732A3E2132}" destId="{21AAF886-F122-4380-8A3C-6B386AF3237F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851B6D73-C63F-48C6-A53C-0614D19CF2D0}" type="presOf" srcId="{193ADB2E-656B-423C-BDF9-3693A2673DC2}" destId="{44C7F605-A60D-4051-B081-85FF913773F5}" srcOrd="0" destOrd="0" presId="urn:microsoft.com/office/officeart/2008/layout/LinedList"/>
    <dgm:cxn modelId="{F804A06B-D9AB-48AF-862A-7A3F7A80BD95}" type="presOf" srcId="{AC9D6265-D0D6-46C0-9F65-0C8F48BD72DB}" destId="{1C794CA3-0147-482B-85F9-EF361F1EDCD5}" srcOrd="0" destOrd="0" presId="urn:microsoft.com/office/officeart/2008/layout/LinedList"/>
    <dgm:cxn modelId="{CB6625F3-F1C0-40D5-BAF6-6906BA1D2626}" type="presOf" srcId="{8363685A-C2C3-486B-A78D-65CF912C9B9F}" destId="{9E22E9CD-5CCC-492C-965A-BDA38AF874DB}" srcOrd="0" destOrd="0" presId="urn:microsoft.com/office/officeart/2008/layout/LinedList"/>
    <dgm:cxn modelId="{53296229-7772-4863-A76A-DA7332F7A7CE}" type="presOf" srcId="{0707525C-9695-4AB4-9E1D-E1F76ABDD007}" destId="{BFF5FEB5-F029-4829-843A-56D06C4B036A}" srcOrd="0" destOrd="0" presId="urn:microsoft.com/office/officeart/2008/layout/LinedList"/>
    <dgm:cxn modelId="{F4F3C010-AB3F-4E8D-A57A-58FD4E37C97D}" type="presOf" srcId="{8F337621-6958-4E4F-AADB-5968392F7766}" destId="{5590B4A8-66DA-4713-B0C3-6EF500779594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EE6AFD9A-FDC0-40C8-95FA-54B527BD72F1}" type="presParOf" srcId="{BFF5FEB5-F029-4829-843A-56D06C4B036A}" destId="{0DD0768D-820B-4DD5-8BC1-75F23203F997}" srcOrd="0" destOrd="0" presId="urn:microsoft.com/office/officeart/2008/layout/LinedList"/>
    <dgm:cxn modelId="{53712110-D7B7-4814-AE28-70808F3E71DD}" type="presParOf" srcId="{BFF5FEB5-F029-4829-843A-56D06C4B036A}" destId="{060B58F7-10F7-4AD2-B77D-98D6F1875AB5}" srcOrd="1" destOrd="0" presId="urn:microsoft.com/office/officeart/2008/layout/LinedList"/>
    <dgm:cxn modelId="{635C6BB8-A3A6-4622-BF1B-ABB0F8AE47B1}" type="presParOf" srcId="{060B58F7-10F7-4AD2-B77D-98D6F1875AB5}" destId="{9E22E9CD-5CCC-492C-965A-BDA38AF874DB}" srcOrd="0" destOrd="0" presId="urn:microsoft.com/office/officeart/2008/layout/LinedList"/>
    <dgm:cxn modelId="{0D4AB172-B936-40EF-8798-978BE4326EF0}" type="presParOf" srcId="{060B58F7-10F7-4AD2-B77D-98D6F1875AB5}" destId="{D6B10401-5EF4-4D18-AFBA-C096734128A9}" srcOrd="1" destOrd="0" presId="urn:microsoft.com/office/officeart/2008/layout/LinedList"/>
    <dgm:cxn modelId="{741CE7A5-5F83-475B-9272-2F0C80E43EA1}" type="presParOf" srcId="{D6B10401-5EF4-4D18-AFBA-C096734128A9}" destId="{5E9E48FB-4D8E-45C4-9D2A-C6CEB32F0FA9}" srcOrd="0" destOrd="0" presId="urn:microsoft.com/office/officeart/2008/layout/LinedList"/>
    <dgm:cxn modelId="{3D6F52A3-8E63-465D-89EC-601E8231FA5D}" type="presParOf" srcId="{D6B10401-5EF4-4D18-AFBA-C096734128A9}" destId="{55FB22F4-EC2E-40C4-A432-F9363857B236}" srcOrd="1" destOrd="0" presId="urn:microsoft.com/office/officeart/2008/layout/LinedList"/>
    <dgm:cxn modelId="{2DD0A2A7-AA6E-43A6-9740-350407E77CE8}" type="presParOf" srcId="{55FB22F4-EC2E-40C4-A432-F9363857B236}" destId="{109AD423-DBD6-4BC7-A114-0FA67755523A}" srcOrd="0" destOrd="0" presId="urn:microsoft.com/office/officeart/2008/layout/LinedList"/>
    <dgm:cxn modelId="{41D7F1E8-D00A-4342-AE8E-44919631F5EC}" type="presParOf" srcId="{55FB22F4-EC2E-40C4-A432-F9363857B236}" destId="{0CC77C34-DDC9-4316-A676-D050EF80B38A}" srcOrd="1" destOrd="0" presId="urn:microsoft.com/office/officeart/2008/layout/LinedList"/>
    <dgm:cxn modelId="{FEE1C28F-1B48-4933-8A6B-D8A876EB7E30}" type="presParOf" srcId="{55FB22F4-EC2E-40C4-A432-F9363857B236}" destId="{55A21BA8-5FFB-410B-9C49-5CD0AB2DC363}" srcOrd="2" destOrd="0" presId="urn:microsoft.com/office/officeart/2008/layout/LinedList"/>
    <dgm:cxn modelId="{13BD52D4-C6B6-4E90-ABE3-275F28D36AD5}" type="presParOf" srcId="{D6B10401-5EF4-4D18-AFBA-C096734128A9}" destId="{BEBE0160-9F08-4A02-BC2D-4F1E25E308E8}" srcOrd="2" destOrd="0" presId="urn:microsoft.com/office/officeart/2008/layout/LinedList"/>
    <dgm:cxn modelId="{ADE0CB89-371B-4894-AB73-250537549398}" type="presParOf" srcId="{D6B10401-5EF4-4D18-AFBA-C096734128A9}" destId="{DF1B56D9-2305-461E-A962-82D60C443696}" srcOrd="3" destOrd="0" presId="urn:microsoft.com/office/officeart/2008/layout/LinedList"/>
    <dgm:cxn modelId="{896EFD99-CDDA-4DB8-BC2B-6C47DDCE1CC7}" type="presParOf" srcId="{D6B10401-5EF4-4D18-AFBA-C096734128A9}" destId="{19306A39-17AD-4B3F-AD48-985161453DA9}" srcOrd="4" destOrd="0" presId="urn:microsoft.com/office/officeart/2008/layout/LinedList"/>
    <dgm:cxn modelId="{732A3ADC-6CC2-4176-ABBF-7D91DFB9E971}" type="presParOf" srcId="{19306A39-17AD-4B3F-AD48-985161453DA9}" destId="{9CEF0628-6A85-4CD7-A460-BDEE1F341488}" srcOrd="0" destOrd="0" presId="urn:microsoft.com/office/officeart/2008/layout/LinedList"/>
    <dgm:cxn modelId="{29DA8A1C-B83F-4152-AB06-59E4C341C5F8}" type="presParOf" srcId="{19306A39-17AD-4B3F-AD48-985161453DA9}" destId="{21AAF886-F122-4380-8A3C-6B386AF3237F}" srcOrd="1" destOrd="0" presId="urn:microsoft.com/office/officeart/2008/layout/LinedList"/>
    <dgm:cxn modelId="{EF1D1884-14BA-4618-9EAB-71E1C3E59490}" type="presParOf" srcId="{19306A39-17AD-4B3F-AD48-985161453DA9}" destId="{F278D8DC-295A-4F30-89AA-C016B2262532}" srcOrd="2" destOrd="0" presId="urn:microsoft.com/office/officeart/2008/layout/LinedList"/>
    <dgm:cxn modelId="{C270C2DE-6AFA-4838-BFD1-5B25F262374C}" type="presParOf" srcId="{D6B10401-5EF4-4D18-AFBA-C096734128A9}" destId="{1A2673BE-6A30-4786-ACF2-8F369AFC1C58}" srcOrd="5" destOrd="0" presId="urn:microsoft.com/office/officeart/2008/layout/LinedList"/>
    <dgm:cxn modelId="{1952854C-BBA0-4548-A0D3-2365127AB222}" type="presParOf" srcId="{D6B10401-5EF4-4D18-AFBA-C096734128A9}" destId="{0CEB64EC-4D3A-4013-9061-6817EBB8216E}" srcOrd="6" destOrd="0" presId="urn:microsoft.com/office/officeart/2008/layout/LinedList"/>
    <dgm:cxn modelId="{AF360B8E-AE83-4684-BE2D-2629586682B6}" type="presParOf" srcId="{D6B10401-5EF4-4D18-AFBA-C096734128A9}" destId="{B7AE4CC7-9267-4891-BF7C-F152D5EBBEEB}" srcOrd="7" destOrd="0" presId="urn:microsoft.com/office/officeart/2008/layout/LinedList"/>
    <dgm:cxn modelId="{594F523D-49A3-494E-B3B8-E9F8AE540E11}" type="presParOf" srcId="{B7AE4CC7-9267-4891-BF7C-F152D5EBBEEB}" destId="{998D022A-E36B-4170-B6BB-BDDB38AE9193}" srcOrd="0" destOrd="0" presId="urn:microsoft.com/office/officeart/2008/layout/LinedList"/>
    <dgm:cxn modelId="{B17FB5B3-ED54-4BC5-8CE5-92BC6A7B20D6}" type="presParOf" srcId="{B7AE4CC7-9267-4891-BF7C-F152D5EBBEEB}" destId="{0496AB6C-1163-4675-960E-57FB59E7D395}" srcOrd="1" destOrd="0" presId="urn:microsoft.com/office/officeart/2008/layout/LinedList"/>
    <dgm:cxn modelId="{5F010F9B-2BC8-4C36-96C7-CC062780EF65}" type="presParOf" srcId="{B7AE4CC7-9267-4891-BF7C-F152D5EBBEEB}" destId="{E9AE5B23-6425-45C2-9FCD-3267065A167C}" srcOrd="2" destOrd="0" presId="urn:microsoft.com/office/officeart/2008/layout/LinedList"/>
    <dgm:cxn modelId="{6D90887B-B516-4A78-AAA3-2B29049548F6}" type="presParOf" srcId="{D6B10401-5EF4-4D18-AFBA-C096734128A9}" destId="{47953D06-D6A5-4ABE-AAB4-D7A9E27FC0E7}" srcOrd="8" destOrd="0" presId="urn:microsoft.com/office/officeart/2008/layout/LinedList"/>
    <dgm:cxn modelId="{00DE97E6-A780-4C84-987E-F8D91E2C3C20}" type="presParOf" srcId="{D6B10401-5EF4-4D18-AFBA-C096734128A9}" destId="{B88D4ED2-5BAD-4BCB-9449-EDC2AA32B3D5}" srcOrd="9" destOrd="0" presId="urn:microsoft.com/office/officeart/2008/layout/LinedList"/>
    <dgm:cxn modelId="{6D42CB9F-66A5-4111-95B2-EEB7416CCE30}" type="presParOf" srcId="{D6B10401-5EF4-4D18-AFBA-C096734128A9}" destId="{2BD3973A-5504-4B7E-86F1-B5A67A0853C0}" srcOrd="10" destOrd="0" presId="urn:microsoft.com/office/officeart/2008/layout/LinedList"/>
    <dgm:cxn modelId="{EE1F2109-07BC-4D8F-9AF1-0717E3C42EEB}" type="presParOf" srcId="{2BD3973A-5504-4B7E-86F1-B5A67A0853C0}" destId="{DAE1009F-AC6C-4529-A73E-D9606184530F}" srcOrd="0" destOrd="0" presId="urn:microsoft.com/office/officeart/2008/layout/LinedList"/>
    <dgm:cxn modelId="{9E7CB3FB-FAD1-40DD-BF37-ED0425267869}" type="presParOf" srcId="{2BD3973A-5504-4B7E-86F1-B5A67A0853C0}" destId="{5590B4A8-66DA-4713-B0C3-6EF500779594}" srcOrd="1" destOrd="0" presId="urn:microsoft.com/office/officeart/2008/layout/LinedList"/>
    <dgm:cxn modelId="{D061A745-D0C6-492E-A6D2-FCD3B9F3143D}" type="presParOf" srcId="{2BD3973A-5504-4B7E-86F1-B5A67A0853C0}" destId="{B6489A16-4AF6-4DA1-A8AA-BADA5E314540}" srcOrd="2" destOrd="0" presId="urn:microsoft.com/office/officeart/2008/layout/LinedList"/>
    <dgm:cxn modelId="{9C1F1F1F-C49C-4B6F-ABD7-D42C9E68CE1A}" type="presParOf" srcId="{D6B10401-5EF4-4D18-AFBA-C096734128A9}" destId="{559BC24D-2CAA-4B8B-A3E9-94C79AABA765}" srcOrd="11" destOrd="0" presId="urn:microsoft.com/office/officeart/2008/layout/LinedList"/>
    <dgm:cxn modelId="{1E44DD1B-0A63-40E6-BAD4-DCA8532616A1}" type="presParOf" srcId="{D6B10401-5EF4-4D18-AFBA-C096734128A9}" destId="{F1142E8D-F1AA-487F-86AF-F5721D9363A0}" srcOrd="12" destOrd="0" presId="urn:microsoft.com/office/officeart/2008/layout/LinedList"/>
    <dgm:cxn modelId="{EE8071A3-A31B-4656-B43F-C29E1C0576A4}" type="presParOf" srcId="{D6B10401-5EF4-4D18-AFBA-C096734128A9}" destId="{A9A0155B-B57B-41C2-8215-0B4C85A2052C}" srcOrd="13" destOrd="0" presId="urn:microsoft.com/office/officeart/2008/layout/LinedList"/>
    <dgm:cxn modelId="{62E4147C-8AEB-43EE-8CC5-13018021DF76}" type="presParOf" srcId="{A9A0155B-B57B-41C2-8215-0B4C85A2052C}" destId="{631BDD1D-EE08-4C19-8A70-4654072C5ACE}" srcOrd="0" destOrd="0" presId="urn:microsoft.com/office/officeart/2008/layout/LinedList"/>
    <dgm:cxn modelId="{45BCD9E1-6DC8-45B8-9E68-97A8B52DC1BC}" type="presParOf" srcId="{A9A0155B-B57B-41C2-8215-0B4C85A2052C}" destId="{2E3B20B4-C8A0-44EB-91E6-B8616208F0F7}" srcOrd="1" destOrd="0" presId="urn:microsoft.com/office/officeart/2008/layout/LinedList"/>
    <dgm:cxn modelId="{2701AE9C-B3E2-4084-B4B2-25B5DB70EB05}" type="presParOf" srcId="{A9A0155B-B57B-41C2-8215-0B4C85A2052C}" destId="{B11ABAEA-23AF-4EB6-AC74-66573BEE4C86}" srcOrd="2" destOrd="0" presId="urn:microsoft.com/office/officeart/2008/layout/LinedList"/>
    <dgm:cxn modelId="{B153EDF3-84B3-4294-9A37-61A37F2BEA90}" type="presParOf" srcId="{D6B10401-5EF4-4D18-AFBA-C096734128A9}" destId="{4A624849-158B-43A8-91BE-47D038CAC016}" srcOrd="14" destOrd="0" presId="urn:microsoft.com/office/officeart/2008/layout/LinedList"/>
    <dgm:cxn modelId="{ECECD4F4-4B82-4C49-A286-1C17F1F0EFE5}" type="presParOf" srcId="{D6B10401-5EF4-4D18-AFBA-C096734128A9}" destId="{32941EA2-E430-4723-A34F-BEBDB27FE834}" srcOrd="15" destOrd="0" presId="urn:microsoft.com/office/officeart/2008/layout/LinedList"/>
    <dgm:cxn modelId="{12BC6696-E7F9-41D3-967D-885E45B28567}" type="presParOf" srcId="{D6B10401-5EF4-4D18-AFBA-C096734128A9}" destId="{67FD3D58-DD81-487A-84D3-9BF9F3259949}" srcOrd="16" destOrd="0" presId="urn:microsoft.com/office/officeart/2008/layout/LinedList"/>
    <dgm:cxn modelId="{4A8D5FC3-35B2-48F0-8E31-D7783562935F}" type="presParOf" srcId="{67FD3D58-DD81-487A-84D3-9BF9F3259949}" destId="{4783BD7C-1C07-4428-ACA4-FCE66AD66575}" srcOrd="0" destOrd="0" presId="urn:microsoft.com/office/officeart/2008/layout/LinedList"/>
    <dgm:cxn modelId="{D0429248-E2BD-444E-ACA7-CEDE8F37A701}" type="presParOf" srcId="{67FD3D58-DD81-487A-84D3-9BF9F3259949}" destId="{44C7F605-A60D-4051-B081-85FF913773F5}" srcOrd="1" destOrd="0" presId="urn:microsoft.com/office/officeart/2008/layout/LinedList"/>
    <dgm:cxn modelId="{43F7A542-B3FC-4A64-9C11-F04DB45D4472}" type="presParOf" srcId="{67FD3D58-DD81-487A-84D3-9BF9F3259949}" destId="{C5296A42-FFCB-4FF2-B230-310847BDFA76}" srcOrd="2" destOrd="0" presId="urn:microsoft.com/office/officeart/2008/layout/LinedList"/>
    <dgm:cxn modelId="{0857DC80-943B-40F5-B172-E6BF88CA04F7}" type="presParOf" srcId="{D6B10401-5EF4-4D18-AFBA-C096734128A9}" destId="{14968594-6DEE-45ED-8596-6B7C35735224}" srcOrd="17" destOrd="0" presId="urn:microsoft.com/office/officeart/2008/layout/LinedList"/>
    <dgm:cxn modelId="{107FE951-44FD-4338-A562-1557645D9CF7}" type="presParOf" srcId="{D6B10401-5EF4-4D18-AFBA-C096734128A9}" destId="{5D3E4F94-427D-40EE-9208-99B442E3FE2F}" srcOrd="18" destOrd="0" presId="urn:microsoft.com/office/officeart/2008/layout/LinedList"/>
    <dgm:cxn modelId="{ECD04572-0C3D-41F3-95F0-FB62030FC754}" type="presParOf" srcId="{D6B10401-5EF4-4D18-AFBA-C096734128A9}" destId="{2A73C1EC-DD44-4AA5-AED3-DFC38E55B0DD}" srcOrd="19" destOrd="0" presId="urn:microsoft.com/office/officeart/2008/layout/LinedList"/>
    <dgm:cxn modelId="{5DC2A388-1690-41CF-AB04-2B821BEF018E}" type="presParOf" srcId="{2A73C1EC-DD44-4AA5-AED3-DFC38E55B0DD}" destId="{230B1792-972B-4F8C-BD7B-8E03F142A0BD}" srcOrd="0" destOrd="0" presId="urn:microsoft.com/office/officeart/2008/layout/LinedList"/>
    <dgm:cxn modelId="{ABC86937-6340-421C-BB23-33DDAF498C1B}" type="presParOf" srcId="{2A73C1EC-DD44-4AA5-AED3-DFC38E55B0DD}" destId="{1C794CA3-0147-482B-85F9-EF361F1EDCD5}" srcOrd="1" destOrd="0" presId="urn:microsoft.com/office/officeart/2008/layout/LinedList"/>
    <dgm:cxn modelId="{F7C5EEA5-ADB7-49A1-91F5-0C8EE7174A60}" type="presParOf" srcId="{2A73C1EC-DD44-4AA5-AED3-DFC38E55B0DD}" destId="{A1A788A9-77F7-4E78-8DFB-B8741836092E}" srcOrd="2" destOrd="0" presId="urn:microsoft.com/office/officeart/2008/layout/LinedList"/>
    <dgm:cxn modelId="{0008CB3C-DF90-4520-A262-0FA4EE185866}" type="presParOf" srcId="{D6B10401-5EF4-4D18-AFBA-C096734128A9}" destId="{E23CE447-F159-463F-AFE9-945980C7CF15}" srcOrd="20" destOrd="0" presId="urn:microsoft.com/office/officeart/2008/layout/LinedList"/>
    <dgm:cxn modelId="{208C3DC4-5FDD-461E-B6AE-E0FB22B66243}" type="presParOf" srcId="{D6B10401-5EF4-4D18-AFBA-C096734128A9}" destId="{80049F85-D63D-428C-8BE4-6725CCF90F19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Сетт</a:t>
          </a:r>
          <a:r>
            <a:rPr lang="uk-UA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інг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B7E29051-227D-4F9D-8A63-E65C915CF056}" type="presOf" srcId="{E64099F6-6BD3-4E91-B72A-FE732A3E2132}" destId="{21AAF886-F122-4380-8A3C-6B386AF3237F}" srcOrd="0" destOrd="0" presId="urn:microsoft.com/office/officeart/2008/layout/LinedList"/>
    <dgm:cxn modelId="{C18D947D-36BF-4375-9A5D-66172BC8612F}" type="presOf" srcId="{87A5DE77-4D10-44ED-BA93-DE3D653DB156}" destId="{0496AB6C-1163-4675-960E-57FB59E7D395}" srcOrd="0" destOrd="0" presId="urn:microsoft.com/office/officeart/2008/layout/LinedList"/>
    <dgm:cxn modelId="{B0988DC7-1526-4589-9CD0-62AD5BFFB91D}" type="presOf" srcId="{900349F5-3F4E-4A06-9047-0696A9F229ED}" destId="{0CC77C34-DDC9-4316-A676-D050EF80B38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3DA3D6F9-8599-48C0-B8B1-319B33323E84}" type="presOf" srcId="{0707525C-9695-4AB4-9E1D-E1F76ABDD007}" destId="{BFF5FEB5-F029-4829-843A-56D06C4B036A}" srcOrd="0" destOrd="0" presId="urn:microsoft.com/office/officeart/2008/layout/LinedList"/>
    <dgm:cxn modelId="{00DDA92A-1A48-4E5E-93C5-C076EEC10806}" type="presOf" srcId="{8363685A-C2C3-486B-A78D-65CF912C9B9F}" destId="{9E22E9CD-5CCC-492C-965A-BDA38AF874DB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06B9B51E-0B45-4DB2-8BC0-5B8EE2FB52E0}" type="presParOf" srcId="{BFF5FEB5-F029-4829-843A-56D06C4B036A}" destId="{0DD0768D-820B-4DD5-8BC1-75F23203F997}" srcOrd="0" destOrd="0" presId="urn:microsoft.com/office/officeart/2008/layout/LinedList"/>
    <dgm:cxn modelId="{1781CB11-51D9-4872-9329-EC4A6CE53CAE}" type="presParOf" srcId="{BFF5FEB5-F029-4829-843A-56D06C4B036A}" destId="{060B58F7-10F7-4AD2-B77D-98D6F1875AB5}" srcOrd="1" destOrd="0" presId="urn:microsoft.com/office/officeart/2008/layout/LinedList"/>
    <dgm:cxn modelId="{53B6B111-5060-41CF-89D5-5D34DB6AD3D2}" type="presParOf" srcId="{060B58F7-10F7-4AD2-B77D-98D6F1875AB5}" destId="{9E22E9CD-5CCC-492C-965A-BDA38AF874DB}" srcOrd="0" destOrd="0" presId="urn:microsoft.com/office/officeart/2008/layout/LinedList"/>
    <dgm:cxn modelId="{3ED99383-72AC-4EBE-A505-025130EE0B08}" type="presParOf" srcId="{060B58F7-10F7-4AD2-B77D-98D6F1875AB5}" destId="{D6B10401-5EF4-4D18-AFBA-C096734128A9}" srcOrd="1" destOrd="0" presId="urn:microsoft.com/office/officeart/2008/layout/LinedList"/>
    <dgm:cxn modelId="{C163F4B6-EAFA-47FE-BCB6-0359E3794583}" type="presParOf" srcId="{D6B10401-5EF4-4D18-AFBA-C096734128A9}" destId="{5E9E48FB-4D8E-45C4-9D2A-C6CEB32F0FA9}" srcOrd="0" destOrd="0" presId="urn:microsoft.com/office/officeart/2008/layout/LinedList"/>
    <dgm:cxn modelId="{AB496713-3BD7-4353-9173-37C2DD15501F}" type="presParOf" srcId="{D6B10401-5EF4-4D18-AFBA-C096734128A9}" destId="{55FB22F4-EC2E-40C4-A432-F9363857B236}" srcOrd="1" destOrd="0" presId="urn:microsoft.com/office/officeart/2008/layout/LinedList"/>
    <dgm:cxn modelId="{F1D9D1EC-D5F8-4420-AB8E-75E79462BF6E}" type="presParOf" srcId="{55FB22F4-EC2E-40C4-A432-F9363857B236}" destId="{109AD423-DBD6-4BC7-A114-0FA67755523A}" srcOrd="0" destOrd="0" presId="urn:microsoft.com/office/officeart/2008/layout/LinedList"/>
    <dgm:cxn modelId="{43EFC68A-87C1-4B5D-9C4E-ECF0F08C2F36}" type="presParOf" srcId="{55FB22F4-EC2E-40C4-A432-F9363857B236}" destId="{0CC77C34-DDC9-4316-A676-D050EF80B38A}" srcOrd="1" destOrd="0" presId="urn:microsoft.com/office/officeart/2008/layout/LinedList"/>
    <dgm:cxn modelId="{9D734624-ADAA-4595-B584-AEA86787D0FA}" type="presParOf" srcId="{55FB22F4-EC2E-40C4-A432-F9363857B236}" destId="{55A21BA8-5FFB-410B-9C49-5CD0AB2DC363}" srcOrd="2" destOrd="0" presId="urn:microsoft.com/office/officeart/2008/layout/LinedList"/>
    <dgm:cxn modelId="{C9D007F2-67A1-4F2B-8857-EB4C4086475F}" type="presParOf" srcId="{D6B10401-5EF4-4D18-AFBA-C096734128A9}" destId="{BEBE0160-9F08-4A02-BC2D-4F1E25E308E8}" srcOrd="2" destOrd="0" presId="urn:microsoft.com/office/officeart/2008/layout/LinedList"/>
    <dgm:cxn modelId="{06294B15-8295-4562-B331-BD899884E17B}" type="presParOf" srcId="{D6B10401-5EF4-4D18-AFBA-C096734128A9}" destId="{DF1B56D9-2305-461E-A962-82D60C443696}" srcOrd="3" destOrd="0" presId="urn:microsoft.com/office/officeart/2008/layout/LinedList"/>
    <dgm:cxn modelId="{4474DEA9-6B84-4EE9-8375-19E760D2E80E}" type="presParOf" srcId="{D6B10401-5EF4-4D18-AFBA-C096734128A9}" destId="{19306A39-17AD-4B3F-AD48-985161453DA9}" srcOrd="4" destOrd="0" presId="urn:microsoft.com/office/officeart/2008/layout/LinedList"/>
    <dgm:cxn modelId="{B319A6CE-7D6E-4F64-B647-9BA0BABCD497}" type="presParOf" srcId="{19306A39-17AD-4B3F-AD48-985161453DA9}" destId="{9CEF0628-6A85-4CD7-A460-BDEE1F341488}" srcOrd="0" destOrd="0" presId="urn:microsoft.com/office/officeart/2008/layout/LinedList"/>
    <dgm:cxn modelId="{99DD1B22-EDF5-489C-A38B-33DE66DA71B3}" type="presParOf" srcId="{19306A39-17AD-4B3F-AD48-985161453DA9}" destId="{21AAF886-F122-4380-8A3C-6B386AF3237F}" srcOrd="1" destOrd="0" presId="urn:microsoft.com/office/officeart/2008/layout/LinedList"/>
    <dgm:cxn modelId="{105258A5-19C2-40B3-9FB7-9D1547B4F31A}" type="presParOf" srcId="{19306A39-17AD-4B3F-AD48-985161453DA9}" destId="{F278D8DC-295A-4F30-89AA-C016B2262532}" srcOrd="2" destOrd="0" presId="urn:microsoft.com/office/officeart/2008/layout/LinedList"/>
    <dgm:cxn modelId="{8B9DBC9B-F9C5-4EC8-8646-AF594B42C7AD}" type="presParOf" srcId="{D6B10401-5EF4-4D18-AFBA-C096734128A9}" destId="{1A2673BE-6A30-4786-ACF2-8F369AFC1C58}" srcOrd="5" destOrd="0" presId="urn:microsoft.com/office/officeart/2008/layout/LinedList"/>
    <dgm:cxn modelId="{71351DD6-51B4-4ADA-8DA8-BAD42C1F41E4}" type="presParOf" srcId="{D6B10401-5EF4-4D18-AFBA-C096734128A9}" destId="{0CEB64EC-4D3A-4013-9061-6817EBB8216E}" srcOrd="6" destOrd="0" presId="urn:microsoft.com/office/officeart/2008/layout/LinedList"/>
    <dgm:cxn modelId="{7656A144-9AF5-437F-8E80-5B6FE5D0ED1E}" type="presParOf" srcId="{D6B10401-5EF4-4D18-AFBA-C096734128A9}" destId="{B7AE4CC7-9267-4891-BF7C-F152D5EBBEEB}" srcOrd="7" destOrd="0" presId="urn:microsoft.com/office/officeart/2008/layout/LinedList"/>
    <dgm:cxn modelId="{C27B48BC-B9F0-41C3-A8D3-643979677BCB}" type="presParOf" srcId="{B7AE4CC7-9267-4891-BF7C-F152D5EBBEEB}" destId="{998D022A-E36B-4170-B6BB-BDDB38AE9193}" srcOrd="0" destOrd="0" presId="urn:microsoft.com/office/officeart/2008/layout/LinedList"/>
    <dgm:cxn modelId="{68EC38A1-366D-4A88-9A89-CB22D24EB785}" type="presParOf" srcId="{B7AE4CC7-9267-4891-BF7C-F152D5EBBEEB}" destId="{0496AB6C-1163-4675-960E-57FB59E7D395}" srcOrd="1" destOrd="0" presId="urn:microsoft.com/office/officeart/2008/layout/LinedList"/>
    <dgm:cxn modelId="{30D0B8B1-2DF4-4EBF-9C59-5A3E15CCD9DF}" type="presParOf" srcId="{B7AE4CC7-9267-4891-BF7C-F152D5EBBEEB}" destId="{E9AE5B23-6425-45C2-9FCD-3267065A167C}" srcOrd="2" destOrd="0" presId="urn:microsoft.com/office/officeart/2008/layout/LinedList"/>
    <dgm:cxn modelId="{22229CF8-17B0-4577-B14A-54E15DA5029F}" type="presParOf" srcId="{D6B10401-5EF4-4D18-AFBA-C096734128A9}" destId="{47953D06-D6A5-4ABE-AAB4-D7A9E27FC0E7}" srcOrd="8" destOrd="0" presId="urn:microsoft.com/office/officeart/2008/layout/LinedList"/>
    <dgm:cxn modelId="{C303EF2C-75D6-4870-A7EC-D42F1C612AE1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Реклама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en-US" dirty="0" smtClean="0"/>
            <a:t>Freemium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smtClean="0"/>
            <a:t>Продаж контенту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005D527A-48C4-4669-88D2-0A2DA85F2A4D}" type="presOf" srcId="{36E5B88D-5F21-4F0B-BA97-7BE15620E9C1}" destId="{EDB24B19-77F7-440A-BFBF-D8445BA556F2}" srcOrd="0" destOrd="0" presId="urn:microsoft.com/office/officeart/2005/8/layout/default"/>
    <dgm:cxn modelId="{61E3FBE8-EE2A-4EBA-92C2-EEB976093CF6}" type="presOf" srcId="{19301E0A-DF6A-4F54-8621-976316D342BA}" destId="{082088A3-F093-44D0-87A1-80F4B1A4B7D8}" srcOrd="0" destOrd="0" presId="urn:microsoft.com/office/officeart/2005/8/layout/default"/>
    <dgm:cxn modelId="{CE2B14C4-1E31-4D0E-99EA-44CA2316209B}" type="presOf" srcId="{05B42F9A-F171-4997-BA64-DE77620D5B1B}" destId="{435534A6-DFD7-45E3-868D-126C78DF33BC}" srcOrd="0" destOrd="0" presId="urn:microsoft.com/office/officeart/2005/8/layout/default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A055A826-BF3E-4272-80A0-C8F438B803F2}" type="presOf" srcId="{205EEAF2-52C6-46E7-8694-B9D010F5E475}" destId="{4F3E2E03-86D6-4E22-B7C6-B77BBA3ECF41}" srcOrd="0" destOrd="0" presId="urn:microsoft.com/office/officeart/2005/8/layout/default"/>
    <dgm:cxn modelId="{AE3A2867-9A72-4D11-A968-27EC27A6A29C}" type="presParOf" srcId="{4F3E2E03-86D6-4E22-B7C6-B77BBA3ECF41}" destId="{082088A3-F093-44D0-87A1-80F4B1A4B7D8}" srcOrd="0" destOrd="0" presId="urn:microsoft.com/office/officeart/2005/8/layout/default"/>
    <dgm:cxn modelId="{A5D9F0DA-87B3-4469-8BA4-8DEB3C5F0237}" type="presParOf" srcId="{4F3E2E03-86D6-4E22-B7C6-B77BBA3ECF41}" destId="{A3ECB2DD-F6FF-4A88-A95D-E96303EB2AAB}" srcOrd="1" destOrd="0" presId="urn:microsoft.com/office/officeart/2005/8/layout/default"/>
    <dgm:cxn modelId="{EC8704FA-B980-444F-B05D-29D793B4995A}" type="presParOf" srcId="{4F3E2E03-86D6-4E22-B7C6-B77BBA3ECF41}" destId="{EDB24B19-77F7-440A-BFBF-D8445BA556F2}" srcOrd="2" destOrd="0" presId="urn:microsoft.com/office/officeart/2005/8/layout/default"/>
    <dgm:cxn modelId="{93CFA851-62EF-43CF-BB81-54F3CDE3081D}" type="presParOf" srcId="{4F3E2E03-86D6-4E22-B7C6-B77BBA3ECF41}" destId="{0B95A502-B601-4DA4-AB48-837CA1FA2498}" srcOrd="3" destOrd="0" presId="urn:microsoft.com/office/officeart/2005/8/layout/default"/>
    <dgm:cxn modelId="{EB3C3A47-341D-4A90-AE83-BB7CBF1228B7}" type="presParOf" srcId="{4F3E2E03-86D6-4E22-B7C6-B77BBA3ECF41}" destId="{435534A6-DFD7-45E3-868D-126C78DF33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EEAF2-52C6-46E7-8694-B9D010F5E475}" type="doc">
      <dgm:prSet loTypeId="urn:microsoft.com/office/officeart/2005/8/layout/default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301E0A-DF6A-4F54-8621-976316D342BA}">
      <dgm:prSet phldrT="[Текст]"/>
      <dgm:spPr/>
      <dgm:t>
        <a:bodyPr/>
        <a:lstStyle/>
        <a:p>
          <a:r>
            <a:rPr lang="uk-UA" dirty="0" smtClean="0"/>
            <a:t>Платна підписка</a:t>
          </a:r>
          <a:endParaRPr lang="ru-RU" dirty="0"/>
        </a:p>
      </dgm:t>
    </dgm:pt>
    <dgm:pt modelId="{22280F3A-7421-48C8-9074-23DB6109DE71}" type="parTrans" cxnId="{0A6A5565-B23E-4552-A42A-CC81C3610611}">
      <dgm:prSet/>
      <dgm:spPr/>
      <dgm:t>
        <a:bodyPr/>
        <a:lstStyle/>
        <a:p>
          <a:endParaRPr lang="ru-RU"/>
        </a:p>
      </dgm:t>
    </dgm:pt>
    <dgm:pt modelId="{8D340CFF-8CCA-4AFD-8D52-260D017AC888}" type="sibTrans" cxnId="{0A6A5565-B23E-4552-A42A-CC81C3610611}">
      <dgm:prSet/>
      <dgm:spPr/>
      <dgm:t>
        <a:bodyPr/>
        <a:lstStyle/>
        <a:p>
          <a:endParaRPr lang="ru-RU"/>
        </a:p>
      </dgm:t>
    </dgm:pt>
    <dgm:pt modelId="{36E5B88D-5F21-4F0B-BA97-7BE15620E9C1}">
      <dgm:prSet phldrT="[Текст]"/>
      <dgm:spPr/>
      <dgm:t>
        <a:bodyPr/>
        <a:lstStyle/>
        <a:p>
          <a:r>
            <a:rPr lang="uk-UA" dirty="0" err="1" smtClean="0"/>
            <a:t>Тріал</a:t>
          </a:r>
          <a:endParaRPr lang="ru-RU" dirty="0"/>
        </a:p>
      </dgm:t>
    </dgm:pt>
    <dgm:pt modelId="{19BFCEFB-AD50-4DEC-A3BB-189C8066E126}" type="parTrans" cxnId="{88F0F373-2AF5-47FD-ABE9-8F43B27BCEE0}">
      <dgm:prSet/>
      <dgm:spPr/>
      <dgm:t>
        <a:bodyPr/>
        <a:lstStyle/>
        <a:p>
          <a:endParaRPr lang="ru-RU"/>
        </a:p>
      </dgm:t>
    </dgm:pt>
    <dgm:pt modelId="{2AF3F5CF-1F8F-4428-9114-F242E3DD5DB0}" type="sibTrans" cxnId="{88F0F373-2AF5-47FD-ABE9-8F43B27BCEE0}">
      <dgm:prSet/>
      <dgm:spPr/>
      <dgm:t>
        <a:bodyPr/>
        <a:lstStyle/>
        <a:p>
          <a:endParaRPr lang="ru-RU"/>
        </a:p>
      </dgm:t>
    </dgm:pt>
    <dgm:pt modelId="{05B42F9A-F171-4997-BA64-DE77620D5B1B}">
      <dgm:prSet phldrT="[Текст]"/>
      <dgm:spPr/>
      <dgm:t>
        <a:bodyPr/>
        <a:lstStyle/>
        <a:p>
          <a:r>
            <a:rPr lang="uk-UA" dirty="0" err="1" smtClean="0"/>
            <a:t>Демо</a:t>
          </a:r>
          <a:r>
            <a:rPr lang="uk-UA" dirty="0" smtClean="0"/>
            <a:t> версія</a:t>
          </a:r>
          <a:endParaRPr lang="ru-RU" dirty="0"/>
        </a:p>
      </dgm:t>
    </dgm:pt>
    <dgm:pt modelId="{629FB3CC-2DBA-409C-AF9E-66B9A06C98A9}" type="parTrans" cxnId="{298E5757-F6E2-4BED-8EF8-884CA6692BDC}">
      <dgm:prSet/>
      <dgm:spPr/>
      <dgm:t>
        <a:bodyPr/>
        <a:lstStyle/>
        <a:p>
          <a:endParaRPr lang="ru-RU"/>
        </a:p>
      </dgm:t>
    </dgm:pt>
    <dgm:pt modelId="{04B18D8D-7E3A-442E-8F1F-4BD2496F389D}" type="sibTrans" cxnId="{298E5757-F6E2-4BED-8EF8-884CA6692BDC}">
      <dgm:prSet/>
      <dgm:spPr/>
      <dgm:t>
        <a:bodyPr/>
        <a:lstStyle/>
        <a:p>
          <a:endParaRPr lang="ru-RU"/>
        </a:p>
      </dgm:t>
    </dgm:pt>
    <dgm:pt modelId="{4F3E2E03-86D6-4E22-B7C6-B77BBA3ECF41}" type="pres">
      <dgm:prSet presAssocID="{205EEAF2-52C6-46E7-8694-B9D010F5E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088A3-F093-44D0-87A1-80F4B1A4B7D8}" type="pres">
      <dgm:prSet presAssocID="{19301E0A-DF6A-4F54-8621-976316D342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B2DD-F6FF-4A88-A95D-E96303EB2AAB}" type="pres">
      <dgm:prSet presAssocID="{8D340CFF-8CCA-4AFD-8D52-260D017AC888}" presName="sibTrans" presStyleCnt="0"/>
      <dgm:spPr/>
      <dgm:t>
        <a:bodyPr/>
        <a:lstStyle/>
        <a:p>
          <a:endParaRPr lang="ru-RU"/>
        </a:p>
      </dgm:t>
    </dgm:pt>
    <dgm:pt modelId="{EDB24B19-77F7-440A-BFBF-D8445BA556F2}" type="pres">
      <dgm:prSet presAssocID="{36E5B88D-5F21-4F0B-BA97-7BE15620E9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A502-B601-4DA4-AB48-837CA1FA2498}" type="pres">
      <dgm:prSet presAssocID="{2AF3F5CF-1F8F-4428-9114-F242E3DD5DB0}" presName="sibTrans" presStyleCnt="0"/>
      <dgm:spPr/>
      <dgm:t>
        <a:bodyPr/>
        <a:lstStyle/>
        <a:p>
          <a:endParaRPr lang="ru-RU"/>
        </a:p>
      </dgm:t>
    </dgm:pt>
    <dgm:pt modelId="{435534A6-DFD7-45E3-868D-126C78DF33BC}" type="pres">
      <dgm:prSet presAssocID="{05B42F9A-F171-4997-BA64-DE77620D5B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0F373-2AF5-47FD-ABE9-8F43B27BCEE0}" srcId="{205EEAF2-52C6-46E7-8694-B9D010F5E475}" destId="{36E5B88D-5F21-4F0B-BA97-7BE15620E9C1}" srcOrd="1" destOrd="0" parTransId="{19BFCEFB-AD50-4DEC-A3BB-189C8066E126}" sibTransId="{2AF3F5CF-1F8F-4428-9114-F242E3DD5DB0}"/>
    <dgm:cxn modelId="{C77B0C5A-5CF8-4B6F-98A3-288AF1092925}" type="presOf" srcId="{05B42F9A-F171-4997-BA64-DE77620D5B1B}" destId="{435534A6-DFD7-45E3-868D-126C78DF33BC}" srcOrd="0" destOrd="0" presId="urn:microsoft.com/office/officeart/2005/8/layout/default"/>
    <dgm:cxn modelId="{F23840B8-9255-48D8-95E5-EF61CE4AC347}" type="presOf" srcId="{36E5B88D-5F21-4F0B-BA97-7BE15620E9C1}" destId="{EDB24B19-77F7-440A-BFBF-D8445BA556F2}" srcOrd="0" destOrd="0" presId="urn:microsoft.com/office/officeart/2005/8/layout/default"/>
    <dgm:cxn modelId="{298E5757-F6E2-4BED-8EF8-884CA6692BDC}" srcId="{205EEAF2-52C6-46E7-8694-B9D010F5E475}" destId="{05B42F9A-F171-4997-BA64-DE77620D5B1B}" srcOrd="2" destOrd="0" parTransId="{629FB3CC-2DBA-409C-AF9E-66B9A06C98A9}" sibTransId="{04B18D8D-7E3A-442E-8F1F-4BD2496F389D}"/>
    <dgm:cxn modelId="{3C4F7BFD-6B5E-478D-B698-33C307B7BF66}" type="presOf" srcId="{205EEAF2-52C6-46E7-8694-B9D010F5E475}" destId="{4F3E2E03-86D6-4E22-B7C6-B77BBA3ECF41}" srcOrd="0" destOrd="0" presId="urn:microsoft.com/office/officeart/2005/8/layout/default"/>
    <dgm:cxn modelId="{0A6A5565-B23E-4552-A42A-CC81C3610611}" srcId="{205EEAF2-52C6-46E7-8694-B9D010F5E475}" destId="{19301E0A-DF6A-4F54-8621-976316D342BA}" srcOrd="0" destOrd="0" parTransId="{22280F3A-7421-48C8-9074-23DB6109DE71}" sibTransId="{8D340CFF-8CCA-4AFD-8D52-260D017AC888}"/>
    <dgm:cxn modelId="{E7327425-E6A0-4589-A9E4-4C244C42D8A7}" type="presOf" srcId="{19301E0A-DF6A-4F54-8621-976316D342BA}" destId="{082088A3-F093-44D0-87A1-80F4B1A4B7D8}" srcOrd="0" destOrd="0" presId="urn:microsoft.com/office/officeart/2005/8/layout/default"/>
    <dgm:cxn modelId="{C7B538D8-80B2-4CAC-923D-EAAF6B35B5B6}" type="presParOf" srcId="{4F3E2E03-86D6-4E22-B7C6-B77BBA3ECF41}" destId="{082088A3-F093-44D0-87A1-80F4B1A4B7D8}" srcOrd="0" destOrd="0" presId="urn:microsoft.com/office/officeart/2005/8/layout/default"/>
    <dgm:cxn modelId="{1199D9F5-43F3-47E3-9A47-4362D4571F06}" type="presParOf" srcId="{4F3E2E03-86D6-4E22-B7C6-B77BBA3ECF41}" destId="{A3ECB2DD-F6FF-4A88-A95D-E96303EB2AAB}" srcOrd="1" destOrd="0" presId="urn:microsoft.com/office/officeart/2005/8/layout/default"/>
    <dgm:cxn modelId="{CCD97CF9-D8D4-4CAE-8EFE-6A12A504DBD8}" type="presParOf" srcId="{4F3E2E03-86D6-4E22-B7C6-B77BBA3ECF41}" destId="{EDB24B19-77F7-440A-BFBF-D8445BA556F2}" srcOrd="2" destOrd="0" presId="urn:microsoft.com/office/officeart/2005/8/layout/default"/>
    <dgm:cxn modelId="{CBC6729C-1E5B-4EFF-A799-66C6B0A159C8}" type="presParOf" srcId="{4F3E2E03-86D6-4E22-B7C6-B77BBA3ECF41}" destId="{0B95A502-B601-4DA4-AB48-837CA1FA2498}" srcOrd="3" destOrd="0" presId="urn:microsoft.com/office/officeart/2005/8/layout/default"/>
    <dgm:cxn modelId="{24E1BE2D-1AF9-4ACC-8023-1CF9764BC952}" type="presParOf" srcId="{4F3E2E03-86D6-4E22-B7C6-B77BBA3ECF41}" destId="{435534A6-DFD7-45E3-868D-126C78DF33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1998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Комунікативність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1998"/>
        <a:ext cx="4785360" cy="639960"/>
      </dsp:txXfrm>
    </dsp:sp>
    <dsp:sp modelId="{BEBE0160-9F08-4A02-BC2D-4F1E25E308E8}">
      <dsp:nvSpPr>
        <dsp:cNvPr id="0" name=""/>
        <dsp:cNvSpPr/>
      </dsp:nvSpPr>
      <dsp:spPr>
        <a:xfrm>
          <a:off x="1219199" y="67195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703957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ерудиція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703957"/>
        <a:ext cx="4785360" cy="639960"/>
      </dsp:txXfrm>
    </dsp:sp>
    <dsp:sp modelId="{1A2673BE-6A30-4786-ACF2-8F369AFC1C58}">
      <dsp:nvSpPr>
        <dsp:cNvPr id="0" name=""/>
        <dsp:cNvSpPr/>
      </dsp:nvSpPr>
      <dsp:spPr>
        <a:xfrm>
          <a:off x="1219199" y="134391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375916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Навики</a:t>
          </a:r>
          <a:r>
            <a:rPr lang="ru-RU" sz="25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спеціалізації</a:t>
          </a:r>
          <a:r>
            <a:rPr lang="ru-RU" sz="25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1375916"/>
        <a:ext cx="4785360" cy="639960"/>
      </dsp:txXfrm>
    </dsp:sp>
    <dsp:sp modelId="{47953D06-D6A5-4ABE-AAB4-D7A9E27FC0E7}">
      <dsp:nvSpPr>
        <dsp:cNvPr id="0" name=""/>
        <dsp:cNvSpPr/>
      </dsp:nvSpPr>
      <dsp:spPr>
        <a:xfrm>
          <a:off x="1219199" y="201587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4AEC3-7FFD-457E-9888-69EEDEE51810}">
      <dsp:nvSpPr>
        <dsp:cNvPr id="0" name=""/>
        <dsp:cNvSpPr/>
      </dsp:nvSpPr>
      <dsp:spPr>
        <a:xfrm>
          <a:off x="1310640" y="2047874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Аналітичні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навички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047874"/>
        <a:ext cx="4785360" cy="639960"/>
      </dsp:txXfrm>
    </dsp:sp>
    <dsp:sp modelId="{775E0D1B-D3E9-45AC-BEBF-1A178453C464}">
      <dsp:nvSpPr>
        <dsp:cNvPr id="0" name=""/>
        <dsp:cNvSpPr/>
      </dsp:nvSpPr>
      <dsp:spPr>
        <a:xfrm>
          <a:off x="1219199" y="26878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91E2-26DF-4F0F-95CA-BE681DCD4065}">
      <dsp:nvSpPr>
        <dsp:cNvPr id="0" name=""/>
        <dsp:cNvSpPr/>
      </dsp:nvSpPr>
      <dsp:spPr>
        <a:xfrm>
          <a:off x="1310640" y="2719833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719833"/>
        <a:ext cx="4785360" cy="639960"/>
      </dsp:txXfrm>
    </dsp:sp>
    <dsp:sp modelId="{0407A14B-4D97-4D3E-A003-BFA25CC10073}">
      <dsp:nvSpPr>
        <dsp:cNvPr id="0" name=""/>
        <dsp:cNvSpPr/>
      </dsp:nvSpPr>
      <dsp:spPr>
        <a:xfrm>
          <a:off x="1219199" y="335979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9247-2FEB-49B6-A98C-283122E1C5A5}">
      <dsp:nvSpPr>
        <dsp:cNvPr id="0" name=""/>
        <dsp:cNvSpPr/>
      </dsp:nvSpPr>
      <dsp:spPr>
        <a:xfrm>
          <a:off x="1310640" y="3391792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Кругозір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391792"/>
        <a:ext cx="4785360" cy="639960"/>
      </dsp:txXfrm>
    </dsp:sp>
    <dsp:sp modelId="{5624B640-1B33-4964-9067-D024006166C7}">
      <dsp:nvSpPr>
        <dsp:cNvPr id="0" name=""/>
        <dsp:cNvSpPr/>
      </dsp:nvSpPr>
      <dsp:spPr>
        <a:xfrm>
          <a:off x="1219199" y="403175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2214"/>
          <a:ext cx="7405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2214"/>
          <a:ext cx="1481196" cy="45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14"/>
        <a:ext cx="1481196" cy="4531570"/>
      </dsp:txXfrm>
    </dsp:sp>
    <dsp:sp modelId="{0CC77C34-DDC9-4316-A676-D050EF80B38A}">
      <dsp:nvSpPr>
        <dsp:cNvPr id="0" name=""/>
        <dsp:cNvSpPr/>
      </dsp:nvSpPr>
      <dsp:spPr>
        <a:xfrm>
          <a:off x="1592286" y="32805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Andrew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Rollings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Ernest Adams on Game Design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32805"/>
        <a:ext cx="5813697" cy="611806"/>
      </dsp:txXfrm>
    </dsp:sp>
    <dsp:sp modelId="{BEBE0160-9F08-4A02-BC2D-4F1E25E308E8}">
      <dsp:nvSpPr>
        <dsp:cNvPr id="0" name=""/>
        <dsp:cNvSpPr/>
      </dsp:nvSpPr>
      <dsp:spPr>
        <a:xfrm>
          <a:off x="1481196" y="644611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592286" y="675201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Fundamentals of Game Design by Ernest Adams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675201"/>
        <a:ext cx="5813697" cy="611806"/>
      </dsp:txXfrm>
    </dsp:sp>
    <dsp:sp modelId="{1A2673BE-6A30-4786-ACF2-8F369AFC1C58}">
      <dsp:nvSpPr>
        <dsp:cNvPr id="0" name=""/>
        <dsp:cNvSpPr/>
      </dsp:nvSpPr>
      <dsp:spPr>
        <a:xfrm>
          <a:off x="1481196" y="1287007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592286" y="1317598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Game Architecture and Design: A New Edition by Andrew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Rollings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1317598"/>
        <a:ext cx="5813697" cy="611806"/>
      </dsp:txXfrm>
    </dsp:sp>
    <dsp:sp modelId="{47953D06-D6A5-4ABE-AAB4-D7A9E27FC0E7}">
      <dsp:nvSpPr>
        <dsp:cNvPr id="0" name=""/>
        <dsp:cNvSpPr/>
      </dsp:nvSpPr>
      <dsp:spPr>
        <a:xfrm>
          <a:off x="1481196" y="1929404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0B4A8-66DA-4713-B0C3-6EF500779594}">
      <dsp:nvSpPr>
        <dsp:cNvPr id="0" name=""/>
        <dsp:cNvSpPr/>
      </dsp:nvSpPr>
      <dsp:spPr>
        <a:xfrm>
          <a:off x="1592286" y="1959994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Game Design Workshop: A </a:t>
          </a:r>
          <a:r>
            <a:rPr lang="en-US" sz="2000" b="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Playcentric</a:t>
          </a:r>
          <a:r>
            <a:rPr lang="en-US" sz="2000" b="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Approach to Creating Innovate Games</a:t>
          </a:r>
          <a:r>
            <a:rPr lang="uk-UA" sz="2000" b="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by T. Fullerton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1959994"/>
        <a:ext cx="5813697" cy="611806"/>
      </dsp:txXfrm>
    </dsp:sp>
    <dsp:sp modelId="{559BC24D-2CAA-4B8B-A3E9-94C79AABA765}">
      <dsp:nvSpPr>
        <dsp:cNvPr id="0" name=""/>
        <dsp:cNvSpPr/>
      </dsp:nvSpPr>
      <dsp:spPr>
        <a:xfrm>
          <a:off x="1481196" y="2571801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B20B4-C8A0-44EB-91E6-B8616208F0F7}">
      <dsp:nvSpPr>
        <dsp:cNvPr id="0" name=""/>
        <dsp:cNvSpPr/>
      </dsp:nvSpPr>
      <dsp:spPr>
        <a:xfrm>
          <a:off x="1592286" y="2602391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The Art of Game Design: A book of lenses by Jesse Schell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2602391"/>
        <a:ext cx="5813697" cy="611806"/>
      </dsp:txXfrm>
    </dsp:sp>
    <dsp:sp modelId="{4A624849-158B-43A8-91BE-47D038CAC016}">
      <dsp:nvSpPr>
        <dsp:cNvPr id="0" name=""/>
        <dsp:cNvSpPr/>
      </dsp:nvSpPr>
      <dsp:spPr>
        <a:xfrm>
          <a:off x="1481196" y="3214197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7F605-A60D-4051-B081-85FF913773F5}">
      <dsp:nvSpPr>
        <dsp:cNvPr id="0" name=""/>
        <dsp:cNvSpPr/>
      </dsp:nvSpPr>
      <dsp:spPr>
        <a:xfrm>
          <a:off x="1592286" y="3244787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Theory of Fun for Game Design by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Raph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Koster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3244787"/>
        <a:ext cx="5813697" cy="611806"/>
      </dsp:txXfrm>
    </dsp:sp>
    <dsp:sp modelId="{14968594-6DEE-45ED-8596-6B7C35735224}">
      <dsp:nvSpPr>
        <dsp:cNvPr id="0" name=""/>
        <dsp:cNvSpPr/>
      </dsp:nvSpPr>
      <dsp:spPr>
        <a:xfrm>
          <a:off x="1481196" y="3856594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94CA3-0147-482B-85F9-EF361F1EDCD5}">
      <dsp:nvSpPr>
        <dsp:cNvPr id="0" name=""/>
        <dsp:cNvSpPr/>
      </dsp:nvSpPr>
      <dsp:spPr>
        <a:xfrm>
          <a:off x="1592286" y="3887184"/>
          <a:ext cx="5813697" cy="61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Rules of Play: Game Design Fundamentals by Katie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Salen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Tekinbas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Eric Zimmerman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286" y="3887184"/>
        <a:ext cx="5813697" cy="611806"/>
      </dsp:txXfrm>
    </dsp:sp>
    <dsp:sp modelId="{E23CE447-F159-463F-AFE9-945980C7CF15}">
      <dsp:nvSpPr>
        <dsp:cNvPr id="0" name=""/>
        <dsp:cNvSpPr/>
      </dsp:nvSpPr>
      <dsp:spPr>
        <a:xfrm>
          <a:off x="1481196" y="4498990"/>
          <a:ext cx="5924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" cy="2052000"/>
      </dsp:txXfrm>
    </dsp:sp>
    <dsp:sp modelId="{0CC77C34-DDC9-4316-A676-D050EF80B38A}">
      <dsp:nvSpPr>
        <dsp:cNvPr id="0" name=""/>
        <dsp:cNvSpPr/>
      </dsp:nvSpPr>
      <dsp:spPr>
        <a:xfrm>
          <a:off x="1310640" y="32062"/>
          <a:ext cx="4785360" cy="64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Сетт</a:t>
          </a:r>
          <a:r>
            <a:rPr lang="uk-UA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інг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2062"/>
        <a:ext cx="4785360" cy="641249"/>
      </dsp:txXfrm>
    </dsp:sp>
    <dsp:sp modelId="{BEBE0160-9F08-4A02-BC2D-4F1E25E308E8}">
      <dsp:nvSpPr>
        <dsp:cNvPr id="0" name=""/>
        <dsp:cNvSpPr/>
      </dsp:nvSpPr>
      <dsp:spPr>
        <a:xfrm>
          <a:off x="1219199" y="67331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705374"/>
          <a:ext cx="4785360" cy="64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705374"/>
        <a:ext cx="4785360" cy="641249"/>
      </dsp:txXfrm>
    </dsp:sp>
    <dsp:sp modelId="{1A2673BE-6A30-4786-ACF2-8F369AFC1C58}">
      <dsp:nvSpPr>
        <dsp:cNvPr id="0" name=""/>
        <dsp:cNvSpPr/>
      </dsp:nvSpPr>
      <dsp:spPr>
        <a:xfrm>
          <a:off x="1219199" y="134662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378687"/>
          <a:ext cx="4785360" cy="64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1378687"/>
        <a:ext cx="4785360" cy="641249"/>
      </dsp:txXfrm>
    </dsp:sp>
    <dsp:sp modelId="{47953D06-D6A5-4ABE-AAB4-D7A9E27FC0E7}">
      <dsp:nvSpPr>
        <dsp:cNvPr id="0" name=""/>
        <dsp:cNvSpPr/>
      </dsp:nvSpPr>
      <dsp:spPr>
        <a:xfrm>
          <a:off x="1219199" y="201993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98693" y="653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Реклама</a:t>
          </a:r>
          <a:endParaRPr lang="ru-RU" sz="2300" kern="1200" dirty="0"/>
        </a:p>
      </dsp:txBody>
      <dsp:txXfrm>
        <a:off x="98693" y="653"/>
        <a:ext cx="1419605" cy="851763"/>
      </dsp:txXfrm>
    </dsp:sp>
    <dsp:sp modelId="{EDB24B19-77F7-440A-BFBF-D8445BA556F2}">
      <dsp:nvSpPr>
        <dsp:cNvPr id="0" name=""/>
        <dsp:cNvSpPr/>
      </dsp:nvSpPr>
      <dsp:spPr>
        <a:xfrm>
          <a:off x="98693" y="994377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Freemium</a:t>
          </a:r>
          <a:endParaRPr lang="ru-RU" sz="2300" kern="1200" dirty="0"/>
        </a:p>
      </dsp:txBody>
      <dsp:txXfrm>
        <a:off x="98693" y="994377"/>
        <a:ext cx="1419605" cy="851763"/>
      </dsp:txXfrm>
    </dsp:sp>
    <dsp:sp modelId="{435534A6-DFD7-45E3-868D-126C78DF33BC}">
      <dsp:nvSpPr>
        <dsp:cNvPr id="0" name=""/>
        <dsp:cNvSpPr/>
      </dsp:nvSpPr>
      <dsp:spPr>
        <a:xfrm>
          <a:off x="98693" y="1988101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Продаж контенту</a:t>
          </a:r>
          <a:endParaRPr lang="ru-RU" sz="2300" kern="1200" dirty="0"/>
        </a:p>
      </dsp:txBody>
      <dsp:txXfrm>
        <a:off x="98693" y="1988101"/>
        <a:ext cx="1419605" cy="851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088A3-F093-44D0-87A1-80F4B1A4B7D8}">
      <dsp:nvSpPr>
        <dsp:cNvPr id="0" name=""/>
        <dsp:cNvSpPr/>
      </dsp:nvSpPr>
      <dsp:spPr>
        <a:xfrm>
          <a:off x="98693" y="653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Платна підписка</a:t>
          </a:r>
          <a:endParaRPr lang="ru-RU" sz="2300" kern="1200" dirty="0"/>
        </a:p>
      </dsp:txBody>
      <dsp:txXfrm>
        <a:off x="98693" y="653"/>
        <a:ext cx="1419605" cy="851763"/>
      </dsp:txXfrm>
    </dsp:sp>
    <dsp:sp modelId="{EDB24B19-77F7-440A-BFBF-D8445BA556F2}">
      <dsp:nvSpPr>
        <dsp:cNvPr id="0" name=""/>
        <dsp:cNvSpPr/>
      </dsp:nvSpPr>
      <dsp:spPr>
        <a:xfrm>
          <a:off x="98693" y="994377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Тріал</a:t>
          </a:r>
          <a:endParaRPr lang="ru-RU" sz="2300" kern="1200" dirty="0"/>
        </a:p>
      </dsp:txBody>
      <dsp:txXfrm>
        <a:off x="98693" y="994377"/>
        <a:ext cx="1419605" cy="851763"/>
      </dsp:txXfrm>
    </dsp:sp>
    <dsp:sp modelId="{435534A6-DFD7-45E3-868D-126C78DF33BC}">
      <dsp:nvSpPr>
        <dsp:cNvPr id="0" name=""/>
        <dsp:cNvSpPr/>
      </dsp:nvSpPr>
      <dsp:spPr>
        <a:xfrm>
          <a:off x="98693" y="1988101"/>
          <a:ext cx="1419605" cy="8517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Демо</a:t>
          </a:r>
          <a:r>
            <a:rPr lang="uk-UA" sz="2300" kern="1200" dirty="0" smtClean="0"/>
            <a:t> версія</a:t>
          </a:r>
          <a:endParaRPr lang="ru-RU" sz="2300" kern="1200" dirty="0"/>
        </a:p>
      </dsp:txBody>
      <dsp:txXfrm>
        <a:off x="98693" y="1988101"/>
        <a:ext cx="1419605" cy="851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9269C-996D-495D-934D-5C6639FCA62F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F5FFC-1E4D-4267-8A82-6279DEC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83E3E-E277-411E-879B-25D51B758F1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B6BB-FEC9-489D-8C1E-82C610B2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терміном</a:t>
            </a:r>
            <a:r>
              <a:rPr lang="ru-RU" dirty="0" smtClean="0"/>
              <a:t> «дизайнер»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ховатися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тому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поговоримо</a:t>
            </a:r>
            <a:r>
              <a:rPr lang="ru-RU" dirty="0" smtClean="0"/>
              <a:t> про те, </a:t>
            </a:r>
            <a:r>
              <a:rPr lang="ru-RU" dirty="0" err="1" smtClean="0"/>
              <a:t>чим</a:t>
            </a:r>
            <a:r>
              <a:rPr lang="ru-RU" dirty="0" smtClean="0"/>
              <a:t> же </a:t>
            </a:r>
            <a:r>
              <a:rPr lang="ru-RU" dirty="0" err="1" smtClean="0"/>
              <a:t>займаються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дизайнери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люди,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грою</a:t>
            </a:r>
            <a:r>
              <a:rPr lang="ru-RU" dirty="0" smtClean="0"/>
              <a:t>. По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так і є: дизайнер </a:t>
            </a:r>
            <a:r>
              <a:rPr lang="ru-RU" dirty="0" err="1" smtClean="0"/>
              <a:t>відповідає</a:t>
            </a:r>
            <a:r>
              <a:rPr lang="ru-RU" dirty="0" smtClean="0"/>
              <a:t> за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продуктом.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вигадує</a:t>
            </a:r>
            <a:r>
              <a:rPr lang="ru-RU" dirty="0" smtClean="0"/>
              <a:t> правила </a:t>
            </a: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 і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,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сценаристами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, і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Дизайнери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як на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абстракції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систему правил, так і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по </a:t>
            </a:r>
            <a:r>
              <a:rPr lang="ru-RU" dirty="0" err="1" smtClean="0"/>
              <a:t>фінальній</a:t>
            </a:r>
            <a:r>
              <a:rPr lang="ru-RU" dirty="0" smtClean="0"/>
              <a:t> </a:t>
            </a:r>
            <a:r>
              <a:rPr lang="ru-RU" dirty="0" err="1" smtClean="0"/>
              <a:t>збірці</a:t>
            </a:r>
            <a:r>
              <a:rPr lang="ru-RU" dirty="0" smtClean="0"/>
              <a:t> продукту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локації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буде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відбуватися</a:t>
            </a:r>
            <a:r>
              <a:rPr lang="ru-RU" dirty="0" smtClean="0"/>
              <a:t>, і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помічниками</a:t>
            </a:r>
            <a:r>
              <a:rPr lang="ru-RU" dirty="0" smtClean="0"/>
              <a:t> і противниками, </a:t>
            </a:r>
            <a:r>
              <a:rPr lang="ru-RU" dirty="0" err="1" smtClean="0"/>
              <a:t>перешкодами</a:t>
            </a:r>
            <a:r>
              <a:rPr lang="ru-RU" dirty="0" smtClean="0"/>
              <a:t> і </a:t>
            </a:r>
            <a:r>
              <a:rPr lang="ru-RU" dirty="0" err="1" smtClean="0"/>
              <a:t>нагородами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Дизайнер приходить до художник</a:t>
            </a:r>
            <a:r>
              <a:rPr lang="uk-UA" dirty="0" err="1" smtClean="0"/>
              <a:t>ів</a:t>
            </a:r>
            <a:r>
              <a:rPr lang="ru-RU" dirty="0" smtClean="0"/>
              <a:t> проекту і </a:t>
            </a:r>
            <a:r>
              <a:rPr lang="ru-RU" dirty="0" err="1" smtClean="0"/>
              <a:t>розповідає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про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повинен бути, </a:t>
            </a:r>
            <a:r>
              <a:rPr lang="ru-RU" dirty="0" err="1" smtClean="0"/>
              <a:t>які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властивості</a:t>
            </a:r>
            <a:r>
              <a:rPr lang="ru-RU" dirty="0" smtClean="0"/>
              <a:t>, як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уявляє</a:t>
            </a:r>
            <a:r>
              <a:rPr lang="ru-RU" dirty="0" smtClean="0"/>
              <a:t>. Художники </a:t>
            </a:r>
            <a:r>
              <a:rPr lang="ru-RU" dirty="0" err="1" smtClean="0"/>
              <a:t>готують</a:t>
            </a:r>
            <a:r>
              <a:rPr lang="ru-RU" dirty="0" smtClean="0"/>
              <a:t> концепт </a:t>
            </a:r>
            <a:r>
              <a:rPr lang="ru-RU" dirty="0" err="1" smtClean="0"/>
              <a:t>класу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. На </a:t>
            </a:r>
            <a:r>
              <a:rPr lang="ru-RU" dirty="0" err="1" smtClean="0"/>
              <a:t>цьому</a:t>
            </a:r>
            <a:r>
              <a:rPr lang="ru-RU" dirty="0" smtClean="0"/>
              <a:t> ж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обговорюється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в </a:t>
            </a:r>
            <a:r>
              <a:rPr lang="ru-RU" dirty="0" err="1" smtClean="0"/>
              <a:t>технічній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Дизайнер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чорнову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 </a:t>
            </a:r>
            <a:r>
              <a:rPr lang="ru-RU" dirty="0" err="1" smtClean="0"/>
              <a:t>Поки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механіка</a:t>
            </a:r>
            <a:r>
              <a:rPr lang="ru-RU" dirty="0" smtClean="0"/>
              <a:t> (то, як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заклинання</a:t>
            </a:r>
            <a:r>
              <a:rPr lang="ru-RU" dirty="0" smtClean="0"/>
              <a:t> і </a:t>
            </a:r>
            <a:r>
              <a:rPr lang="ru-RU" dirty="0" err="1" smtClean="0"/>
              <a:t>здібності</a:t>
            </a:r>
            <a:r>
              <a:rPr lang="ru-RU" dirty="0" smtClean="0"/>
              <a:t>) і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візуалізація</a:t>
            </a:r>
            <a:r>
              <a:rPr lang="ru-RU" dirty="0" smtClean="0"/>
              <a:t>. Ми </a:t>
            </a:r>
            <a:r>
              <a:rPr lang="ru-RU" dirty="0" err="1" smtClean="0"/>
              <a:t>граємо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і говоримо: ось тут не </a:t>
            </a:r>
            <a:r>
              <a:rPr lang="ru-RU" dirty="0" err="1" smtClean="0"/>
              <a:t>вдалося</a:t>
            </a:r>
            <a:r>
              <a:rPr lang="ru-RU" dirty="0" smtClean="0"/>
              <a:t>, а тут,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відмінно</a:t>
            </a:r>
            <a:r>
              <a:rPr lang="ru-RU" dirty="0" smtClean="0"/>
              <a:t>, давайте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побільше</a:t>
            </a:r>
            <a:r>
              <a:rPr lang="ru-RU" dirty="0" smtClean="0"/>
              <a:t>, а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поменше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повторюється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, і ми </a:t>
            </a:r>
            <a:r>
              <a:rPr lang="ru-RU" dirty="0" err="1" smtClean="0"/>
              <a:t>отримуємо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, в </a:t>
            </a:r>
            <a:r>
              <a:rPr lang="ru-RU" dirty="0" err="1" smtClean="0"/>
              <a:t>який</a:t>
            </a:r>
            <a:r>
              <a:rPr lang="ru-RU" dirty="0" smtClean="0"/>
              <a:t> буде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гратися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(а </a:t>
            </a:r>
            <a:r>
              <a:rPr lang="ru-RU" dirty="0" err="1" smtClean="0"/>
              <a:t>іноді</a:t>
            </a:r>
            <a:r>
              <a:rPr lang="ru-RU" dirty="0" smtClean="0"/>
              <a:t> і </a:t>
            </a:r>
            <a:r>
              <a:rPr lang="ru-RU" dirty="0" err="1" smtClean="0"/>
              <a:t>паралельно</a:t>
            </a:r>
            <a:r>
              <a:rPr lang="ru-RU" dirty="0" smtClean="0"/>
              <a:t> з </a:t>
            </a:r>
            <a:r>
              <a:rPr lang="ru-RU" dirty="0" err="1" smtClean="0"/>
              <a:t>цим</a:t>
            </a:r>
            <a:r>
              <a:rPr lang="ru-RU" dirty="0" smtClean="0"/>
              <a:t>) </a:t>
            </a:r>
            <a:r>
              <a:rPr lang="ru-RU" dirty="0" err="1" smtClean="0"/>
              <a:t>відбувається</a:t>
            </a:r>
            <a:r>
              <a:rPr lang="ru-RU" dirty="0" smtClean="0"/>
              <a:t> робота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 (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анімації</a:t>
            </a:r>
            <a:r>
              <a:rPr lang="ru-RU" dirty="0" smtClean="0"/>
              <a:t>, </a:t>
            </a:r>
            <a:r>
              <a:rPr lang="ru-RU" dirty="0" err="1" smtClean="0"/>
              <a:t>ефекти</a:t>
            </a:r>
            <a:r>
              <a:rPr lang="ru-RU" dirty="0" smtClean="0"/>
              <a:t>, звуки).</a:t>
            </a:r>
          </a:p>
          <a:p>
            <a:endParaRPr lang="ru-RU" dirty="0" smtClean="0"/>
          </a:p>
          <a:p>
            <a:r>
              <a:rPr lang="ru-RU" dirty="0" smtClean="0"/>
              <a:t>Дизайнер </a:t>
            </a:r>
            <a:r>
              <a:rPr lang="ru-RU" dirty="0" err="1" smtClean="0"/>
              <a:t>робить</a:t>
            </a:r>
            <a:r>
              <a:rPr lang="ru-RU" dirty="0" smtClean="0"/>
              <a:t> другу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дизайну </a:t>
            </a:r>
            <a:r>
              <a:rPr lang="ru-RU" dirty="0" err="1" smtClean="0"/>
              <a:t>класу</a:t>
            </a:r>
            <a:r>
              <a:rPr lang="ru-RU" dirty="0" smtClean="0"/>
              <a:t> - </a:t>
            </a:r>
            <a:r>
              <a:rPr lang="ru-RU" dirty="0" err="1" smtClean="0"/>
              <a:t>прораховує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: </a:t>
            </a:r>
            <a:r>
              <a:rPr lang="ru-RU" dirty="0" err="1" smtClean="0"/>
              <a:t>скільки</a:t>
            </a:r>
            <a:r>
              <a:rPr lang="ru-RU" dirty="0" smtClean="0"/>
              <a:t> вони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завдавати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, як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тривати</a:t>
            </a:r>
            <a:r>
              <a:rPr lang="ru-RU" dirty="0" smtClean="0"/>
              <a:t>, як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і </a:t>
            </a:r>
            <a:r>
              <a:rPr lang="ru-RU" dirty="0" err="1" smtClean="0"/>
              <a:t>знаходитися</a:t>
            </a:r>
            <a:r>
              <a:rPr lang="ru-RU" dirty="0" smtClean="0"/>
              <a:t> в </a:t>
            </a:r>
            <a:r>
              <a:rPr lang="ru-RU" dirty="0" err="1" smtClean="0"/>
              <a:t>балансі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класами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збирається</a:t>
            </a:r>
            <a:r>
              <a:rPr lang="ru-RU" dirty="0" smtClean="0"/>
              <a:t> начисто,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підключаються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в </a:t>
            </a:r>
            <a:r>
              <a:rPr lang="ru-RU" dirty="0" err="1" smtClean="0"/>
              <a:t>гру</a:t>
            </a:r>
            <a:r>
              <a:rPr lang="ru-RU" dirty="0" smtClean="0"/>
              <a:t> з </a:t>
            </a: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, звуком,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інтерфейсами</a:t>
            </a:r>
            <a:r>
              <a:rPr lang="ru-RU" dirty="0" smtClean="0"/>
              <a:t> і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належними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. Весь </a:t>
            </a:r>
            <a:r>
              <a:rPr lang="ru-RU" dirty="0" err="1" smtClean="0"/>
              <a:t>цей</a:t>
            </a:r>
            <a:r>
              <a:rPr lang="ru-RU" dirty="0" smtClean="0"/>
              <a:t> час дизайнер </a:t>
            </a:r>
            <a:r>
              <a:rPr lang="ru-RU" dirty="0" err="1" smtClean="0"/>
              <a:t>грає</a:t>
            </a:r>
            <a:r>
              <a:rPr lang="ru-RU" dirty="0" smtClean="0"/>
              <a:t> в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: </a:t>
            </a:r>
            <a:r>
              <a:rPr lang="ru-RU" dirty="0" err="1" smtClean="0"/>
              <a:t>перевіряє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працездатність</a:t>
            </a:r>
            <a:r>
              <a:rPr lang="ru-RU" dirty="0" smtClean="0"/>
              <a:t>, але і те, як </a:t>
            </a:r>
            <a:r>
              <a:rPr lang="ru-RU" dirty="0" err="1" smtClean="0"/>
              <a:t>фінальне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в </a:t>
            </a:r>
            <a:r>
              <a:rPr lang="ru-RU" dirty="0" err="1" smtClean="0"/>
              <a:t>ігрових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дизайнера </a:t>
            </a:r>
            <a:r>
              <a:rPr lang="ru-RU" dirty="0" err="1" smtClean="0"/>
              <a:t>приходять</a:t>
            </a:r>
            <a:r>
              <a:rPr lang="ru-RU" dirty="0" smtClean="0"/>
              <a:t> </a:t>
            </a:r>
            <a:r>
              <a:rPr lang="ru-RU" dirty="0" err="1" smtClean="0"/>
              <a:t>розповідати</a:t>
            </a:r>
            <a:r>
              <a:rPr lang="ru-RU" dirty="0" smtClean="0"/>
              <a:t> про те, як добре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а де </a:t>
            </a:r>
            <a:r>
              <a:rPr lang="ru-RU" dirty="0" err="1" smtClean="0"/>
              <a:t>ще</a:t>
            </a:r>
            <a:r>
              <a:rPr lang="ru-RU" dirty="0" smtClean="0"/>
              <a:t> треба </a:t>
            </a:r>
            <a:r>
              <a:rPr lang="ru-RU" dirty="0" err="1" smtClean="0"/>
              <a:t>тілося</a:t>
            </a:r>
            <a:r>
              <a:rPr lang="ru-RU" dirty="0" smtClean="0"/>
              <a:t> б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доопрацювати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Геймдизайнер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вартості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урахуванням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код.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Поширення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прикладі невеликого розробка ігор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розробники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тому великого бюджету на рекламу у нас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Але все ж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думаємо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50 000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таргетовану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рекламу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 для того,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зняти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більш-менш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достовірні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 такою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зможемо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розмовляти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інвесторами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видавцями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кредиторами,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звернемося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них.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Додатково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перших порах,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думаємо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приносити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рекламу.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розрахунком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довгий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рахунок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перших грошей і без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додаткового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підживлення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ззовні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Але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потужна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кампанія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повинна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вивести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топи,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потім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повинна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рахунок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прискорення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 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намагаємося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засвітити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розміщуємо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огляд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профільних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сайтах і форумах. Хороший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приплив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сторінках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наших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музикантів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ПЕРШІ РЕЗУЛЬТАТИ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запуску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пройшло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тижні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розрахову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ємо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такі показники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встановило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осіб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Приріст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аудиторії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приблизно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чоловік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день.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середньому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день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унікальних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перебувають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одноразово онлайн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10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чоловік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портрет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юнак до 18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припускаю,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швидше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все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навіть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12-14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ми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цілилися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Діаграма-зріз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статтю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статистики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аудиторії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Діаграма-зріз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статистика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i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дизайнер (англ.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designer)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дотриманням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раніше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стилю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дизайнер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(англ.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or level designer)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(англ. Дизайнер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дизайнер)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балансом.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Сценарист (англ.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Письменник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діалогами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текстами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відеороликів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системою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підказок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коробці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Дизайн </a:t>
            </a:r>
            <a:r>
              <a:rPr lang="ru-RU" dirty="0" err="1" smtClean="0"/>
              <a:t>всесвіту</a:t>
            </a:r>
            <a:r>
              <a:rPr lang="ru-RU" dirty="0" smtClean="0"/>
              <a:t> -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предісторії</a:t>
            </a:r>
            <a:r>
              <a:rPr lang="ru-RU" dirty="0" smtClean="0"/>
              <a:t>, </a:t>
            </a:r>
            <a:r>
              <a:rPr lang="ru-RU" dirty="0" err="1" smtClean="0"/>
              <a:t>події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вибір</a:t>
            </a:r>
            <a:r>
              <a:rPr lang="ru-RU" dirty="0" smtClean="0"/>
              <a:t> стилю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Дизайн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механік</a:t>
            </a:r>
            <a:r>
              <a:rPr lang="ru-RU" dirty="0" smtClean="0"/>
              <a:t> - </a:t>
            </a:r>
            <a:r>
              <a:rPr lang="ru-RU" dirty="0" err="1" smtClean="0"/>
              <a:t>розробка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систем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: </a:t>
            </a:r>
            <a:r>
              <a:rPr lang="ru-RU" dirty="0" err="1" smtClean="0"/>
              <a:t>рольова</a:t>
            </a:r>
            <a:r>
              <a:rPr lang="ru-RU" dirty="0" smtClean="0"/>
              <a:t> система, </a:t>
            </a:r>
            <a:r>
              <a:rPr lang="ru-RU" dirty="0" err="1" smtClean="0"/>
              <a:t>бойова</a:t>
            </a:r>
            <a:r>
              <a:rPr lang="ru-RU" dirty="0" smtClean="0"/>
              <a:t> система,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, 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персонажами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Дизайн </a:t>
            </a:r>
            <a:r>
              <a:rPr lang="ru-RU" dirty="0" err="1" smtClean="0"/>
              <a:t>персонажів</a:t>
            </a:r>
            <a:r>
              <a:rPr lang="ru-RU" dirty="0" smtClean="0"/>
              <a:t> та </a:t>
            </a:r>
            <a:r>
              <a:rPr lang="ru-RU" dirty="0" err="1" smtClean="0"/>
              <a:t>завдань</a:t>
            </a:r>
            <a:r>
              <a:rPr lang="ru-RU" dirty="0" smtClean="0"/>
              <a:t> 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ігорних</a:t>
            </a:r>
            <a:r>
              <a:rPr lang="ru-RU" dirty="0" smtClean="0"/>
              <a:t> та </a:t>
            </a:r>
            <a:r>
              <a:rPr lang="ru-RU" dirty="0" err="1" smtClean="0"/>
              <a:t>неігрових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зовнішності</a:t>
            </a:r>
            <a:r>
              <a:rPr lang="ru-RU" dirty="0" smtClean="0"/>
              <a:t> та характеру. Дизайн </a:t>
            </a:r>
            <a:r>
              <a:rPr lang="ru-RU" dirty="0" err="1" smtClean="0"/>
              <a:t>квестів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зустріне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Дизайн </a:t>
            </a:r>
            <a:r>
              <a:rPr lang="ru-RU" dirty="0" err="1" smtClean="0"/>
              <a:t>рівнів</a:t>
            </a:r>
            <a:r>
              <a:rPr lang="ru-RU" dirty="0" smtClean="0"/>
              <a:t> - 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на </a:t>
            </a:r>
            <a:r>
              <a:rPr lang="ru-RU" dirty="0" err="1" smtClean="0"/>
              <a:t>яких</a:t>
            </a:r>
            <a:r>
              <a:rPr lang="ru-RU" dirty="0" smtClean="0"/>
              <a:t> буде </a:t>
            </a:r>
            <a:r>
              <a:rPr lang="ru-RU" dirty="0" err="1" smtClean="0"/>
              <a:t>відбуватися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Дизайн </a:t>
            </a:r>
            <a:r>
              <a:rPr lang="ru-RU" dirty="0" err="1" smtClean="0"/>
              <a:t>інтерфейсу</a:t>
            </a:r>
            <a:r>
              <a:rPr lang="ru-RU" dirty="0" smtClean="0"/>
              <a:t> - дизайн і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r>
              <a:rPr lang="ru-RU" dirty="0" smtClean="0"/>
              <a:t> та хаджу </a:t>
            </a:r>
            <a:r>
              <a:rPr lang="ru-RU" dirty="0" err="1" smtClean="0"/>
              <a:t>гри</a:t>
            </a:r>
            <a:r>
              <a:rPr lang="ru-RU" dirty="0" smtClean="0"/>
              <a:t>, з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потреб.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Підводячи</a:t>
            </a:r>
            <a:r>
              <a:rPr lang="ru-RU" dirty="0" smtClean="0"/>
              <a:t> </a:t>
            </a:r>
            <a:r>
              <a:rPr lang="ru-RU" dirty="0" err="1" smtClean="0"/>
              <a:t>підсумок</a:t>
            </a:r>
            <a:r>
              <a:rPr lang="ru-RU" dirty="0" smtClean="0"/>
              <a:t>, </a:t>
            </a:r>
            <a:r>
              <a:rPr lang="ru-RU" dirty="0" err="1" smtClean="0"/>
              <a:t>ідеальний</a:t>
            </a:r>
            <a:r>
              <a:rPr lang="ru-RU" dirty="0" smtClean="0"/>
              <a:t> дизайнер </a:t>
            </a:r>
            <a:r>
              <a:rPr lang="ru-RU" dirty="0" err="1" smtClean="0"/>
              <a:t>ігор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на себе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великий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,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цікавим</a:t>
            </a:r>
            <a:r>
              <a:rPr lang="ru-RU" dirty="0" smtClean="0"/>
              <a:t>, веселим, </a:t>
            </a:r>
            <a:r>
              <a:rPr lang="ru-RU" dirty="0" err="1" smtClean="0"/>
              <a:t>захоплюючим</a:t>
            </a:r>
            <a:r>
              <a:rPr lang="ru-RU" dirty="0" smtClean="0"/>
              <a:t>. Дизайнер повинен </a:t>
            </a:r>
            <a:r>
              <a:rPr lang="ru-RU" dirty="0" err="1" smtClean="0"/>
              <a:t>відповідати</a:t>
            </a:r>
            <a:r>
              <a:rPr lang="ru-RU" dirty="0" smtClean="0"/>
              <a:t> за будь-яку роботу, </a:t>
            </a:r>
            <a:r>
              <a:rPr lang="ru-RU" dirty="0" err="1" smtClean="0"/>
              <a:t>пов'язану</a:t>
            </a:r>
            <a:r>
              <a:rPr lang="ru-RU" dirty="0" smtClean="0"/>
              <a:t> з </a:t>
            </a:r>
            <a:r>
              <a:rPr lang="ru-RU" dirty="0" err="1" smtClean="0"/>
              <a:t>інтерактивністю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з </a:t>
            </a:r>
            <a:r>
              <a:rPr lang="ru-RU" dirty="0" err="1" smtClean="0"/>
              <a:t>побудовою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грою</a:t>
            </a:r>
            <a:r>
              <a:rPr lang="ru-RU" dirty="0" smtClean="0"/>
              <a:t> і </a:t>
            </a:r>
            <a:r>
              <a:rPr lang="ru-RU" dirty="0" err="1" smtClean="0"/>
              <a:t>користувачем</a:t>
            </a:r>
            <a:r>
              <a:rPr lang="ru-RU" dirty="0" smtClean="0"/>
              <a:t>. </a:t>
            </a:r>
            <a:r>
              <a:rPr lang="ru-RU" dirty="0" err="1" smtClean="0"/>
              <a:t>Розрахунки</a:t>
            </a:r>
            <a:r>
              <a:rPr lang="ru-RU" dirty="0" smtClean="0"/>
              <a:t> і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плейтеста</a:t>
            </a:r>
            <a:r>
              <a:rPr lang="ru-RU" dirty="0" smtClean="0"/>
              <a:t>, </a:t>
            </a: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,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сценарної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все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дизайну.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розробка</a:t>
            </a:r>
            <a:r>
              <a:rPr lang="ru-RU" dirty="0" smtClean="0"/>
              <a:t> проекту - справа </a:t>
            </a:r>
            <a:r>
              <a:rPr lang="ru-RU" dirty="0" err="1" smtClean="0"/>
              <a:t>командна</a:t>
            </a:r>
            <a:r>
              <a:rPr lang="ru-RU" dirty="0" smtClean="0"/>
              <a:t>, тому </a:t>
            </a:r>
            <a:r>
              <a:rPr lang="ru-RU" dirty="0" err="1" smtClean="0"/>
              <a:t>чимала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спілкуванню</a:t>
            </a:r>
            <a:r>
              <a:rPr lang="ru-RU" dirty="0" smtClean="0"/>
              <a:t> і </a:t>
            </a:r>
            <a:r>
              <a:rPr lang="ru-RU" dirty="0" err="1" smtClean="0"/>
              <a:t>донесенню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людей. Тому у дизайнера повинен бути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навик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сказаного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є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цінуються</a:t>
            </a:r>
            <a:r>
              <a:rPr lang="ru-RU" dirty="0" smtClean="0"/>
              <a:t> в </a:t>
            </a:r>
            <a:r>
              <a:rPr lang="ru-RU" dirty="0" err="1" smtClean="0"/>
              <a:t>потенційному</a:t>
            </a:r>
            <a:r>
              <a:rPr lang="ru-RU" dirty="0" smtClean="0"/>
              <a:t> </a:t>
            </a:r>
            <a:r>
              <a:rPr lang="ru-RU" dirty="0" err="1" smtClean="0"/>
              <a:t>співробітнику</a:t>
            </a:r>
            <a:r>
              <a:rPr lang="ru-RU" baseline="0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Комунікативність</a:t>
            </a:r>
            <a:r>
              <a:rPr lang="ru-RU" dirty="0" smtClean="0"/>
              <a:t> – </a:t>
            </a:r>
            <a:r>
              <a:rPr lang="ru-RU" dirty="0" err="1" smtClean="0"/>
              <a:t>активн</a:t>
            </a:r>
            <a:r>
              <a:rPr lang="uk-UA" dirty="0" smtClean="0"/>
              <a:t>і</a:t>
            </a:r>
            <a:r>
              <a:rPr lang="uk-UA" baseline="0" dirty="0" smtClean="0"/>
              <a:t> </a:t>
            </a:r>
            <a:r>
              <a:rPr lang="ru-RU" dirty="0" smtClean="0"/>
              <a:t>люди,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добре </a:t>
            </a:r>
            <a:r>
              <a:rPr lang="ru-RU" dirty="0" err="1" smtClean="0"/>
              <a:t>говорити</a:t>
            </a:r>
            <a:r>
              <a:rPr lang="ru-RU" dirty="0" smtClean="0"/>
              <a:t>, </a:t>
            </a:r>
            <a:r>
              <a:rPr lang="ru-RU" dirty="0" err="1" smtClean="0"/>
              <a:t>доносити</a:t>
            </a:r>
            <a:r>
              <a:rPr lang="ru-RU" dirty="0" smtClean="0"/>
              <a:t> думку, детально </a:t>
            </a:r>
            <a:r>
              <a:rPr lang="ru-RU" dirty="0" err="1" smtClean="0"/>
              <a:t>викладати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А до Я,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просувати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Ігрова</a:t>
            </a:r>
            <a:r>
              <a:rPr lang="ru-RU" dirty="0" smtClean="0"/>
              <a:t> </a:t>
            </a:r>
            <a:r>
              <a:rPr lang="ru-RU" dirty="0" err="1" smtClean="0"/>
              <a:t>ерудиція</a:t>
            </a:r>
            <a:r>
              <a:rPr lang="ru-RU" dirty="0" smtClean="0"/>
              <a:t> - </a:t>
            </a:r>
            <a:r>
              <a:rPr lang="ru-RU" dirty="0" err="1" smtClean="0"/>
              <a:t>людина</a:t>
            </a:r>
            <a:r>
              <a:rPr lang="ru-RU" dirty="0" smtClean="0"/>
              <a:t> повинна знати, як </a:t>
            </a:r>
            <a:r>
              <a:rPr lang="ru-RU" dirty="0" err="1" smtClean="0"/>
              <a:t>влаштовані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індустрії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 При </a:t>
            </a:r>
            <a:r>
              <a:rPr lang="ru-RU" dirty="0" err="1" smtClean="0"/>
              <a:t>багатому</a:t>
            </a:r>
            <a:r>
              <a:rPr lang="ru-RU" dirty="0" smtClean="0"/>
              <a:t> </a:t>
            </a:r>
            <a:r>
              <a:rPr lang="ru-RU" dirty="0" err="1" smtClean="0"/>
              <a:t>ігровому</a:t>
            </a:r>
            <a:r>
              <a:rPr lang="ru-RU" dirty="0" smtClean="0"/>
              <a:t> </a:t>
            </a:r>
            <a:r>
              <a:rPr lang="ru-RU" dirty="0" err="1" smtClean="0"/>
              <a:t>досвіді</a:t>
            </a:r>
            <a:r>
              <a:rPr lang="ru-RU" dirty="0" smtClean="0"/>
              <a:t> </a:t>
            </a:r>
            <a:r>
              <a:rPr lang="ru-RU" dirty="0" err="1" smtClean="0"/>
              <a:t>накопичує</a:t>
            </a:r>
            <a:r>
              <a:rPr lang="ru-RU" dirty="0" smtClean="0"/>
              <a:t> багаж </a:t>
            </a:r>
            <a:r>
              <a:rPr lang="ru-RU" dirty="0" err="1" smtClean="0"/>
              <a:t>знань</a:t>
            </a:r>
            <a:r>
              <a:rPr lang="ru-RU" dirty="0" smtClean="0"/>
              <a:t> з того,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проектах. Як </a:t>
            </a:r>
            <a:r>
              <a:rPr lang="ru-RU" dirty="0" err="1" smtClean="0"/>
              <a:t>наслідок</a:t>
            </a:r>
            <a:r>
              <a:rPr lang="ru-RU" dirty="0" smtClean="0"/>
              <a:t>, </a:t>
            </a:r>
            <a:r>
              <a:rPr lang="ru-RU" dirty="0" err="1" smtClean="0"/>
              <a:t>зіткнувшись</a:t>
            </a:r>
            <a:r>
              <a:rPr lang="ru-RU" dirty="0" smtClean="0"/>
              <a:t> з </a:t>
            </a:r>
            <a:r>
              <a:rPr lang="ru-RU" dirty="0" err="1" smtClean="0"/>
              <a:t>подібною</a:t>
            </a:r>
            <a:r>
              <a:rPr lang="ru-RU" dirty="0" smtClean="0"/>
              <a:t> проблемою на поточному </a:t>
            </a:r>
            <a:r>
              <a:rPr lang="ru-RU" dirty="0" err="1" smtClean="0"/>
              <a:t>проекті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буде себе </a:t>
            </a:r>
            <a:r>
              <a:rPr lang="ru-RU" dirty="0" err="1" smtClean="0"/>
              <a:t>представляти</a:t>
            </a:r>
            <a:r>
              <a:rPr lang="ru-RU" dirty="0" smtClean="0"/>
              <a:t>, як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підступитися</a:t>
            </a:r>
            <a:r>
              <a:rPr lang="ru-RU" dirty="0" smtClean="0"/>
              <a:t> і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 Те ж </a:t>
            </a:r>
            <a:r>
              <a:rPr lang="ru-RU" dirty="0" err="1" smtClean="0"/>
              <a:t>вірно</a:t>
            </a:r>
            <a:r>
              <a:rPr lang="ru-RU" dirty="0" smtClean="0"/>
              <a:t> і в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якась</a:t>
            </a:r>
            <a:r>
              <a:rPr lang="ru-RU" dirty="0" smtClean="0"/>
              <a:t> нова </a:t>
            </a:r>
            <a:r>
              <a:rPr lang="ru-RU" dirty="0" err="1" smtClean="0"/>
              <a:t>ідея</a:t>
            </a:r>
            <a:r>
              <a:rPr lang="ru-RU" dirty="0" smtClean="0"/>
              <a:t> для </a:t>
            </a:r>
            <a:r>
              <a:rPr lang="ru-RU" dirty="0" err="1" smtClean="0"/>
              <a:t>поточної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, як вона </a:t>
            </a:r>
            <a:r>
              <a:rPr lang="ru-RU" dirty="0" err="1" smtClean="0"/>
              <a:t>виглядала</a:t>
            </a:r>
            <a:r>
              <a:rPr lang="ru-RU" dirty="0" smtClean="0"/>
              <a:t> б в уже </a:t>
            </a:r>
            <a:r>
              <a:rPr lang="ru-RU" dirty="0" err="1" smtClean="0"/>
              <a:t>випущеному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 того ж жанру і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вона хороша і де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Навики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спеціалізації</a:t>
            </a:r>
            <a:r>
              <a:rPr lang="ru-RU" baseline="0" dirty="0" smtClean="0"/>
              <a:t> </a:t>
            </a:r>
            <a:r>
              <a:rPr lang="ru-RU" dirty="0" smtClean="0"/>
              <a:t>- тут все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на яку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претендує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в </a:t>
            </a:r>
            <a:r>
              <a:rPr lang="ru-RU" dirty="0" err="1" smtClean="0"/>
              <a:t>рольових</a:t>
            </a:r>
            <a:r>
              <a:rPr lang="ru-RU" dirty="0" smtClean="0"/>
              <a:t> системах, то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вміти</a:t>
            </a:r>
            <a:r>
              <a:rPr lang="ru-RU" dirty="0" smtClean="0"/>
              <a:t> добре </a:t>
            </a:r>
            <a:r>
              <a:rPr lang="ru-RU" dirty="0" err="1" smtClean="0"/>
              <a:t>рахувати</a:t>
            </a:r>
            <a:r>
              <a:rPr lang="ru-RU" dirty="0" smtClean="0"/>
              <a:t>, </a:t>
            </a:r>
            <a:r>
              <a:rPr lang="ru-RU" dirty="0" err="1" smtClean="0"/>
              <a:t>розуміти</a:t>
            </a:r>
            <a:r>
              <a:rPr lang="ru-RU" dirty="0" smtClean="0"/>
              <a:t>, як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ймовірності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локацій</a:t>
            </a:r>
            <a:r>
              <a:rPr lang="ru-RU" dirty="0" smtClean="0"/>
              <a:t> -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як </a:t>
            </a:r>
            <a:r>
              <a:rPr lang="ru-RU" dirty="0" err="1" smtClean="0"/>
              <a:t>будуються</a:t>
            </a:r>
            <a:r>
              <a:rPr lang="ru-RU" dirty="0" smtClean="0"/>
              <a:t> </a:t>
            </a:r>
            <a:r>
              <a:rPr lang="ru-RU" dirty="0" err="1" smtClean="0"/>
              <a:t>локації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, як </a:t>
            </a:r>
            <a:r>
              <a:rPr lang="ru-RU" dirty="0" err="1" smtClean="0"/>
              <a:t>передати</a:t>
            </a:r>
            <a:r>
              <a:rPr lang="ru-RU" dirty="0" smtClean="0"/>
              <a:t> те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відкритої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закритої</a:t>
            </a:r>
            <a:r>
              <a:rPr lang="ru-RU" dirty="0" smtClean="0"/>
              <a:t> </a:t>
            </a:r>
            <a:r>
              <a:rPr lang="ru-RU" dirty="0" err="1" smtClean="0"/>
              <a:t>локації</a:t>
            </a:r>
            <a:r>
              <a:rPr lang="ru-RU" dirty="0" smtClean="0"/>
              <a:t> і так по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спеціальностях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- дизайнеру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те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</a:t>
            </a:r>
            <a:r>
              <a:rPr lang="ru-RU" dirty="0" err="1" smtClean="0"/>
              <a:t>навіщо</a:t>
            </a:r>
            <a:r>
              <a:rPr lang="ru-RU" dirty="0" smtClean="0"/>
              <a:t>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, яке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картині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Психологія</a:t>
            </a:r>
            <a:r>
              <a:rPr lang="ru-RU" dirty="0" smtClean="0"/>
              <a:t> - дизайнеру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психологію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і як </a:t>
            </a:r>
            <a:r>
              <a:rPr lang="ru-RU" dirty="0" err="1" smtClean="0"/>
              <a:t>він</a:t>
            </a:r>
            <a:r>
              <a:rPr lang="ru-RU" dirty="0" smtClean="0"/>
              <a:t> себе </a:t>
            </a:r>
            <a:r>
              <a:rPr lang="ru-RU" dirty="0" err="1" smtClean="0"/>
              <a:t>поведе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endParaRPr lang="ru-RU" dirty="0" smtClean="0"/>
          </a:p>
          <a:p>
            <a:r>
              <a:rPr lang="ru-RU" dirty="0" err="1" smtClean="0"/>
              <a:t>Кругозір</a:t>
            </a:r>
            <a:r>
              <a:rPr lang="ru-RU" dirty="0" smtClean="0"/>
              <a:t> - </a:t>
            </a:r>
            <a:r>
              <a:rPr lang="ru-RU" dirty="0" err="1" smtClean="0"/>
              <a:t>дизайнери</a:t>
            </a:r>
            <a:r>
              <a:rPr lang="ru-RU" dirty="0" smtClean="0"/>
              <a:t> не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замикатися</a:t>
            </a:r>
            <a:r>
              <a:rPr lang="ru-RU" dirty="0" smtClean="0"/>
              <a:t> на </a:t>
            </a:r>
            <a:r>
              <a:rPr lang="ru-RU" dirty="0" err="1" smtClean="0"/>
              <a:t>іграх</a:t>
            </a:r>
            <a:r>
              <a:rPr lang="ru-RU" dirty="0" smtClean="0"/>
              <a:t>. </a:t>
            </a:r>
            <a:r>
              <a:rPr lang="ru-RU" dirty="0" err="1" smtClean="0"/>
              <a:t>Індустрія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-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, де ми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конкуруємо</a:t>
            </a:r>
            <a:r>
              <a:rPr lang="ru-RU" dirty="0" smtClean="0"/>
              <a:t> за один і той же ресурс, </a:t>
            </a:r>
            <a:r>
              <a:rPr lang="ru-RU" dirty="0" err="1" smtClean="0"/>
              <a:t>вільний</a:t>
            </a:r>
            <a:r>
              <a:rPr lang="ru-RU" dirty="0" smtClean="0"/>
              <a:t> час. Людина буде </a:t>
            </a:r>
            <a:r>
              <a:rPr lang="ru-RU" dirty="0" err="1" smtClean="0"/>
              <a:t>вибирати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найяскравіші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Значить, нам треба знати,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конкуренти</a:t>
            </a:r>
            <a:r>
              <a:rPr lang="ru-RU" dirty="0" smtClean="0"/>
              <a:t>, будь то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книги, туризм </a:t>
            </a:r>
            <a:r>
              <a:rPr lang="ru-RU" dirty="0" err="1" smtClean="0"/>
              <a:t>або</a:t>
            </a:r>
            <a:r>
              <a:rPr lang="ru-RU" dirty="0" smtClean="0"/>
              <a:t> спорт. </a:t>
            </a:r>
            <a:r>
              <a:rPr lang="ru-RU" dirty="0" err="1" smtClean="0"/>
              <a:t>Більш</a:t>
            </a:r>
            <a:r>
              <a:rPr lang="ru-RU" dirty="0" smtClean="0"/>
              <a:t> того, </a:t>
            </a:r>
            <a:r>
              <a:rPr lang="ru-RU" dirty="0" err="1" smtClean="0"/>
              <a:t>лише</a:t>
            </a:r>
            <a:r>
              <a:rPr lang="ru-RU" dirty="0" smtClean="0"/>
              <a:t> мала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абстрактні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, а значить, дизайнеру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як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фрагмент </a:t>
            </a:r>
            <a:r>
              <a:rPr lang="ru-RU" dirty="0" err="1" smtClean="0"/>
              <a:t>гри</a:t>
            </a:r>
            <a:r>
              <a:rPr lang="ru-RU" dirty="0" smtClean="0"/>
              <a:t>. Тому дизайнер повинен знати,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найрізноманітніші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. </a:t>
            </a:r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географія</a:t>
            </a:r>
            <a:r>
              <a:rPr lang="ru-RU" dirty="0" smtClean="0"/>
              <a:t>, </a:t>
            </a:r>
            <a:r>
              <a:rPr lang="ru-RU" dirty="0" err="1" smtClean="0"/>
              <a:t>біологія</a:t>
            </a:r>
            <a:r>
              <a:rPr lang="ru-RU" dirty="0" smtClean="0"/>
              <a:t>, </a:t>
            </a:r>
            <a:r>
              <a:rPr lang="ru-RU" dirty="0" err="1" smtClean="0"/>
              <a:t>філософія</a:t>
            </a:r>
            <a:r>
              <a:rPr lang="ru-RU" dirty="0" smtClean="0"/>
              <a:t>, </a:t>
            </a:r>
            <a:r>
              <a:rPr lang="ru-RU" dirty="0" err="1" smtClean="0"/>
              <a:t>фізика</a:t>
            </a:r>
            <a:r>
              <a:rPr lang="ru-RU" dirty="0" smtClean="0"/>
              <a:t>, </a:t>
            </a:r>
            <a:r>
              <a:rPr lang="ru-RU" dirty="0" err="1" smtClean="0"/>
              <a:t>історія</a:t>
            </a:r>
            <a:r>
              <a:rPr lang="ru-RU" dirty="0" smtClean="0"/>
              <a:t> - все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виявитися</a:t>
            </a:r>
            <a:r>
              <a:rPr lang="ru-RU" dirty="0" smtClean="0"/>
              <a:t> </a:t>
            </a:r>
            <a:r>
              <a:rPr lang="ru-RU" dirty="0" err="1" smtClean="0"/>
              <a:t>корисним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Самоосвіта</a:t>
            </a:r>
            <a:r>
              <a:rPr lang="ru-RU" dirty="0" smtClean="0"/>
              <a:t> для дизайнера</a:t>
            </a:r>
          </a:p>
          <a:p>
            <a:r>
              <a:rPr lang="ru-RU" dirty="0" smtClean="0"/>
              <a:t>Як і в будь-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в </a:t>
            </a:r>
            <a:r>
              <a:rPr lang="ru-RU" dirty="0" err="1" smtClean="0"/>
              <a:t>дизайні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самоосвіта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роль. Три </a:t>
            </a:r>
            <a:r>
              <a:rPr lang="ru-RU" dirty="0" err="1" smtClean="0"/>
              <a:t>великі</a:t>
            </a:r>
            <a:r>
              <a:rPr lang="ru-RU" dirty="0" smtClean="0"/>
              <a:t> блоки: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новачків</a:t>
            </a:r>
            <a:r>
              <a:rPr lang="ru-RU" dirty="0" smtClean="0"/>
              <a:t>. </a:t>
            </a:r>
            <a:r>
              <a:rPr lang="ru-RU" dirty="0" err="1" smtClean="0"/>
              <a:t>Літератури</a:t>
            </a:r>
            <a:r>
              <a:rPr lang="ru-RU" dirty="0" smtClean="0"/>
              <a:t> для </a:t>
            </a:r>
            <a:r>
              <a:rPr lang="ru-RU" dirty="0" err="1" smtClean="0"/>
              <a:t>початківців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, особливо </a:t>
            </a:r>
            <a:r>
              <a:rPr lang="ru-RU" dirty="0" err="1" smtClean="0"/>
              <a:t>фундаментальні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освіті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. Але при </a:t>
            </a:r>
            <a:r>
              <a:rPr lang="ru-RU" dirty="0" err="1" smtClean="0"/>
              <a:t>цьому</a:t>
            </a:r>
            <a:r>
              <a:rPr lang="ru-RU" dirty="0" smtClean="0"/>
              <a:t> практично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книги </a:t>
            </a:r>
            <a:r>
              <a:rPr lang="ru-RU" dirty="0" err="1" smtClean="0"/>
              <a:t>побудовані</a:t>
            </a:r>
            <a:r>
              <a:rPr lang="ru-RU" dirty="0" smtClean="0"/>
              <a:t> за одним і </a:t>
            </a:r>
            <a:r>
              <a:rPr lang="ru-RU" dirty="0" err="1" smtClean="0"/>
              <a:t>тим</a:t>
            </a:r>
            <a:r>
              <a:rPr lang="ru-RU" dirty="0" smtClean="0"/>
              <a:t> же шаблоном і </a:t>
            </a:r>
            <a:r>
              <a:rPr lang="ru-RU" dirty="0" err="1" smtClean="0"/>
              <a:t>розповідають</a:t>
            </a:r>
            <a:r>
              <a:rPr lang="ru-RU" dirty="0" smtClean="0"/>
              <a:t> про </a:t>
            </a:r>
            <a:r>
              <a:rPr lang="ru-RU" dirty="0" err="1" smtClean="0"/>
              <a:t>одні</a:t>
            </a:r>
            <a:r>
              <a:rPr lang="ru-RU" dirty="0" smtClean="0"/>
              <a:t> й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:</a:t>
            </a:r>
          </a:p>
          <a:p>
            <a:r>
              <a:rPr lang="en-US" dirty="0" smtClean="0"/>
              <a:t>a. Andrew </a:t>
            </a:r>
            <a:r>
              <a:rPr lang="en-US" dirty="0" err="1" smtClean="0"/>
              <a:t>Rollings</a:t>
            </a:r>
            <a:r>
              <a:rPr lang="en-US" dirty="0" smtClean="0"/>
              <a:t> and Ernest Adams on Game Design,</a:t>
            </a:r>
          </a:p>
          <a:p>
            <a:r>
              <a:rPr lang="en-US" dirty="0" smtClean="0"/>
              <a:t>b. Fundamentals of Game Design by Ernest Adams,</a:t>
            </a:r>
          </a:p>
          <a:p>
            <a:r>
              <a:rPr lang="en-US" dirty="0" smtClean="0"/>
              <a:t>c. Game Architecture and Design: A New Edition by Andrew </a:t>
            </a:r>
            <a:r>
              <a:rPr lang="en-US" dirty="0" err="1" smtClean="0"/>
              <a:t>Rollings</a:t>
            </a:r>
            <a:r>
              <a:rPr lang="en-US" dirty="0" smtClean="0"/>
              <a:t>.</a:t>
            </a:r>
          </a:p>
          <a:p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підручником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програмах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:</a:t>
            </a:r>
          </a:p>
          <a:p>
            <a:pPr marL="228600" indent="-228600">
              <a:buAutoNum type="alphaLcPeriod"/>
            </a:pPr>
            <a:r>
              <a:rPr lang="en-US" dirty="0" smtClean="0"/>
              <a:t>The Art of Game Design: A book of lenses by Jesse Schell. </a:t>
            </a:r>
            <a:endParaRPr lang="ru-RU" dirty="0" smtClean="0"/>
          </a:p>
          <a:p>
            <a:pPr marL="228600" indent="-228600">
              <a:buAutoNum type="alphaLcPeriod"/>
            </a:pPr>
            <a:r>
              <a:rPr lang="en-US" dirty="0" smtClean="0"/>
              <a:t>Theory of Fun for Game Design by </a:t>
            </a:r>
            <a:r>
              <a:rPr lang="en-US" dirty="0" err="1" smtClean="0"/>
              <a:t>Raph</a:t>
            </a:r>
            <a:r>
              <a:rPr lang="en-US" dirty="0" smtClean="0"/>
              <a:t> </a:t>
            </a:r>
            <a:r>
              <a:rPr lang="en-US" dirty="0" err="1" smtClean="0"/>
              <a:t>Koster</a:t>
            </a:r>
            <a:r>
              <a:rPr lang="en-US" dirty="0" smtClean="0"/>
              <a:t>, </a:t>
            </a:r>
            <a:r>
              <a:rPr lang="ru-RU" dirty="0" smtClean="0"/>
              <a:t>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відображено</a:t>
            </a:r>
            <a:r>
              <a:rPr lang="ru-RU" dirty="0" smtClean="0"/>
              <a:t> </a:t>
            </a:r>
            <a:r>
              <a:rPr lang="ru-RU" dirty="0" err="1" smtClean="0"/>
              <a:t>своєрідний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автора на те, як </a:t>
            </a:r>
            <a:r>
              <a:rPr lang="ru-RU" dirty="0" err="1" smtClean="0"/>
              <a:t>влаштовані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коротко, то </a:t>
            </a:r>
            <a:r>
              <a:rPr lang="ru-RU" dirty="0" err="1" smtClean="0"/>
              <a:t>основна</a:t>
            </a:r>
            <a:r>
              <a:rPr lang="ru-RU" dirty="0" smtClean="0"/>
              <a:t> думка </a:t>
            </a:r>
            <a:r>
              <a:rPr lang="ru-RU" dirty="0" err="1" smtClean="0"/>
              <a:t>така</a:t>
            </a:r>
            <a:r>
              <a:rPr lang="ru-RU" dirty="0" smtClean="0"/>
              <a:t>: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фан</a:t>
            </a:r>
            <a:r>
              <a:rPr lang="ru-RU" dirty="0" smtClean="0"/>
              <a:t>, а </a:t>
            </a:r>
            <a:r>
              <a:rPr lang="ru-RU" dirty="0" err="1" smtClean="0"/>
              <a:t>фан</a:t>
            </a:r>
            <a:r>
              <a:rPr lang="ru-RU" dirty="0" smtClean="0"/>
              <a:t>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дізналася</a:t>
            </a:r>
            <a:r>
              <a:rPr lang="ru-RU" dirty="0" smtClean="0"/>
              <a:t> про </a:t>
            </a:r>
            <a:r>
              <a:rPr lang="ru-RU" dirty="0" err="1" smtClean="0"/>
              <a:t>гру</a:t>
            </a:r>
            <a:r>
              <a:rPr lang="ru-RU" dirty="0" smtClean="0"/>
              <a:t> абсолютно все. </a:t>
            </a:r>
          </a:p>
          <a:p>
            <a:pPr marL="0" indent="0">
              <a:buNone/>
            </a:pPr>
            <a:r>
              <a:rPr lang="ru-RU" dirty="0" err="1" smtClean="0"/>
              <a:t>Високи</a:t>
            </a:r>
            <a:r>
              <a:rPr lang="ru-RU" dirty="0" smtClean="0"/>
              <a:t> р</a:t>
            </a:r>
            <a:r>
              <a:rPr lang="uk-UA" dirty="0" err="1" smtClean="0"/>
              <a:t>івень</a:t>
            </a:r>
            <a:r>
              <a:rPr lang="ru-RU" dirty="0" smtClean="0"/>
              <a:t>. У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порушуються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 і </a:t>
            </a:r>
            <a:r>
              <a:rPr lang="ru-RU" dirty="0" err="1" smtClean="0"/>
              <a:t>сприйняття</a:t>
            </a:r>
            <a:r>
              <a:rPr lang="ru-RU" dirty="0" smtClean="0"/>
              <a:t>, там уже мало говориться про </a:t>
            </a:r>
            <a:r>
              <a:rPr lang="ru-RU" dirty="0" err="1" smtClean="0"/>
              <a:t>ігрову</a:t>
            </a:r>
            <a:r>
              <a:rPr lang="ru-RU" dirty="0" smtClean="0"/>
              <a:t> </a:t>
            </a:r>
            <a:r>
              <a:rPr lang="ru-RU" dirty="0" err="1" smtClean="0"/>
              <a:t>механіку</a:t>
            </a:r>
            <a:r>
              <a:rPr lang="ru-RU" dirty="0" smtClean="0"/>
              <a:t>, математику та </a:t>
            </a:r>
            <a:r>
              <a:rPr lang="ru-RU" dirty="0" err="1" smtClean="0"/>
              <a:t>прикладні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baseline="0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Rules of Play: Game Design Fundamentals by Katie </a:t>
            </a:r>
            <a:r>
              <a:rPr lang="en-US" dirty="0" err="1" smtClean="0"/>
              <a:t>Salen</a:t>
            </a:r>
            <a:r>
              <a:rPr lang="en-US" dirty="0" smtClean="0"/>
              <a:t> </a:t>
            </a:r>
            <a:r>
              <a:rPr lang="en-US" dirty="0" err="1" smtClean="0"/>
              <a:t>Tekinbas</a:t>
            </a:r>
            <a:r>
              <a:rPr lang="en-US" dirty="0" smtClean="0"/>
              <a:t> (Author), Eric Zimmerman.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гігантський</a:t>
            </a:r>
            <a:r>
              <a:rPr lang="ru-RU" dirty="0" smtClean="0"/>
              <a:t> талмуд,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теоретичним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Наративна</a:t>
            </a:r>
            <a:r>
              <a:rPr lang="ru-RU" dirty="0" smtClean="0"/>
              <a:t> (</a:t>
            </a:r>
            <a:r>
              <a:rPr lang="ru-RU" dirty="0" err="1" smtClean="0"/>
              <a:t>оповідна</a:t>
            </a:r>
            <a:r>
              <a:rPr lang="ru-RU" dirty="0" smtClean="0"/>
              <a:t>)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сетт</a:t>
            </a:r>
            <a:r>
              <a:rPr lang="uk-UA" dirty="0" smtClean="0"/>
              <a:t>і</a:t>
            </a:r>
            <a:r>
              <a:rPr lang="ru-RU" dirty="0" err="1" smtClean="0"/>
              <a:t>нгу</a:t>
            </a:r>
            <a:r>
              <a:rPr lang="ru-RU" dirty="0" smtClean="0"/>
              <a:t>, сюжету і тексту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Сеттінг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і </a:t>
            </a:r>
            <a:r>
              <a:rPr lang="ru-RU" dirty="0" err="1" smtClean="0"/>
              <a:t>реалії</a:t>
            </a:r>
            <a:r>
              <a:rPr lang="ru-RU" dirty="0" smtClean="0"/>
              <a:t>.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сетт</a:t>
            </a:r>
            <a:r>
              <a:rPr lang="uk-UA" dirty="0" smtClean="0"/>
              <a:t>і</a:t>
            </a:r>
            <a:r>
              <a:rPr lang="ru-RU" dirty="0" err="1" smtClean="0"/>
              <a:t>нга</a:t>
            </a:r>
            <a:r>
              <a:rPr lang="ru-RU" dirty="0" smtClean="0"/>
              <a:t>: </a:t>
            </a:r>
            <a:r>
              <a:rPr lang="ru-RU" dirty="0" err="1" smtClean="0"/>
              <a:t>постапокаліпсіс</a:t>
            </a:r>
            <a:r>
              <a:rPr lang="ru-RU" dirty="0" smtClean="0"/>
              <a:t>, </a:t>
            </a:r>
            <a:r>
              <a:rPr lang="ru-RU" dirty="0" err="1" smtClean="0"/>
              <a:t>фентезі-середньовіччя</a:t>
            </a:r>
            <a:r>
              <a:rPr lang="ru-RU" dirty="0" smtClean="0"/>
              <a:t>, </a:t>
            </a:r>
            <a:r>
              <a:rPr lang="ru-RU" dirty="0" err="1" smtClean="0"/>
              <a:t>кіберпанк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Сюжет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. </a:t>
            </a:r>
            <a:r>
              <a:rPr lang="ru-RU" dirty="0" err="1" smtClean="0"/>
              <a:t>Буває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один і той же сюжет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сеттінгах</a:t>
            </a:r>
            <a:r>
              <a:rPr lang="ru-RU" dirty="0" smtClean="0"/>
              <a:t>. </a:t>
            </a:r>
            <a:r>
              <a:rPr lang="ru-RU" dirty="0" err="1" smtClean="0"/>
              <a:t>Буває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сеттінг</a:t>
            </a:r>
            <a:r>
              <a:rPr lang="ru-RU" dirty="0" smtClean="0"/>
              <a:t> кардинально </a:t>
            </a:r>
            <a:r>
              <a:rPr lang="ru-RU" dirty="0" err="1" smtClean="0"/>
              <a:t>впливає</a:t>
            </a:r>
            <a:r>
              <a:rPr lang="ru-RU" dirty="0" smtClean="0"/>
              <a:t> на сюжет. </a:t>
            </a:r>
            <a:r>
              <a:rPr lang="ru-RU" dirty="0" err="1" smtClean="0"/>
              <a:t>Необхідність</a:t>
            </a:r>
            <a:r>
              <a:rPr lang="ru-RU" dirty="0" smtClean="0"/>
              <a:t> сюжету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жанру </a:t>
            </a:r>
            <a:r>
              <a:rPr lang="ru-RU" dirty="0" err="1" smtClean="0"/>
              <a:t>гри</a:t>
            </a:r>
            <a:r>
              <a:rPr lang="ru-RU" dirty="0" smtClean="0"/>
              <a:t>. Для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 сюжет не </a:t>
            </a:r>
            <a:r>
              <a:rPr lang="ru-RU" dirty="0" err="1" smtClean="0"/>
              <a:t>обов'язковий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Сценарій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форма,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сюжет.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сценарій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як список сцен з </a:t>
            </a:r>
            <a:r>
              <a:rPr lang="ru-RU" dirty="0" err="1" smtClean="0"/>
              <a:t>описом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і </a:t>
            </a:r>
            <a:r>
              <a:rPr lang="ru-RU" dirty="0" err="1" smtClean="0"/>
              <a:t>діалогами</a:t>
            </a:r>
            <a:r>
              <a:rPr lang="ru-RU" dirty="0" smtClean="0"/>
              <a:t>. Сценаристами </a:t>
            </a:r>
            <a:r>
              <a:rPr lang="ru-RU" dirty="0" err="1" smtClean="0"/>
              <a:t>називають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 smtClean="0"/>
              <a:t>розповідати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в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сценарію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Текст - </a:t>
            </a:r>
            <a:r>
              <a:rPr lang="ru-RU" dirty="0" err="1" smtClean="0"/>
              <a:t>це</a:t>
            </a:r>
            <a:r>
              <a:rPr lang="ru-RU" dirty="0" smtClean="0"/>
              <a:t> не оптимальна форма </a:t>
            </a:r>
            <a:r>
              <a:rPr lang="ru-RU" dirty="0" err="1" smtClean="0"/>
              <a:t>подачі</a:t>
            </a:r>
            <a:r>
              <a:rPr lang="ru-RU" dirty="0" smtClean="0"/>
              <a:t> </a:t>
            </a:r>
            <a:r>
              <a:rPr lang="ru-RU" dirty="0" err="1" smtClean="0"/>
              <a:t>сеттінга</a:t>
            </a:r>
            <a:r>
              <a:rPr lang="ru-RU" dirty="0" smtClean="0"/>
              <a:t> і сюжету </a:t>
            </a:r>
            <a:r>
              <a:rPr lang="ru-RU" dirty="0" err="1" smtClean="0"/>
              <a:t>гри</a:t>
            </a:r>
            <a:r>
              <a:rPr lang="ru-RU" dirty="0" smtClean="0"/>
              <a:t>. Текст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допоміжний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 </a:t>
            </a:r>
            <a:r>
              <a:rPr lang="ru-RU" dirty="0" err="1" smtClean="0"/>
              <a:t>Пам'ятайте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текст </a:t>
            </a:r>
            <a:r>
              <a:rPr lang="ru-RU" dirty="0" err="1" smtClean="0"/>
              <a:t>можуть</a:t>
            </a:r>
            <a:r>
              <a:rPr lang="ru-RU" dirty="0" smtClean="0"/>
              <a:t> і не </a:t>
            </a:r>
            <a:r>
              <a:rPr lang="ru-RU" dirty="0" err="1" smtClean="0"/>
              <a:t>прочитати</a:t>
            </a:r>
            <a:r>
              <a:rPr lang="ru-RU" dirty="0" smtClean="0"/>
              <a:t>.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з сюжетом і без тексту (</a:t>
            </a:r>
            <a:r>
              <a:rPr lang="en-US" dirty="0" err="1" smtClean="0"/>
              <a:t>Machinarium</a:t>
            </a:r>
            <a:r>
              <a:rPr lang="en-US" dirty="0" smtClean="0"/>
              <a:t>). </a:t>
            </a:r>
            <a:r>
              <a:rPr lang="ru-RU" dirty="0" smtClean="0"/>
              <a:t>Але текст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фана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Сюжет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одна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 Не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переоцінювати</a:t>
            </a:r>
            <a:r>
              <a:rPr lang="ru-RU" dirty="0" smtClean="0"/>
              <a:t>. Але і </a:t>
            </a:r>
            <a:r>
              <a:rPr lang="ru-RU" dirty="0" err="1" smtClean="0"/>
              <a:t>недооцінювати</a:t>
            </a:r>
            <a:r>
              <a:rPr lang="ru-RU" dirty="0" smtClean="0"/>
              <a:t> силу сюжету не </a:t>
            </a:r>
            <a:r>
              <a:rPr lang="ru-RU" dirty="0" err="1" smtClean="0"/>
              <a:t>варто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Рішення</a:t>
            </a:r>
            <a:r>
              <a:rPr lang="ru-RU" dirty="0" smtClean="0"/>
              <a:t> про те,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 сюжет, і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, то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обсязі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виважено</a:t>
            </a:r>
            <a:r>
              <a:rPr lang="ru-RU" dirty="0" smtClean="0"/>
              <a:t> і до початку </a:t>
            </a:r>
            <a:r>
              <a:rPr lang="ru-RU" dirty="0" err="1" smtClean="0"/>
              <a:t>розробки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, то вам </a:t>
            </a:r>
            <a:r>
              <a:rPr lang="ru-RU" dirty="0" err="1" smtClean="0"/>
              <a:t>потрібен</a:t>
            </a:r>
            <a:r>
              <a:rPr lang="ru-RU" dirty="0" smtClean="0"/>
              <a:t> сюжет.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, то, </a:t>
            </a:r>
            <a:r>
              <a:rPr lang="ru-RU" dirty="0" err="1" smtClean="0"/>
              <a:t>можливо</a:t>
            </a:r>
            <a:r>
              <a:rPr lang="ru-RU" dirty="0" smtClean="0"/>
              <a:t>, сюжет вам не </a:t>
            </a:r>
            <a:r>
              <a:rPr lang="ru-RU" dirty="0" err="1" smtClean="0"/>
              <a:t>потрібен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сюжет стане таким же </a:t>
            </a:r>
            <a:r>
              <a:rPr lang="ru-RU" dirty="0" err="1" smtClean="0"/>
              <a:t>сервісом</a:t>
            </a:r>
            <a:r>
              <a:rPr lang="ru-RU" dirty="0" smtClean="0"/>
              <a:t>, як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Деяка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в </a:t>
            </a:r>
            <a:r>
              <a:rPr lang="ru-RU" dirty="0" err="1" smtClean="0"/>
              <a:t>грі</a:t>
            </a:r>
            <a:r>
              <a:rPr lang="ru-RU" dirty="0" smtClean="0"/>
              <a:t> сюжет, але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не </a:t>
            </a:r>
            <a:r>
              <a:rPr lang="ru-RU" dirty="0" err="1" smtClean="0"/>
              <a:t>хочуть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Сценарист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. Як у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тут є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теоретичних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і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навички</a:t>
            </a:r>
            <a:r>
              <a:rPr lang="ru-RU" dirty="0" smtClean="0"/>
              <a:t> сценариста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отримуються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і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Професіоналізм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, але і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етику</a:t>
            </a:r>
            <a:r>
              <a:rPr lang="ru-RU" dirty="0" smtClean="0"/>
              <a:t> -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до проекту, до </a:t>
            </a:r>
            <a:r>
              <a:rPr lang="ru-RU" dirty="0" err="1" smtClean="0"/>
              <a:t>колег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проекті</a:t>
            </a:r>
            <a:r>
              <a:rPr lang="ru-RU" dirty="0" smtClean="0"/>
              <a:t> сценарист </a:t>
            </a:r>
            <a:r>
              <a:rPr lang="ru-RU" dirty="0" err="1" smtClean="0"/>
              <a:t>відповідає</a:t>
            </a:r>
            <a:r>
              <a:rPr lang="ru-RU" dirty="0" smtClean="0"/>
              <a:t> за </a:t>
            </a:r>
            <a:r>
              <a:rPr lang="ru-RU" dirty="0" err="1" smtClean="0"/>
              <a:t>наратив</a:t>
            </a:r>
            <a:r>
              <a:rPr lang="ru-RU" dirty="0" smtClean="0"/>
              <a:t> і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наративу</a:t>
            </a:r>
            <a:r>
              <a:rPr lang="ru-RU" dirty="0" smtClean="0"/>
              <a:t> </a:t>
            </a:r>
            <a:r>
              <a:rPr lang="ru-RU" dirty="0" err="1" smtClean="0"/>
              <a:t>баченню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Наратив</a:t>
            </a:r>
            <a:r>
              <a:rPr lang="ru-RU" dirty="0" smtClean="0"/>
              <a:t>, як ми </a:t>
            </a:r>
            <a:r>
              <a:rPr lang="ru-RU" dirty="0" err="1" smtClean="0"/>
              <a:t>пам'ятаємо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сеттинг</a:t>
            </a:r>
            <a:r>
              <a:rPr lang="ru-RU" dirty="0" smtClean="0"/>
              <a:t>, сюжет і текст.</a:t>
            </a:r>
          </a:p>
          <a:p>
            <a:endParaRPr lang="ru-RU" dirty="0" smtClean="0"/>
          </a:p>
          <a:p>
            <a:r>
              <a:rPr lang="ru-RU" dirty="0" err="1" smtClean="0"/>
              <a:t>Бачення</a:t>
            </a:r>
            <a:r>
              <a:rPr lang="ru-RU" dirty="0" smtClean="0"/>
              <a:t> (</a:t>
            </a:r>
            <a:r>
              <a:rPr lang="ru-RU" dirty="0" err="1" smtClean="0"/>
              <a:t>vision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суть проекту, </a:t>
            </a:r>
            <a:r>
              <a:rPr lang="ru-RU" dirty="0" err="1" smtClean="0"/>
              <a:t>верхня</a:t>
            </a:r>
            <a:r>
              <a:rPr lang="ru-RU" dirty="0" smtClean="0"/>
              <a:t> планка, </a:t>
            </a:r>
            <a:r>
              <a:rPr lang="ru-RU" dirty="0" err="1" smtClean="0"/>
              <a:t>уявлення</a:t>
            </a:r>
            <a:r>
              <a:rPr lang="ru-RU" dirty="0" smtClean="0"/>
              <a:t> про те,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повинна </a:t>
            </a:r>
            <a:r>
              <a:rPr lang="ru-RU" dirty="0" err="1" smtClean="0"/>
              <a:t>вийти</a:t>
            </a:r>
            <a:r>
              <a:rPr lang="ru-RU" dirty="0" smtClean="0"/>
              <a:t> на </a:t>
            </a:r>
            <a:r>
              <a:rPr lang="ru-RU" dirty="0" err="1" smtClean="0"/>
              <a:t>виході</a:t>
            </a:r>
            <a:r>
              <a:rPr lang="ru-RU" dirty="0" smtClean="0"/>
              <a:t>. В </a:t>
            </a:r>
            <a:r>
              <a:rPr lang="ru-RU" dirty="0" err="1" smtClean="0"/>
              <a:t>ідеалі</a:t>
            </a:r>
            <a:r>
              <a:rPr lang="ru-RU" dirty="0" smtClean="0"/>
              <a:t> </a:t>
            </a:r>
            <a:r>
              <a:rPr lang="ru-RU" dirty="0" err="1" smtClean="0"/>
              <a:t>сценаристи</a:t>
            </a:r>
            <a:r>
              <a:rPr lang="ru-RU" dirty="0" smtClean="0"/>
              <a:t> і художники разом </a:t>
            </a:r>
            <a:r>
              <a:rPr lang="ru-RU" dirty="0" err="1" smtClean="0"/>
              <a:t>стежать</a:t>
            </a:r>
            <a:r>
              <a:rPr lang="ru-RU" dirty="0" smtClean="0"/>
              <a:t> за </a:t>
            </a:r>
            <a:r>
              <a:rPr lang="ru-RU" dirty="0" err="1" smtClean="0"/>
              <a:t>відповідністю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баченню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обов'язки</a:t>
            </a:r>
            <a:r>
              <a:rPr lang="ru-RU" dirty="0" smtClean="0"/>
              <a:t> сценариста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проекту. Чим </a:t>
            </a:r>
            <a:r>
              <a:rPr lang="ru-RU" dirty="0" err="1" smtClean="0"/>
              <a:t>більше</a:t>
            </a:r>
            <a:r>
              <a:rPr lang="ru-RU" dirty="0" smtClean="0"/>
              <a:t> проект,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і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спеціалізації</a:t>
            </a:r>
            <a:r>
              <a:rPr lang="ru-RU" dirty="0" smtClean="0"/>
              <a:t>. У </a:t>
            </a:r>
            <a:r>
              <a:rPr lang="ru-RU" dirty="0" err="1" smtClean="0"/>
              <a:t>маленькій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одна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і сценариста, і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редактора,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ком'юніті</a:t>
            </a:r>
            <a:r>
              <a:rPr lang="ru-RU" dirty="0" smtClean="0"/>
              <a:t>-менеджера (</a:t>
            </a:r>
            <a:r>
              <a:rPr lang="ru-RU" dirty="0" err="1" smtClean="0"/>
              <a:t>написання</a:t>
            </a:r>
            <a:r>
              <a:rPr lang="ru-RU" dirty="0" smtClean="0"/>
              <a:t> новин, </a:t>
            </a:r>
            <a:r>
              <a:rPr lang="ru-RU" dirty="0" err="1" smtClean="0"/>
              <a:t>анонсів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конкурсів</a:t>
            </a:r>
            <a:r>
              <a:rPr lang="ru-RU" dirty="0" smtClean="0"/>
              <a:t> і т. П.). Все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етика</a:t>
            </a:r>
            <a:r>
              <a:rPr lang="ru-RU" dirty="0" smtClean="0"/>
              <a:t> сценариста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відношення</a:t>
            </a:r>
            <a:r>
              <a:rPr lang="ru-RU" dirty="0" smtClean="0"/>
              <a:t> до проекту і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Монетизація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-моделей</a:t>
            </a:r>
          </a:p>
          <a:p>
            <a:endParaRPr lang="ru-RU" dirty="0" smtClean="0"/>
          </a:p>
          <a:p>
            <a:r>
              <a:rPr lang="ru-RU" dirty="0" smtClean="0"/>
              <a:t>Реклама.</a:t>
            </a:r>
            <a:r>
              <a:rPr lang="ru-RU" baseline="0" dirty="0" smtClean="0"/>
              <a:t> </a:t>
            </a:r>
            <a:r>
              <a:rPr lang="ru-RU" dirty="0" smtClean="0"/>
              <a:t>Тут все просто.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пхати</a:t>
            </a:r>
            <a:r>
              <a:rPr lang="ru-RU" dirty="0" smtClean="0"/>
              <a:t> рекламу в </a:t>
            </a:r>
            <a:r>
              <a:rPr lang="ru-RU" dirty="0" err="1" smtClean="0"/>
              <a:t>гру</a:t>
            </a:r>
            <a:r>
              <a:rPr lang="ru-RU" dirty="0" smtClean="0"/>
              <a:t>, </a:t>
            </a:r>
            <a:r>
              <a:rPr lang="ru-RU" dirty="0" err="1" smtClean="0"/>
              <a:t>показуючи</a:t>
            </a:r>
            <a:r>
              <a:rPr lang="ru-RU" dirty="0" smtClean="0"/>
              <a:t> </a:t>
            </a:r>
            <a:r>
              <a:rPr lang="ru-RU" dirty="0" err="1" smtClean="0"/>
              <a:t>банер</a:t>
            </a:r>
            <a:r>
              <a:rPr lang="ru-RU" dirty="0" smtClean="0"/>
              <a:t> в </a:t>
            </a:r>
            <a:r>
              <a:rPr lang="ru-RU" dirty="0" err="1" smtClean="0"/>
              <a:t>завантаженні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Цікавим</a:t>
            </a:r>
            <a:r>
              <a:rPr lang="ru-RU" dirty="0" smtClean="0"/>
              <a:t> </a:t>
            </a:r>
            <a:r>
              <a:rPr lang="ru-RU" dirty="0" err="1" smtClean="0"/>
              <a:t>варіантом</a:t>
            </a:r>
            <a:r>
              <a:rPr lang="ru-RU" dirty="0" smtClean="0"/>
              <a:t> є </a:t>
            </a:r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пропозиція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офферна</a:t>
            </a:r>
            <a:r>
              <a:rPr lang="ru-RU" dirty="0" smtClean="0"/>
              <a:t> реклама. Суть </a:t>
            </a:r>
            <a:r>
              <a:rPr lang="ru-RU" dirty="0" err="1" smtClean="0"/>
              <a:t>її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перейти за </a:t>
            </a:r>
            <a:r>
              <a:rPr lang="ru-RU" dirty="0" err="1" smtClean="0"/>
              <a:t>посиланням</a:t>
            </a:r>
            <a:r>
              <a:rPr lang="ru-RU" dirty="0" smtClean="0"/>
              <a:t>, </a:t>
            </a:r>
            <a:r>
              <a:rPr lang="ru-RU" dirty="0" err="1" smtClean="0"/>
              <a:t>зареєструватися</a:t>
            </a:r>
            <a:r>
              <a:rPr lang="ru-RU" dirty="0" smtClean="0"/>
              <a:t>, </a:t>
            </a:r>
            <a:r>
              <a:rPr lang="ru-RU" dirty="0" err="1" smtClean="0"/>
              <a:t>підтвердити</a:t>
            </a:r>
            <a:r>
              <a:rPr lang="ru-RU" dirty="0" smtClean="0"/>
              <a:t> </a:t>
            </a:r>
            <a:r>
              <a:rPr lang="en-US" dirty="0" smtClean="0"/>
              <a:t>email, </a:t>
            </a:r>
            <a:r>
              <a:rPr lang="ru-RU" dirty="0" err="1" smtClean="0"/>
              <a:t>підтвердити</a:t>
            </a:r>
            <a:r>
              <a:rPr lang="ru-RU" dirty="0" smtClean="0"/>
              <a:t> телефон, </a:t>
            </a:r>
            <a:r>
              <a:rPr lang="ru-RU" dirty="0" err="1" smtClean="0"/>
              <a:t>заповнити</a:t>
            </a:r>
            <a:r>
              <a:rPr lang="ru-RU" dirty="0" smtClean="0"/>
              <a:t> анкету </a:t>
            </a:r>
            <a:r>
              <a:rPr lang="ru-RU" dirty="0" err="1" smtClean="0"/>
              <a:t>або</a:t>
            </a:r>
            <a:r>
              <a:rPr lang="ru-RU" dirty="0" smtClean="0"/>
              <a:t>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ігрову</a:t>
            </a:r>
            <a:r>
              <a:rPr lang="ru-RU" dirty="0" smtClean="0"/>
              <a:t> валюту. </a:t>
            </a:r>
          </a:p>
          <a:p>
            <a:endParaRPr lang="ru-RU" dirty="0" smtClean="0"/>
          </a:p>
          <a:p>
            <a:r>
              <a:rPr lang="en-US" dirty="0" smtClean="0"/>
              <a:t>Freemium</a:t>
            </a:r>
          </a:p>
          <a:p>
            <a:endParaRPr lang="en-US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модель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, а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за платною </a:t>
            </a:r>
            <a:r>
              <a:rPr lang="ru-RU" dirty="0" err="1" smtClean="0"/>
              <a:t>підпискою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Продаж контенту</a:t>
            </a:r>
          </a:p>
          <a:p>
            <a:endParaRPr lang="ru-RU" dirty="0" smtClean="0"/>
          </a:p>
          <a:p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 на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і реально </a:t>
            </a:r>
            <a:r>
              <a:rPr lang="ru-RU" dirty="0" err="1" smtClean="0"/>
              <a:t>потрібних</a:t>
            </a:r>
            <a:r>
              <a:rPr lang="ru-RU" dirty="0" smtClean="0"/>
              <a:t> </a:t>
            </a:r>
            <a:r>
              <a:rPr lang="ru-RU" dirty="0" err="1" smtClean="0"/>
              <a:t>ігрових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зброя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 та </a:t>
            </a:r>
            <a:r>
              <a:rPr lang="ru-RU" dirty="0" err="1" smtClean="0"/>
              <a:t>іншого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Платна </a:t>
            </a:r>
            <a:r>
              <a:rPr lang="ru-RU" dirty="0" err="1" smtClean="0"/>
              <a:t>підписка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Доступ до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за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Тріал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зіграти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час, </a:t>
            </a:r>
            <a:r>
              <a:rPr lang="ru-RU" dirty="0" err="1" smtClean="0"/>
              <a:t>потім</a:t>
            </a:r>
            <a:r>
              <a:rPr lang="ru-RU" dirty="0" smtClean="0"/>
              <a:t> плати.</a:t>
            </a:r>
          </a:p>
          <a:p>
            <a:r>
              <a:rPr lang="ru-RU" dirty="0" err="1" smtClean="0"/>
              <a:t>Демо.Така</a:t>
            </a:r>
            <a:r>
              <a:rPr lang="ru-RU" dirty="0" smtClean="0"/>
              <a:t> модель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</a:t>
            </a:r>
            <a:r>
              <a:rPr lang="ru-RU" dirty="0" err="1" smtClean="0"/>
              <a:t>функціонал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10 </a:t>
            </a:r>
            <a:r>
              <a:rPr lang="ru-RU" dirty="0" err="1" smtClean="0"/>
              <a:t>рівнів</a:t>
            </a:r>
            <a:r>
              <a:rPr lang="ru-RU" dirty="0" smtClean="0"/>
              <a:t> з 100. </a:t>
            </a:r>
            <a:r>
              <a:rPr lang="ru-RU" dirty="0" err="1" smtClean="0"/>
              <a:t>Решта</a:t>
            </a:r>
            <a:r>
              <a:rPr lang="ru-RU" dirty="0" smtClean="0"/>
              <a:t> - за </a:t>
            </a:r>
            <a:r>
              <a:rPr lang="ru-RU" dirty="0" err="1" smtClean="0"/>
              <a:t>купівлю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56128-EPP-1-2015-1-ES-EPPKA2-CBHE-JP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FB6BB-FEC9-489D-8C1E-82C610B255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DDC8-32D9-4F39-8F05-AD59487F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C1-72BD-431E-BBFC-5DF4C01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A41-FBEB-4D65-A968-7445D2818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994-F175-473B-8872-B1017FFF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1C3E-767F-4019-A1C3-6920AEA5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0EE6-48F7-490A-820B-86B22420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A53-EA33-443E-A89A-A55DFBE8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A68E-B660-4A69-94ED-A43C0DD6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F4B-2AF3-4C20-A430-F69A6AF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8E9C-29E1-48E4-B687-FBC3C9C2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9B5-79C6-4E82-9E56-5DC4BF6B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561728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734B-E993-4000-8183-C41B8380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85725"/>
            <a:ext cx="162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44450"/>
            <a:ext cx="255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5%D1%86%D1%96%D0%B0%D0%BB%D1%8C%D0%BD%D0%B0:%D0%94%D0%B6%D0%B5%D1%80%D0%B5%D0%BB%D0%B0_%D0%BA%D0%BD%D0%B8%D0%B3/15920049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abrahabr.ru/company/mailru/blog/237669/" TargetMode="External"/><Relationship Id="rId4" Type="http://schemas.openxmlformats.org/officeDocument/2006/relationships/hyperlink" Target="https://uk.wikipedia.org/wiki/%D0%A1%D0%BF%D0%B5%D1%86%D1%96%D0%B0%D0%BB%D1%8C%D0%BD%D0%B0:%D0%94%D0%B6%D0%B5%D1%80%D0%B5%D0%BB%D0%B0_%D0%BA%D0%BD%D0%B8%D0%B3/15920043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5364089" y="4941168"/>
            <a:ext cx="3779912" cy="1224136"/>
          </a:xfrm>
        </p:spPr>
        <p:txBody>
          <a:bodyPr/>
          <a:lstStyle/>
          <a:p>
            <a:pPr eaLnBrk="1" hangingPunct="1"/>
            <a:r>
              <a:rPr lang="ru-RU" sz="15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</a:rPr>
              <a:t>Кучанський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500" dirty="0">
                <a:solidFill>
                  <a:schemeClr val="tx1"/>
                </a:solidFill>
              </a:rPr>
              <a:t>к</a:t>
            </a:r>
            <a:r>
              <a:rPr lang="ru-RU" sz="1500" dirty="0" smtClean="0">
                <a:solidFill>
                  <a:schemeClr val="tx1"/>
                </a:solidFill>
              </a:rPr>
              <a:t>.т.н., доц. </a:t>
            </a:r>
            <a:r>
              <a:rPr lang="ru-RU" sz="1500" dirty="0" err="1" smtClean="0">
                <a:solidFill>
                  <a:schemeClr val="tx1"/>
                </a:solidFill>
              </a:rPr>
              <a:t>кафедри</a:t>
            </a:r>
            <a:r>
              <a:rPr lang="ru-RU" sz="1500" dirty="0" smtClean="0">
                <a:solidFill>
                  <a:schemeClr val="tx1"/>
                </a:solidFill>
              </a:rPr>
              <a:t> к</a:t>
            </a:r>
            <a:r>
              <a:rPr lang="uk-UA" sz="1500" dirty="0" err="1" smtClean="0">
                <a:solidFill>
                  <a:schemeClr val="tx1"/>
                </a:solidFill>
              </a:rPr>
              <a:t>ібернетичної</a:t>
            </a:r>
            <a:r>
              <a:rPr lang="uk-UA" sz="1500" dirty="0" smtClean="0">
                <a:solidFill>
                  <a:schemeClr val="tx1"/>
                </a:solidFill>
              </a:rPr>
              <a:t> безпеки та </a:t>
            </a:r>
            <a:r>
              <a:rPr lang="uk-UA" sz="1500" dirty="0" err="1" smtClean="0">
                <a:solidFill>
                  <a:schemeClr val="tx1"/>
                </a:solidFill>
              </a:rPr>
              <a:t>комп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err="1" smtClean="0">
                <a:solidFill>
                  <a:schemeClr val="tx1"/>
                </a:solidFill>
              </a:rPr>
              <a:t>ютерно</a:t>
            </a:r>
            <a:r>
              <a:rPr lang="uk-UA" sz="1500" dirty="0" smtClean="0">
                <a:solidFill>
                  <a:schemeClr val="tx1"/>
                </a:solidFill>
              </a:rPr>
              <a:t>ї інженерії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chemeClr val="tx1"/>
                </a:solidFill>
              </a:rPr>
              <a:t>kuczanski@gmail.com</a:t>
            </a:r>
          </a:p>
        </p:txBody>
      </p:sp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4" y="188913"/>
            <a:ext cx="864741" cy="10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75406" y="1271601"/>
            <a:ext cx="481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Georgia" panose="02040502050405020303" pitchFamily="18" charset="0"/>
              </a:rPr>
              <a:t>Kyiv National University of Construction and Architecture</a:t>
            </a:r>
            <a:endParaRPr lang="uk-UA" sz="1400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9388" y="2349500"/>
            <a:ext cx="8640762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0825" y="4437063"/>
            <a:ext cx="8640763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12975" y="2660654"/>
            <a:ext cx="860717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 algn="ctr"/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принципи роботи дизайнером 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ігор. Підтримка та комерціалізація комп'ютерних ігор.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Дата 1"/>
          <p:cNvSpPr txBox="1">
            <a:spLocks noGrp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Теорія комп'ютерних ігор (сюжет та дизайн, проектування, підтримка та просування)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Game design &amp; development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224"/>
            <a:ext cx="254254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4527862"/>
            <a:ext cx="3010198" cy="95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7504" y="561980"/>
            <a:ext cx="685751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Монетизація та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ідтримка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5984545"/>
              </p:ext>
            </p:extLst>
          </p:nvPr>
        </p:nvGraphicFramePr>
        <p:xfrm>
          <a:off x="291952" y="1628800"/>
          <a:ext cx="1616992" cy="284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58292" y="1011268"/>
            <a:ext cx="2133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&quot;demo version gam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7148736" cy="29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1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69020" y="520720"/>
            <a:ext cx="452508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вартості розробки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" y="1196752"/>
            <a:ext cx="89788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092" y="6113040"/>
            <a:ext cx="88603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http://r-stylelab.com/company/blog/mobile-technologies/how-much-does-mobile-game-development-cost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6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79512" y="476672"/>
            <a:ext cx="457836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оширення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1" y="953726"/>
            <a:ext cx="4093895" cy="25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1" y="3717032"/>
            <a:ext cx="4077375" cy="24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25" y="965930"/>
            <a:ext cx="4535555" cy="25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3093"/>
            <a:ext cx="4176463" cy="24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3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51520" y="546120"/>
            <a:ext cx="585237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популярності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679828" cy="45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03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3528" y="561980"/>
            <a:ext cx="33243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література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9109"/>
              </p:ext>
            </p:extLst>
          </p:nvPr>
        </p:nvGraphicFramePr>
        <p:xfrm>
          <a:off x="323528" y="1196752"/>
          <a:ext cx="8229600" cy="473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Fullerton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T. Game Design Workshop: A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Playcentric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Approach to Creating Innovate Games [Text] / T. Fullerton. – A K Peters/CRC Press; 3 edition, 2014. – 535 p. – [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 3, 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іли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12-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Bates, Bob (2004). Game Design (2nd ed.). Thomson Course Technology.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ISBN 1-59200-493-8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Jhon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Feil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 Scattergood (2005).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Beggining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game level design. Thomson Course Technology.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ISBN 1-59200-434-2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сценариста в команде разработки игр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Режим доступу -</a:t>
                      </a: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https://habrahabr.ru/company/mailru/blog/197152/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Дизайнер игр: модель для сборки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Режим доступу - </a:t>
                      </a: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5"/>
                        </a:rPr>
                        <a:t>https://habrahabr.ru/company/mailru/blog/237669/</a:t>
                      </a:r>
                      <a:endParaRPr lang="en-US" sz="18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Монетизация и продвижение игры от независимых разработчиков.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Режим доступу -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https://habrahabr.ru/post/143396/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39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71371" y="581820"/>
            <a:ext cx="606563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12404"/>
            <a:ext cx="78488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Геймдизайнер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те,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гравцеві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продуктом.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вигадує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сценаристами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371" y="3350538"/>
            <a:ext cx="54807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Геймдизайнер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3781425"/>
            <a:ext cx="3000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8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77396" y="536580"/>
            <a:ext cx="24172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Геймдизайнери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908" y="1041078"/>
            <a:ext cx="77054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designer)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or level designer)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mechanics designer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designer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балансом.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діалогами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текстами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системою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підказок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коробці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040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52116" y="536580"/>
            <a:ext cx="301165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908" y="1041078"/>
            <a:ext cx="75614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предісторії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персонажами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неігрових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характеру. Дизайн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зустріне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дизайн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хаджу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</a:t>
            </a:r>
          </a:p>
        </p:txBody>
      </p:sp>
    </p:spTree>
    <p:extLst>
      <p:ext uri="{BB962C8B-B14F-4D97-AF65-F5344CB8AC3E}">
        <p14:creationId xmlns:p14="http://schemas.microsoft.com/office/powerpoint/2010/main" val="97661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3528" y="579440"/>
            <a:ext cx="401962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якості дизайнера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8311731"/>
              </p:ext>
            </p:extLst>
          </p:nvPr>
        </p:nvGraphicFramePr>
        <p:xfrm>
          <a:off x="190352" y="1058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27" y="3501008"/>
            <a:ext cx="29813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1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3528" y="566740"/>
            <a:ext cx="39962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 для дизайнера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5177416"/>
              </p:ext>
            </p:extLst>
          </p:nvPr>
        </p:nvGraphicFramePr>
        <p:xfrm>
          <a:off x="190352" y="1058874"/>
          <a:ext cx="7405984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434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62850" y="561980"/>
            <a:ext cx="60656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такий сценарист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86654947"/>
              </p:ext>
            </p:extLst>
          </p:nvPr>
        </p:nvGraphicFramePr>
        <p:xfrm>
          <a:off x="3200" y="1524980"/>
          <a:ext cx="6096000" cy="20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74682" y="1039034"/>
            <a:ext cx="50831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наративної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3548"/>
            <a:ext cx="4467324" cy="43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7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62850" y="561980"/>
            <a:ext cx="60656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такий сценарист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85324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суть проекту,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планка,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художники разом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стежать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6877"/>
            <a:ext cx="4217724" cy="288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2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51520" y="561980"/>
            <a:ext cx="67122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Монетизація та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ідтримка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258292" y="1011268"/>
            <a:ext cx="21339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91544643"/>
              </p:ext>
            </p:extLst>
          </p:nvPr>
        </p:nvGraphicFramePr>
        <p:xfrm>
          <a:off x="516787" y="1516144"/>
          <a:ext cx="1616992" cy="284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5" y="3645025"/>
            <a:ext cx="4685995" cy="31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74" y="1043971"/>
            <a:ext cx="4536504" cy="3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6" y="4581128"/>
            <a:ext cx="3724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2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</TotalTime>
  <Words>2925</Words>
  <Application>Microsoft Office PowerPoint</Application>
  <PresentationFormat>Экран (4:3)</PresentationFormat>
  <Paragraphs>199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Kuchansky</dc:creator>
  <cp:lastModifiedBy>женя</cp:lastModifiedBy>
  <cp:revision>107</cp:revision>
  <dcterms:created xsi:type="dcterms:W3CDTF">2015-10-21T15:49:55Z</dcterms:created>
  <dcterms:modified xsi:type="dcterms:W3CDTF">2018-11-25T16:12:26Z</dcterms:modified>
</cp:coreProperties>
</file>