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1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E"/>
    <a:srgbClr val="000F99"/>
    <a:srgbClr val="080FA4"/>
    <a:srgbClr val="004274"/>
    <a:srgbClr val="BEE395"/>
    <a:srgbClr val="E5EB03"/>
    <a:srgbClr val="FDF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40" autoAdjust="0"/>
    <p:restoredTop sz="66473" autoAdjust="0"/>
  </p:normalViewPr>
  <p:slideViewPr>
    <p:cSldViewPr>
      <p:cViewPr varScale="1">
        <p:scale>
          <a:sx n="85" d="100"/>
          <a:sy n="85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7525C-9695-4AB4-9E1D-E1F76ABDD00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63685A-C2C3-486B-A78D-65CF912C9B9F}">
      <dgm:prSet phldrT="[Текст]" custT="1"/>
      <dgm:spPr/>
      <dgm:t>
        <a:bodyPr/>
        <a:lstStyle/>
        <a:p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1CCE-1A8C-49CF-AC14-0AA64CF47227}" type="par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FF9097-A1AD-41CE-8DF6-8A8EABE1EF8A}" type="sib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349F5-3F4E-4A06-9047-0696A9F229ED}">
      <dgm:prSet phldrT="[Текст]" custT="1"/>
      <dgm:spPr/>
      <dgm:t>
        <a:bodyPr/>
        <a:lstStyle/>
        <a:p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Детерміністичні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FF1D8-4C8D-4144-BEA2-A3EB33186B82}" type="par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CA8CB-DC6C-4656-A9A5-CCB8F2F9585D}" type="sib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4099F6-6BD3-4E91-B72A-FE732A3E2132}">
      <dgm:prSet phldrT="[Текст]" custT="1"/>
      <dgm:spPr/>
      <dgm:t>
        <a:bodyPr/>
        <a:lstStyle/>
        <a:p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Недетерміністичні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40703-447C-4A25-9D7B-E4B86D58180B}" type="par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EF896-7A9F-4CEF-9545-C0D4E8B0796A}" type="sib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F5FEB5-F029-4829-843A-56D06C4B036A}" type="pres">
      <dgm:prSet presAssocID="{0707525C-9695-4AB4-9E1D-E1F76ABDD00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DD0768D-820B-4DD5-8BC1-75F23203F997}" type="pres">
      <dgm:prSet presAssocID="{8363685A-C2C3-486B-A78D-65CF912C9B9F}" presName="thickLine" presStyleLbl="alignNode1" presStyleIdx="0" presStyleCnt="1"/>
      <dgm:spPr/>
    </dgm:pt>
    <dgm:pt modelId="{060B58F7-10F7-4AD2-B77D-98D6F1875AB5}" type="pres">
      <dgm:prSet presAssocID="{8363685A-C2C3-486B-A78D-65CF912C9B9F}" presName="horz1" presStyleCnt="0"/>
      <dgm:spPr/>
    </dgm:pt>
    <dgm:pt modelId="{9E22E9CD-5CCC-492C-965A-BDA38AF874DB}" type="pres">
      <dgm:prSet presAssocID="{8363685A-C2C3-486B-A78D-65CF912C9B9F}" presName="tx1" presStyleLbl="revTx" presStyleIdx="0" presStyleCnt="3"/>
      <dgm:spPr/>
      <dgm:t>
        <a:bodyPr/>
        <a:lstStyle/>
        <a:p>
          <a:endParaRPr lang="ru-RU"/>
        </a:p>
      </dgm:t>
    </dgm:pt>
    <dgm:pt modelId="{D6B10401-5EF4-4D18-AFBA-C096734128A9}" type="pres">
      <dgm:prSet presAssocID="{8363685A-C2C3-486B-A78D-65CF912C9B9F}" presName="vert1" presStyleCnt="0"/>
      <dgm:spPr/>
    </dgm:pt>
    <dgm:pt modelId="{5E9E48FB-4D8E-45C4-9D2A-C6CEB32F0FA9}" type="pres">
      <dgm:prSet presAssocID="{900349F5-3F4E-4A06-9047-0696A9F229ED}" presName="vertSpace2a" presStyleCnt="0"/>
      <dgm:spPr/>
    </dgm:pt>
    <dgm:pt modelId="{55FB22F4-EC2E-40C4-A432-F9363857B236}" type="pres">
      <dgm:prSet presAssocID="{900349F5-3F4E-4A06-9047-0696A9F229ED}" presName="horz2" presStyleCnt="0"/>
      <dgm:spPr/>
    </dgm:pt>
    <dgm:pt modelId="{109AD423-DBD6-4BC7-A114-0FA67755523A}" type="pres">
      <dgm:prSet presAssocID="{900349F5-3F4E-4A06-9047-0696A9F229ED}" presName="horzSpace2" presStyleCnt="0"/>
      <dgm:spPr/>
    </dgm:pt>
    <dgm:pt modelId="{0CC77C34-DDC9-4316-A676-D050EF80B38A}" type="pres">
      <dgm:prSet presAssocID="{900349F5-3F4E-4A06-9047-0696A9F229ED}" presName="tx2" presStyleLbl="revTx" presStyleIdx="1" presStyleCnt="3"/>
      <dgm:spPr/>
      <dgm:t>
        <a:bodyPr/>
        <a:lstStyle/>
        <a:p>
          <a:endParaRPr lang="ru-RU"/>
        </a:p>
      </dgm:t>
    </dgm:pt>
    <dgm:pt modelId="{55A21BA8-5FFB-410B-9C49-5CD0AB2DC363}" type="pres">
      <dgm:prSet presAssocID="{900349F5-3F4E-4A06-9047-0696A9F229ED}" presName="vert2" presStyleCnt="0"/>
      <dgm:spPr/>
    </dgm:pt>
    <dgm:pt modelId="{BEBE0160-9F08-4A02-BC2D-4F1E25E308E8}" type="pres">
      <dgm:prSet presAssocID="{900349F5-3F4E-4A06-9047-0696A9F229ED}" presName="thinLine2b" presStyleLbl="callout" presStyleIdx="0" presStyleCnt="2"/>
      <dgm:spPr/>
    </dgm:pt>
    <dgm:pt modelId="{DF1B56D9-2305-461E-A962-82D60C443696}" type="pres">
      <dgm:prSet presAssocID="{900349F5-3F4E-4A06-9047-0696A9F229ED}" presName="vertSpace2b" presStyleCnt="0"/>
      <dgm:spPr/>
    </dgm:pt>
    <dgm:pt modelId="{19306A39-17AD-4B3F-AD48-985161453DA9}" type="pres">
      <dgm:prSet presAssocID="{E64099F6-6BD3-4E91-B72A-FE732A3E2132}" presName="horz2" presStyleCnt="0"/>
      <dgm:spPr/>
    </dgm:pt>
    <dgm:pt modelId="{9CEF0628-6A85-4CD7-A460-BDEE1F341488}" type="pres">
      <dgm:prSet presAssocID="{E64099F6-6BD3-4E91-B72A-FE732A3E2132}" presName="horzSpace2" presStyleCnt="0"/>
      <dgm:spPr/>
    </dgm:pt>
    <dgm:pt modelId="{21AAF886-F122-4380-8A3C-6B386AF3237F}" type="pres">
      <dgm:prSet presAssocID="{E64099F6-6BD3-4E91-B72A-FE732A3E2132}" presName="tx2" presStyleLbl="revTx" presStyleIdx="2" presStyleCnt="3"/>
      <dgm:spPr/>
      <dgm:t>
        <a:bodyPr/>
        <a:lstStyle/>
        <a:p>
          <a:endParaRPr lang="ru-RU"/>
        </a:p>
      </dgm:t>
    </dgm:pt>
    <dgm:pt modelId="{F278D8DC-295A-4F30-89AA-C016B2262532}" type="pres">
      <dgm:prSet presAssocID="{E64099F6-6BD3-4E91-B72A-FE732A3E2132}" presName="vert2" presStyleCnt="0"/>
      <dgm:spPr/>
    </dgm:pt>
    <dgm:pt modelId="{1A2673BE-6A30-4786-ACF2-8F369AFC1C58}" type="pres">
      <dgm:prSet presAssocID="{E64099F6-6BD3-4E91-B72A-FE732A3E2132}" presName="thinLine2b" presStyleLbl="callout" presStyleIdx="1" presStyleCnt="2"/>
      <dgm:spPr/>
    </dgm:pt>
    <dgm:pt modelId="{0CEB64EC-4D3A-4013-9061-6817EBB8216E}" type="pres">
      <dgm:prSet presAssocID="{E64099F6-6BD3-4E91-B72A-FE732A3E2132}" presName="vertSpace2b" presStyleCnt="0"/>
      <dgm:spPr/>
    </dgm:pt>
  </dgm:ptLst>
  <dgm:cxnLst>
    <dgm:cxn modelId="{2820BE0D-6CF3-42E2-933D-0D524407B881}" type="presOf" srcId="{8363685A-C2C3-486B-A78D-65CF912C9B9F}" destId="{9E22E9CD-5CCC-492C-965A-BDA38AF874DB}" srcOrd="0" destOrd="0" presId="urn:microsoft.com/office/officeart/2008/layout/LinedList"/>
    <dgm:cxn modelId="{8C2BB214-E56F-47B4-90E0-9105D95F0E91}" type="presOf" srcId="{900349F5-3F4E-4A06-9047-0696A9F229ED}" destId="{0CC77C34-DDC9-4316-A676-D050EF80B38A}" srcOrd="0" destOrd="0" presId="urn:microsoft.com/office/officeart/2008/layout/LinedList"/>
    <dgm:cxn modelId="{D93D0AC0-9B5A-4540-84DF-1FE9EDFBFDD0}" type="presOf" srcId="{E64099F6-6BD3-4E91-B72A-FE732A3E2132}" destId="{21AAF886-F122-4380-8A3C-6B386AF3237F}" srcOrd="0" destOrd="0" presId="urn:microsoft.com/office/officeart/2008/layout/LinedList"/>
    <dgm:cxn modelId="{4CEE6B98-82A3-4473-95AD-853F2E73DC5E}" srcId="{0707525C-9695-4AB4-9E1D-E1F76ABDD007}" destId="{8363685A-C2C3-486B-A78D-65CF912C9B9F}" srcOrd="0" destOrd="0" parTransId="{40F81CCE-1A8C-49CF-AC14-0AA64CF47227}" sibTransId="{C9FF9097-A1AD-41CE-8DF6-8A8EABE1EF8A}"/>
    <dgm:cxn modelId="{E09F406F-9E88-4CA6-BE45-530C8884645D}" type="presOf" srcId="{0707525C-9695-4AB4-9E1D-E1F76ABDD007}" destId="{BFF5FEB5-F029-4829-843A-56D06C4B036A}" srcOrd="0" destOrd="0" presId="urn:microsoft.com/office/officeart/2008/layout/LinedList"/>
    <dgm:cxn modelId="{A0E9E1E6-A5E1-41AF-BD32-00B3C3AD9A12}" srcId="{8363685A-C2C3-486B-A78D-65CF912C9B9F}" destId="{E64099F6-6BD3-4E91-B72A-FE732A3E2132}" srcOrd="1" destOrd="0" parTransId="{C1940703-447C-4A25-9D7B-E4B86D58180B}" sibTransId="{675EF896-7A9F-4CEF-9545-C0D4E8B0796A}"/>
    <dgm:cxn modelId="{256F041B-A7C2-43DF-BA97-EEFC8CC664DE}" srcId="{8363685A-C2C3-486B-A78D-65CF912C9B9F}" destId="{900349F5-3F4E-4A06-9047-0696A9F229ED}" srcOrd="0" destOrd="0" parTransId="{AF4FF1D8-4C8D-4144-BEA2-A3EB33186B82}" sibTransId="{AD5CA8CB-DC6C-4656-A9A5-CCB8F2F9585D}"/>
    <dgm:cxn modelId="{A701F8AF-02A7-49F2-9B50-22787E684408}" type="presParOf" srcId="{BFF5FEB5-F029-4829-843A-56D06C4B036A}" destId="{0DD0768D-820B-4DD5-8BC1-75F23203F997}" srcOrd="0" destOrd="0" presId="urn:microsoft.com/office/officeart/2008/layout/LinedList"/>
    <dgm:cxn modelId="{A6060194-859E-4267-BCD1-377014D18734}" type="presParOf" srcId="{BFF5FEB5-F029-4829-843A-56D06C4B036A}" destId="{060B58F7-10F7-4AD2-B77D-98D6F1875AB5}" srcOrd="1" destOrd="0" presId="urn:microsoft.com/office/officeart/2008/layout/LinedList"/>
    <dgm:cxn modelId="{96BDC365-DAAB-44A3-885A-A4EAE842860E}" type="presParOf" srcId="{060B58F7-10F7-4AD2-B77D-98D6F1875AB5}" destId="{9E22E9CD-5CCC-492C-965A-BDA38AF874DB}" srcOrd="0" destOrd="0" presId="urn:microsoft.com/office/officeart/2008/layout/LinedList"/>
    <dgm:cxn modelId="{2B20C58C-5B32-488D-AB5C-296A838E4E1B}" type="presParOf" srcId="{060B58F7-10F7-4AD2-B77D-98D6F1875AB5}" destId="{D6B10401-5EF4-4D18-AFBA-C096734128A9}" srcOrd="1" destOrd="0" presId="urn:microsoft.com/office/officeart/2008/layout/LinedList"/>
    <dgm:cxn modelId="{7C4E8507-3EDA-4AD5-A17E-7883454A99F1}" type="presParOf" srcId="{D6B10401-5EF4-4D18-AFBA-C096734128A9}" destId="{5E9E48FB-4D8E-45C4-9D2A-C6CEB32F0FA9}" srcOrd="0" destOrd="0" presId="urn:microsoft.com/office/officeart/2008/layout/LinedList"/>
    <dgm:cxn modelId="{03032FFA-B82F-484D-88D7-D2D0541FCE68}" type="presParOf" srcId="{D6B10401-5EF4-4D18-AFBA-C096734128A9}" destId="{55FB22F4-EC2E-40C4-A432-F9363857B236}" srcOrd="1" destOrd="0" presId="urn:microsoft.com/office/officeart/2008/layout/LinedList"/>
    <dgm:cxn modelId="{0C3F0681-1E6B-4BCC-8372-9C630046BBB9}" type="presParOf" srcId="{55FB22F4-EC2E-40C4-A432-F9363857B236}" destId="{109AD423-DBD6-4BC7-A114-0FA67755523A}" srcOrd="0" destOrd="0" presId="urn:microsoft.com/office/officeart/2008/layout/LinedList"/>
    <dgm:cxn modelId="{36DBE677-408E-4AFB-B2B5-31F6DA40BD92}" type="presParOf" srcId="{55FB22F4-EC2E-40C4-A432-F9363857B236}" destId="{0CC77C34-DDC9-4316-A676-D050EF80B38A}" srcOrd="1" destOrd="0" presId="urn:microsoft.com/office/officeart/2008/layout/LinedList"/>
    <dgm:cxn modelId="{8DEAB60B-2FF7-4F66-AE70-B72D7195AF52}" type="presParOf" srcId="{55FB22F4-EC2E-40C4-A432-F9363857B236}" destId="{55A21BA8-5FFB-410B-9C49-5CD0AB2DC363}" srcOrd="2" destOrd="0" presId="urn:microsoft.com/office/officeart/2008/layout/LinedList"/>
    <dgm:cxn modelId="{B2CE57A3-1761-4F28-81A7-E8661FD6B074}" type="presParOf" srcId="{D6B10401-5EF4-4D18-AFBA-C096734128A9}" destId="{BEBE0160-9F08-4A02-BC2D-4F1E25E308E8}" srcOrd="2" destOrd="0" presId="urn:microsoft.com/office/officeart/2008/layout/LinedList"/>
    <dgm:cxn modelId="{BBAC5C07-9E78-4A57-852A-FE93538FE45D}" type="presParOf" srcId="{D6B10401-5EF4-4D18-AFBA-C096734128A9}" destId="{DF1B56D9-2305-461E-A962-82D60C443696}" srcOrd="3" destOrd="0" presId="urn:microsoft.com/office/officeart/2008/layout/LinedList"/>
    <dgm:cxn modelId="{68818B15-FFC5-43FF-8166-B4A07035EE46}" type="presParOf" srcId="{D6B10401-5EF4-4D18-AFBA-C096734128A9}" destId="{19306A39-17AD-4B3F-AD48-985161453DA9}" srcOrd="4" destOrd="0" presId="urn:microsoft.com/office/officeart/2008/layout/LinedList"/>
    <dgm:cxn modelId="{797E1EBC-2B0A-4555-A006-0074E6CFA224}" type="presParOf" srcId="{19306A39-17AD-4B3F-AD48-985161453DA9}" destId="{9CEF0628-6A85-4CD7-A460-BDEE1F341488}" srcOrd="0" destOrd="0" presId="urn:microsoft.com/office/officeart/2008/layout/LinedList"/>
    <dgm:cxn modelId="{4CF447F2-1776-420E-ADDA-5F6BDEBE26A3}" type="presParOf" srcId="{19306A39-17AD-4B3F-AD48-985161453DA9}" destId="{21AAF886-F122-4380-8A3C-6B386AF3237F}" srcOrd="1" destOrd="0" presId="urn:microsoft.com/office/officeart/2008/layout/LinedList"/>
    <dgm:cxn modelId="{E7B4EF80-F9FE-47C8-ABC0-771BF2F8D441}" type="presParOf" srcId="{19306A39-17AD-4B3F-AD48-985161453DA9}" destId="{F278D8DC-295A-4F30-89AA-C016B2262532}" srcOrd="2" destOrd="0" presId="urn:microsoft.com/office/officeart/2008/layout/LinedList"/>
    <dgm:cxn modelId="{42FDB56F-35B1-406C-9CDB-24D40C1EF792}" type="presParOf" srcId="{D6B10401-5EF4-4D18-AFBA-C096734128A9}" destId="{1A2673BE-6A30-4786-ACF2-8F369AFC1C58}" srcOrd="5" destOrd="0" presId="urn:microsoft.com/office/officeart/2008/layout/LinedList"/>
    <dgm:cxn modelId="{49D2FFCA-FB5B-4E21-8556-04E6DF168182}" type="presParOf" srcId="{D6B10401-5EF4-4D18-AFBA-C096734128A9}" destId="{0CEB64EC-4D3A-4013-9061-6817EBB8216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7525C-9695-4AB4-9E1D-E1F76ABDD00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63685A-C2C3-486B-A78D-65CF912C9B9F}">
      <dgm:prSet phldrT="[Текст]" custT="1"/>
      <dgm:spPr/>
      <dgm:t>
        <a:bodyPr/>
        <a:lstStyle/>
        <a:p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1CCE-1A8C-49CF-AC14-0AA64CF47227}" type="par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FF9097-A1AD-41CE-8DF6-8A8EABE1EF8A}" type="sib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349F5-3F4E-4A06-9047-0696A9F229ED}">
      <dgm:prSet phldrT="[Текст]" custT="1"/>
      <dgm:spPr/>
      <dgm:t>
        <a:bodyPr/>
        <a:lstStyle/>
        <a:p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Машинне</a:t>
          </a:r>
          <a:r>
            <a:rPr lang="ru-RU" sz="25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навчання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FF1D8-4C8D-4144-BEA2-A3EB33186B82}" type="par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CA8CB-DC6C-4656-A9A5-CCB8F2F9585D}" type="sib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4099F6-6BD3-4E91-B72A-FE732A3E2132}">
      <dgm:prSet phldrT="[Текст]" custT="1"/>
      <dgm:spPr/>
      <dgm:t>
        <a:bodyPr/>
        <a:lstStyle/>
        <a:p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Експертні</a:t>
          </a:r>
          <a:r>
            <a:rPr lang="ru-RU" sz="25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системи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40703-447C-4A25-9D7B-E4B86D58180B}" type="par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EF896-7A9F-4CEF-9545-C0D4E8B0796A}" type="sib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F5FEB5-F029-4829-843A-56D06C4B036A}" type="pres">
      <dgm:prSet presAssocID="{0707525C-9695-4AB4-9E1D-E1F76ABDD00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DD0768D-820B-4DD5-8BC1-75F23203F997}" type="pres">
      <dgm:prSet presAssocID="{8363685A-C2C3-486B-A78D-65CF912C9B9F}" presName="thickLine" presStyleLbl="alignNode1" presStyleIdx="0" presStyleCnt="1"/>
      <dgm:spPr/>
    </dgm:pt>
    <dgm:pt modelId="{060B58F7-10F7-4AD2-B77D-98D6F1875AB5}" type="pres">
      <dgm:prSet presAssocID="{8363685A-C2C3-486B-A78D-65CF912C9B9F}" presName="horz1" presStyleCnt="0"/>
      <dgm:spPr/>
    </dgm:pt>
    <dgm:pt modelId="{9E22E9CD-5CCC-492C-965A-BDA38AF874DB}" type="pres">
      <dgm:prSet presAssocID="{8363685A-C2C3-486B-A78D-65CF912C9B9F}" presName="tx1" presStyleLbl="revTx" presStyleIdx="0" presStyleCnt="3"/>
      <dgm:spPr/>
      <dgm:t>
        <a:bodyPr/>
        <a:lstStyle/>
        <a:p>
          <a:endParaRPr lang="ru-RU"/>
        </a:p>
      </dgm:t>
    </dgm:pt>
    <dgm:pt modelId="{D6B10401-5EF4-4D18-AFBA-C096734128A9}" type="pres">
      <dgm:prSet presAssocID="{8363685A-C2C3-486B-A78D-65CF912C9B9F}" presName="vert1" presStyleCnt="0"/>
      <dgm:spPr/>
    </dgm:pt>
    <dgm:pt modelId="{5E9E48FB-4D8E-45C4-9D2A-C6CEB32F0FA9}" type="pres">
      <dgm:prSet presAssocID="{900349F5-3F4E-4A06-9047-0696A9F229ED}" presName="vertSpace2a" presStyleCnt="0"/>
      <dgm:spPr/>
    </dgm:pt>
    <dgm:pt modelId="{55FB22F4-EC2E-40C4-A432-F9363857B236}" type="pres">
      <dgm:prSet presAssocID="{900349F5-3F4E-4A06-9047-0696A9F229ED}" presName="horz2" presStyleCnt="0"/>
      <dgm:spPr/>
    </dgm:pt>
    <dgm:pt modelId="{109AD423-DBD6-4BC7-A114-0FA67755523A}" type="pres">
      <dgm:prSet presAssocID="{900349F5-3F4E-4A06-9047-0696A9F229ED}" presName="horzSpace2" presStyleCnt="0"/>
      <dgm:spPr/>
    </dgm:pt>
    <dgm:pt modelId="{0CC77C34-DDC9-4316-A676-D050EF80B38A}" type="pres">
      <dgm:prSet presAssocID="{900349F5-3F4E-4A06-9047-0696A9F229ED}" presName="tx2" presStyleLbl="revTx" presStyleIdx="1" presStyleCnt="3"/>
      <dgm:spPr/>
      <dgm:t>
        <a:bodyPr/>
        <a:lstStyle/>
        <a:p>
          <a:endParaRPr lang="ru-RU"/>
        </a:p>
      </dgm:t>
    </dgm:pt>
    <dgm:pt modelId="{55A21BA8-5FFB-410B-9C49-5CD0AB2DC363}" type="pres">
      <dgm:prSet presAssocID="{900349F5-3F4E-4A06-9047-0696A9F229ED}" presName="vert2" presStyleCnt="0"/>
      <dgm:spPr/>
    </dgm:pt>
    <dgm:pt modelId="{BEBE0160-9F08-4A02-BC2D-4F1E25E308E8}" type="pres">
      <dgm:prSet presAssocID="{900349F5-3F4E-4A06-9047-0696A9F229ED}" presName="thinLine2b" presStyleLbl="callout" presStyleIdx="0" presStyleCnt="2"/>
      <dgm:spPr/>
    </dgm:pt>
    <dgm:pt modelId="{DF1B56D9-2305-461E-A962-82D60C443696}" type="pres">
      <dgm:prSet presAssocID="{900349F5-3F4E-4A06-9047-0696A9F229ED}" presName="vertSpace2b" presStyleCnt="0"/>
      <dgm:spPr/>
    </dgm:pt>
    <dgm:pt modelId="{19306A39-17AD-4B3F-AD48-985161453DA9}" type="pres">
      <dgm:prSet presAssocID="{E64099F6-6BD3-4E91-B72A-FE732A3E2132}" presName="horz2" presStyleCnt="0"/>
      <dgm:spPr/>
    </dgm:pt>
    <dgm:pt modelId="{9CEF0628-6A85-4CD7-A460-BDEE1F341488}" type="pres">
      <dgm:prSet presAssocID="{E64099F6-6BD3-4E91-B72A-FE732A3E2132}" presName="horzSpace2" presStyleCnt="0"/>
      <dgm:spPr/>
    </dgm:pt>
    <dgm:pt modelId="{21AAF886-F122-4380-8A3C-6B386AF3237F}" type="pres">
      <dgm:prSet presAssocID="{E64099F6-6BD3-4E91-B72A-FE732A3E2132}" presName="tx2" presStyleLbl="revTx" presStyleIdx="2" presStyleCnt="3"/>
      <dgm:spPr/>
      <dgm:t>
        <a:bodyPr/>
        <a:lstStyle/>
        <a:p>
          <a:endParaRPr lang="ru-RU"/>
        </a:p>
      </dgm:t>
    </dgm:pt>
    <dgm:pt modelId="{F278D8DC-295A-4F30-89AA-C016B2262532}" type="pres">
      <dgm:prSet presAssocID="{E64099F6-6BD3-4E91-B72A-FE732A3E2132}" presName="vert2" presStyleCnt="0"/>
      <dgm:spPr/>
    </dgm:pt>
    <dgm:pt modelId="{1A2673BE-6A30-4786-ACF2-8F369AFC1C58}" type="pres">
      <dgm:prSet presAssocID="{E64099F6-6BD3-4E91-B72A-FE732A3E2132}" presName="thinLine2b" presStyleLbl="callout" presStyleIdx="1" presStyleCnt="2"/>
      <dgm:spPr/>
    </dgm:pt>
    <dgm:pt modelId="{0CEB64EC-4D3A-4013-9061-6817EBB8216E}" type="pres">
      <dgm:prSet presAssocID="{E64099F6-6BD3-4E91-B72A-FE732A3E2132}" presName="vertSpace2b" presStyleCnt="0"/>
      <dgm:spPr/>
    </dgm:pt>
  </dgm:ptLst>
  <dgm:cxnLst>
    <dgm:cxn modelId="{D214C03B-979D-4D03-B5A1-9EFABDE37A57}" type="presOf" srcId="{E64099F6-6BD3-4E91-B72A-FE732A3E2132}" destId="{21AAF886-F122-4380-8A3C-6B386AF3237F}" srcOrd="0" destOrd="0" presId="urn:microsoft.com/office/officeart/2008/layout/LinedList"/>
    <dgm:cxn modelId="{EFB80329-D591-43BF-BC09-2981CA35791B}" type="presOf" srcId="{8363685A-C2C3-486B-A78D-65CF912C9B9F}" destId="{9E22E9CD-5CCC-492C-965A-BDA38AF874DB}" srcOrd="0" destOrd="0" presId="urn:microsoft.com/office/officeart/2008/layout/LinedList"/>
    <dgm:cxn modelId="{23F70B99-A4C3-4AA6-9F18-F1AAEC89961D}" type="presOf" srcId="{0707525C-9695-4AB4-9E1D-E1F76ABDD007}" destId="{BFF5FEB5-F029-4829-843A-56D06C4B036A}" srcOrd="0" destOrd="0" presId="urn:microsoft.com/office/officeart/2008/layout/LinedList"/>
    <dgm:cxn modelId="{4CEE6B98-82A3-4473-95AD-853F2E73DC5E}" srcId="{0707525C-9695-4AB4-9E1D-E1F76ABDD007}" destId="{8363685A-C2C3-486B-A78D-65CF912C9B9F}" srcOrd="0" destOrd="0" parTransId="{40F81CCE-1A8C-49CF-AC14-0AA64CF47227}" sibTransId="{C9FF9097-A1AD-41CE-8DF6-8A8EABE1EF8A}"/>
    <dgm:cxn modelId="{A0E9E1E6-A5E1-41AF-BD32-00B3C3AD9A12}" srcId="{8363685A-C2C3-486B-A78D-65CF912C9B9F}" destId="{E64099F6-6BD3-4E91-B72A-FE732A3E2132}" srcOrd="1" destOrd="0" parTransId="{C1940703-447C-4A25-9D7B-E4B86D58180B}" sibTransId="{675EF896-7A9F-4CEF-9545-C0D4E8B0796A}"/>
    <dgm:cxn modelId="{256F041B-A7C2-43DF-BA97-EEFC8CC664DE}" srcId="{8363685A-C2C3-486B-A78D-65CF912C9B9F}" destId="{900349F5-3F4E-4A06-9047-0696A9F229ED}" srcOrd="0" destOrd="0" parTransId="{AF4FF1D8-4C8D-4144-BEA2-A3EB33186B82}" sibTransId="{AD5CA8CB-DC6C-4656-A9A5-CCB8F2F9585D}"/>
    <dgm:cxn modelId="{A9582174-6F7E-45F3-9425-E9E556CABF88}" type="presOf" srcId="{900349F5-3F4E-4A06-9047-0696A9F229ED}" destId="{0CC77C34-DDC9-4316-A676-D050EF80B38A}" srcOrd="0" destOrd="0" presId="urn:microsoft.com/office/officeart/2008/layout/LinedList"/>
    <dgm:cxn modelId="{2AA0A2E8-3378-4731-A8AE-6652285737CF}" type="presParOf" srcId="{BFF5FEB5-F029-4829-843A-56D06C4B036A}" destId="{0DD0768D-820B-4DD5-8BC1-75F23203F997}" srcOrd="0" destOrd="0" presId="urn:microsoft.com/office/officeart/2008/layout/LinedList"/>
    <dgm:cxn modelId="{9CE29A1E-3F48-4D21-A30A-82965FCDF0A4}" type="presParOf" srcId="{BFF5FEB5-F029-4829-843A-56D06C4B036A}" destId="{060B58F7-10F7-4AD2-B77D-98D6F1875AB5}" srcOrd="1" destOrd="0" presId="urn:microsoft.com/office/officeart/2008/layout/LinedList"/>
    <dgm:cxn modelId="{8BEECEAE-F95B-44C6-9D3A-AEA802F72128}" type="presParOf" srcId="{060B58F7-10F7-4AD2-B77D-98D6F1875AB5}" destId="{9E22E9CD-5CCC-492C-965A-BDA38AF874DB}" srcOrd="0" destOrd="0" presId="urn:microsoft.com/office/officeart/2008/layout/LinedList"/>
    <dgm:cxn modelId="{C2106C12-0436-48EC-A9FE-516041942ABE}" type="presParOf" srcId="{060B58F7-10F7-4AD2-B77D-98D6F1875AB5}" destId="{D6B10401-5EF4-4D18-AFBA-C096734128A9}" srcOrd="1" destOrd="0" presId="urn:microsoft.com/office/officeart/2008/layout/LinedList"/>
    <dgm:cxn modelId="{1F2618D9-723B-4BF6-84FD-055C58D92878}" type="presParOf" srcId="{D6B10401-5EF4-4D18-AFBA-C096734128A9}" destId="{5E9E48FB-4D8E-45C4-9D2A-C6CEB32F0FA9}" srcOrd="0" destOrd="0" presId="urn:microsoft.com/office/officeart/2008/layout/LinedList"/>
    <dgm:cxn modelId="{E8106BAC-CA04-4C9E-BE90-1F75E3690661}" type="presParOf" srcId="{D6B10401-5EF4-4D18-AFBA-C096734128A9}" destId="{55FB22F4-EC2E-40C4-A432-F9363857B236}" srcOrd="1" destOrd="0" presId="urn:microsoft.com/office/officeart/2008/layout/LinedList"/>
    <dgm:cxn modelId="{F83A9375-FDA1-405F-8681-0797CA82AC2D}" type="presParOf" srcId="{55FB22F4-EC2E-40C4-A432-F9363857B236}" destId="{109AD423-DBD6-4BC7-A114-0FA67755523A}" srcOrd="0" destOrd="0" presId="urn:microsoft.com/office/officeart/2008/layout/LinedList"/>
    <dgm:cxn modelId="{07A98A7C-644C-42F8-A8E1-AA3756D19A29}" type="presParOf" srcId="{55FB22F4-EC2E-40C4-A432-F9363857B236}" destId="{0CC77C34-DDC9-4316-A676-D050EF80B38A}" srcOrd="1" destOrd="0" presId="urn:microsoft.com/office/officeart/2008/layout/LinedList"/>
    <dgm:cxn modelId="{1D8E28D7-8EAE-492D-A523-3049EB876EE3}" type="presParOf" srcId="{55FB22F4-EC2E-40C4-A432-F9363857B236}" destId="{55A21BA8-5FFB-410B-9C49-5CD0AB2DC363}" srcOrd="2" destOrd="0" presId="urn:microsoft.com/office/officeart/2008/layout/LinedList"/>
    <dgm:cxn modelId="{D56F4058-2AD2-41C8-8B34-0E0C3E5B4E9A}" type="presParOf" srcId="{D6B10401-5EF4-4D18-AFBA-C096734128A9}" destId="{BEBE0160-9F08-4A02-BC2D-4F1E25E308E8}" srcOrd="2" destOrd="0" presId="urn:microsoft.com/office/officeart/2008/layout/LinedList"/>
    <dgm:cxn modelId="{E12A0980-CCD9-4153-ADD3-BB62C6092198}" type="presParOf" srcId="{D6B10401-5EF4-4D18-AFBA-C096734128A9}" destId="{DF1B56D9-2305-461E-A962-82D60C443696}" srcOrd="3" destOrd="0" presId="urn:microsoft.com/office/officeart/2008/layout/LinedList"/>
    <dgm:cxn modelId="{4E5584F0-BB57-4B42-A7CF-7C6DEF2F46F6}" type="presParOf" srcId="{D6B10401-5EF4-4D18-AFBA-C096734128A9}" destId="{19306A39-17AD-4B3F-AD48-985161453DA9}" srcOrd="4" destOrd="0" presId="urn:microsoft.com/office/officeart/2008/layout/LinedList"/>
    <dgm:cxn modelId="{07104E8B-8756-4C1B-B10E-C0EACCE2EC6E}" type="presParOf" srcId="{19306A39-17AD-4B3F-AD48-985161453DA9}" destId="{9CEF0628-6A85-4CD7-A460-BDEE1F341488}" srcOrd="0" destOrd="0" presId="urn:microsoft.com/office/officeart/2008/layout/LinedList"/>
    <dgm:cxn modelId="{C9BA2865-00B8-45BD-A614-27446849AEA8}" type="presParOf" srcId="{19306A39-17AD-4B3F-AD48-985161453DA9}" destId="{21AAF886-F122-4380-8A3C-6B386AF3237F}" srcOrd="1" destOrd="0" presId="urn:microsoft.com/office/officeart/2008/layout/LinedList"/>
    <dgm:cxn modelId="{A66C0333-E989-49BC-849F-7038812170B9}" type="presParOf" srcId="{19306A39-17AD-4B3F-AD48-985161453DA9}" destId="{F278D8DC-295A-4F30-89AA-C016B2262532}" srcOrd="2" destOrd="0" presId="urn:microsoft.com/office/officeart/2008/layout/LinedList"/>
    <dgm:cxn modelId="{B88CC164-0CBD-4EA2-8A3B-853E8FDD532D}" type="presParOf" srcId="{D6B10401-5EF4-4D18-AFBA-C096734128A9}" destId="{1A2673BE-6A30-4786-ACF2-8F369AFC1C58}" srcOrd="5" destOrd="0" presId="urn:microsoft.com/office/officeart/2008/layout/LinedList"/>
    <dgm:cxn modelId="{D3F199D1-DABF-4E98-AA6B-15E298A5EAA1}" type="presParOf" srcId="{D6B10401-5EF4-4D18-AFBA-C096734128A9}" destId="{0CEB64EC-4D3A-4013-9061-6817EBB8216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07525C-9695-4AB4-9E1D-E1F76ABDD00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63685A-C2C3-486B-A78D-65CF912C9B9F}">
      <dgm:prSet phldrT="[Текст]" custT="1"/>
      <dgm:spPr/>
      <dgm:t>
        <a:bodyPr/>
        <a:lstStyle/>
        <a:p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1CCE-1A8C-49CF-AC14-0AA64CF47227}" type="par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FF9097-A1AD-41CE-8DF6-8A8EABE1EF8A}" type="sibTrans" cxnId="{4CEE6B98-82A3-4473-95AD-853F2E73DC5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349F5-3F4E-4A06-9047-0696A9F229ED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FF1D8-4C8D-4144-BEA2-A3EB33186B82}" type="par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5CA8CB-DC6C-4656-A9A5-CCB8F2F9585D}" type="sibTrans" cxnId="{256F041B-A7C2-43DF-BA97-EEFC8CC664DE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4099F6-6BD3-4E91-B72A-FE732A3E2132}">
      <dgm:prSet phldrT="[Текст]" custT="1"/>
      <dgm:spPr/>
      <dgm:t>
        <a:bodyPr/>
        <a:lstStyle/>
        <a:p>
          <a:r>
            <a:rPr lang="ru-RU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Класиф</a:t>
          </a:r>
          <a:r>
            <a:rPr lang="uk-UA" sz="25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ікація</a:t>
          </a:r>
          <a:endParaRPr lang="ru-RU" sz="25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40703-447C-4A25-9D7B-E4B86D58180B}" type="par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5EF896-7A9F-4CEF-9545-C0D4E8B0796A}" type="sibTrans" cxnId="{A0E9E1E6-A5E1-41AF-BD32-00B3C3AD9A12}">
      <dgm:prSet/>
      <dgm:spPr/>
      <dgm:t>
        <a:bodyPr/>
        <a:lstStyle/>
        <a:p>
          <a:endParaRPr lang="ru-RU" sz="25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F5FEB5-F029-4829-843A-56D06C4B036A}" type="pres">
      <dgm:prSet presAssocID="{0707525C-9695-4AB4-9E1D-E1F76ABDD00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DD0768D-820B-4DD5-8BC1-75F23203F997}" type="pres">
      <dgm:prSet presAssocID="{8363685A-C2C3-486B-A78D-65CF912C9B9F}" presName="thickLine" presStyleLbl="alignNode1" presStyleIdx="0" presStyleCnt="1"/>
      <dgm:spPr/>
    </dgm:pt>
    <dgm:pt modelId="{060B58F7-10F7-4AD2-B77D-98D6F1875AB5}" type="pres">
      <dgm:prSet presAssocID="{8363685A-C2C3-486B-A78D-65CF912C9B9F}" presName="horz1" presStyleCnt="0"/>
      <dgm:spPr/>
    </dgm:pt>
    <dgm:pt modelId="{9E22E9CD-5CCC-492C-965A-BDA38AF874DB}" type="pres">
      <dgm:prSet presAssocID="{8363685A-C2C3-486B-A78D-65CF912C9B9F}" presName="tx1" presStyleLbl="revTx" presStyleIdx="0" presStyleCnt="3"/>
      <dgm:spPr/>
      <dgm:t>
        <a:bodyPr/>
        <a:lstStyle/>
        <a:p>
          <a:endParaRPr lang="ru-RU"/>
        </a:p>
      </dgm:t>
    </dgm:pt>
    <dgm:pt modelId="{D6B10401-5EF4-4D18-AFBA-C096734128A9}" type="pres">
      <dgm:prSet presAssocID="{8363685A-C2C3-486B-A78D-65CF912C9B9F}" presName="vert1" presStyleCnt="0"/>
      <dgm:spPr/>
    </dgm:pt>
    <dgm:pt modelId="{5E9E48FB-4D8E-45C4-9D2A-C6CEB32F0FA9}" type="pres">
      <dgm:prSet presAssocID="{900349F5-3F4E-4A06-9047-0696A9F229ED}" presName="vertSpace2a" presStyleCnt="0"/>
      <dgm:spPr/>
    </dgm:pt>
    <dgm:pt modelId="{55FB22F4-EC2E-40C4-A432-F9363857B236}" type="pres">
      <dgm:prSet presAssocID="{900349F5-3F4E-4A06-9047-0696A9F229ED}" presName="horz2" presStyleCnt="0"/>
      <dgm:spPr/>
    </dgm:pt>
    <dgm:pt modelId="{109AD423-DBD6-4BC7-A114-0FA67755523A}" type="pres">
      <dgm:prSet presAssocID="{900349F5-3F4E-4A06-9047-0696A9F229ED}" presName="horzSpace2" presStyleCnt="0"/>
      <dgm:spPr/>
    </dgm:pt>
    <dgm:pt modelId="{0CC77C34-DDC9-4316-A676-D050EF80B38A}" type="pres">
      <dgm:prSet presAssocID="{900349F5-3F4E-4A06-9047-0696A9F229ED}" presName="tx2" presStyleLbl="revTx" presStyleIdx="1" presStyleCnt="3"/>
      <dgm:spPr/>
      <dgm:t>
        <a:bodyPr/>
        <a:lstStyle/>
        <a:p>
          <a:endParaRPr lang="ru-RU"/>
        </a:p>
      </dgm:t>
    </dgm:pt>
    <dgm:pt modelId="{55A21BA8-5FFB-410B-9C49-5CD0AB2DC363}" type="pres">
      <dgm:prSet presAssocID="{900349F5-3F4E-4A06-9047-0696A9F229ED}" presName="vert2" presStyleCnt="0"/>
      <dgm:spPr/>
    </dgm:pt>
    <dgm:pt modelId="{BEBE0160-9F08-4A02-BC2D-4F1E25E308E8}" type="pres">
      <dgm:prSet presAssocID="{900349F5-3F4E-4A06-9047-0696A9F229ED}" presName="thinLine2b" presStyleLbl="callout" presStyleIdx="0" presStyleCnt="2"/>
      <dgm:spPr/>
    </dgm:pt>
    <dgm:pt modelId="{DF1B56D9-2305-461E-A962-82D60C443696}" type="pres">
      <dgm:prSet presAssocID="{900349F5-3F4E-4A06-9047-0696A9F229ED}" presName="vertSpace2b" presStyleCnt="0"/>
      <dgm:spPr/>
    </dgm:pt>
    <dgm:pt modelId="{19306A39-17AD-4B3F-AD48-985161453DA9}" type="pres">
      <dgm:prSet presAssocID="{E64099F6-6BD3-4E91-B72A-FE732A3E2132}" presName="horz2" presStyleCnt="0"/>
      <dgm:spPr/>
    </dgm:pt>
    <dgm:pt modelId="{9CEF0628-6A85-4CD7-A460-BDEE1F341488}" type="pres">
      <dgm:prSet presAssocID="{E64099F6-6BD3-4E91-B72A-FE732A3E2132}" presName="horzSpace2" presStyleCnt="0"/>
      <dgm:spPr/>
    </dgm:pt>
    <dgm:pt modelId="{21AAF886-F122-4380-8A3C-6B386AF3237F}" type="pres">
      <dgm:prSet presAssocID="{E64099F6-6BD3-4E91-B72A-FE732A3E2132}" presName="tx2" presStyleLbl="revTx" presStyleIdx="2" presStyleCnt="3"/>
      <dgm:spPr/>
      <dgm:t>
        <a:bodyPr/>
        <a:lstStyle/>
        <a:p>
          <a:endParaRPr lang="ru-RU"/>
        </a:p>
      </dgm:t>
    </dgm:pt>
    <dgm:pt modelId="{F278D8DC-295A-4F30-89AA-C016B2262532}" type="pres">
      <dgm:prSet presAssocID="{E64099F6-6BD3-4E91-B72A-FE732A3E2132}" presName="vert2" presStyleCnt="0"/>
      <dgm:spPr/>
    </dgm:pt>
    <dgm:pt modelId="{1A2673BE-6A30-4786-ACF2-8F369AFC1C58}" type="pres">
      <dgm:prSet presAssocID="{E64099F6-6BD3-4E91-B72A-FE732A3E2132}" presName="thinLine2b" presStyleLbl="callout" presStyleIdx="1" presStyleCnt="2"/>
      <dgm:spPr/>
    </dgm:pt>
    <dgm:pt modelId="{0CEB64EC-4D3A-4013-9061-6817EBB8216E}" type="pres">
      <dgm:prSet presAssocID="{E64099F6-6BD3-4E91-B72A-FE732A3E2132}" presName="vertSpace2b" presStyleCnt="0"/>
      <dgm:spPr/>
    </dgm:pt>
  </dgm:ptLst>
  <dgm:cxnLst>
    <dgm:cxn modelId="{C498F5F8-AFD4-4611-B797-3FEE0CEE544B}" type="presOf" srcId="{0707525C-9695-4AB4-9E1D-E1F76ABDD007}" destId="{BFF5FEB5-F029-4829-843A-56D06C4B036A}" srcOrd="0" destOrd="0" presId="urn:microsoft.com/office/officeart/2008/layout/LinedList"/>
    <dgm:cxn modelId="{9B3B5DB5-11A9-4D63-8167-7FC5ADE325D4}" type="presOf" srcId="{E64099F6-6BD3-4E91-B72A-FE732A3E2132}" destId="{21AAF886-F122-4380-8A3C-6B386AF3237F}" srcOrd="0" destOrd="0" presId="urn:microsoft.com/office/officeart/2008/layout/LinedList"/>
    <dgm:cxn modelId="{4CEE6B98-82A3-4473-95AD-853F2E73DC5E}" srcId="{0707525C-9695-4AB4-9E1D-E1F76ABDD007}" destId="{8363685A-C2C3-486B-A78D-65CF912C9B9F}" srcOrd="0" destOrd="0" parTransId="{40F81CCE-1A8C-49CF-AC14-0AA64CF47227}" sibTransId="{C9FF9097-A1AD-41CE-8DF6-8A8EABE1EF8A}"/>
    <dgm:cxn modelId="{D83CD7BD-D865-4CBA-8B18-F9092F57BFE1}" type="presOf" srcId="{8363685A-C2C3-486B-A78D-65CF912C9B9F}" destId="{9E22E9CD-5CCC-492C-965A-BDA38AF874DB}" srcOrd="0" destOrd="0" presId="urn:microsoft.com/office/officeart/2008/layout/LinedList"/>
    <dgm:cxn modelId="{A0E9E1E6-A5E1-41AF-BD32-00B3C3AD9A12}" srcId="{8363685A-C2C3-486B-A78D-65CF912C9B9F}" destId="{E64099F6-6BD3-4E91-B72A-FE732A3E2132}" srcOrd="1" destOrd="0" parTransId="{C1940703-447C-4A25-9D7B-E4B86D58180B}" sibTransId="{675EF896-7A9F-4CEF-9545-C0D4E8B0796A}"/>
    <dgm:cxn modelId="{256F041B-A7C2-43DF-BA97-EEFC8CC664DE}" srcId="{8363685A-C2C3-486B-A78D-65CF912C9B9F}" destId="{900349F5-3F4E-4A06-9047-0696A9F229ED}" srcOrd="0" destOrd="0" parTransId="{AF4FF1D8-4C8D-4144-BEA2-A3EB33186B82}" sibTransId="{AD5CA8CB-DC6C-4656-A9A5-CCB8F2F9585D}"/>
    <dgm:cxn modelId="{3365F0E0-5B94-483A-9BD5-527659B1CB37}" type="presOf" srcId="{900349F5-3F4E-4A06-9047-0696A9F229ED}" destId="{0CC77C34-DDC9-4316-A676-D050EF80B38A}" srcOrd="0" destOrd="0" presId="urn:microsoft.com/office/officeart/2008/layout/LinedList"/>
    <dgm:cxn modelId="{6B2D33C2-65A6-43F7-9B7E-DD39DA8201CB}" type="presParOf" srcId="{BFF5FEB5-F029-4829-843A-56D06C4B036A}" destId="{0DD0768D-820B-4DD5-8BC1-75F23203F997}" srcOrd="0" destOrd="0" presId="urn:microsoft.com/office/officeart/2008/layout/LinedList"/>
    <dgm:cxn modelId="{0C8FCAC4-7AAB-42E0-BC28-B31C22AFCADE}" type="presParOf" srcId="{BFF5FEB5-F029-4829-843A-56D06C4B036A}" destId="{060B58F7-10F7-4AD2-B77D-98D6F1875AB5}" srcOrd="1" destOrd="0" presId="urn:microsoft.com/office/officeart/2008/layout/LinedList"/>
    <dgm:cxn modelId="{C224CC92-4071-425C-8393-B4D447C3915D}" type="presParOf" srcId="{060B58F7-10F7-4AD2-B77D-98D6F1875AB5}" destId="{9E22E9CD-5CCC-492C-965A-BDA38AF874DB}" srcOrd="0" destOrd="0" presId="urn:microsoft.com/office/officeart/2008/layout/LinedList"/>
    <dgm:cxn modelId="{78F9AAA0-B81F-4E93-87A1-C9B5A936FB87}" type="presParOf" srcId="{060B58F7-10F7-4AD2-B77D-98D6F1875AB5}" destId="{D6B10401-5EF4-4D18-AFBA-C096734128A9}" srcOrd="1" destOrd="0" presId="urn:microsoft.com/office/officeart/2008/layout/LinedList"/>
    <dgm:cxn modelId="{DAC37D7C-8945-477A-9E3B-CB546319B81F}" type="presParOf" srcId="{D6B10401-5EF4-4D18-AFBA-C096734128A9}" destId="{5E9E48FB-4D8E-45C4-9D2A-C6CEB32F0FA9}" srcOrd="0" destOrd="0" presId="urn:microsoft.com/office/officeart/2008/layout/LinedList"/>
    <dgm:cxn modelId="{2C699C41-7236-4126-A68C-CF6725D8D156}" type="presParOf" srcId="{D6B10401-5EF4-4D18-AFBA-C096734128A9}" destId="{55FB22F4-EC2E-40C4-A432-F9363857B236}" srcOrd="1" destOrd="0" presId="urn:microsoft.com/office/officeart/2008/layout/LinedList"/>
    <dgm:cxn modelId="{CAB7E262-18C3-49E0-867E-CD1EB429654E}" type="presParOf" srcId="{55FB22F4-EC2E-40C4-A432-F9363857B236}" destId="{109AD423-DBD6-4BC7-A114-0FA67755523A}" srcOrd="0" destOrd="0" presId="urn:microsoft.com/office/officeart/2008/layout/LinedList"/>
    <dgm:cxn modelId="{F80FC664-0306-4AC5-BF33-F736BB82891F}" type="presParOf" srcId="{55FB22F4-EC2E-40C4-A432-F9363857B236}" destId="{0CC77C34-DDC9-4316-A676-D050EF80B38A}" srcOrd="1" destOrd="0" presId="urn:microsoft.com/office/officeart/2008/layout/LinedList"/>
    <dgm:cxn modelId="{68BE2094-132B-4E65-A3DD-6AD0465FF12B}" type="presParOf" srcId="{55FB22F4-EC2E-40C4-A432-F9363857B236}" destId="{55A21BA8-5FFB-410B-9C49-5CD0AB2DC363}" srcOrd="2" destOrd="0" presId="urn:microsoft.com/office/officeart/2008/layout/LinedList"/>
    <dgm:cxn modelId="{DDA06B30-B64D-4479-BD47-B983698BD19C}" type="presParOf" srcId="{D6B10401-5EF4-4D18-AFBA-C096734128A9}" destId="{BEBE0160-9F08-4A02-BC2D-4F1E25E308E8}" srcOrd="2" destOrd="0" presId="urn:microsoft.com/office/officeart/2008/layout/LinedList"/>
    <dgm:cxn modelId="{05F30E27-B85F-4D29-9C74-40A9259CEC87}" type="presParOf" srcId="{D6B10401-5EF4-4D18-AFBA-C096734128A9}" destId="{DF1B56D9-2305-461E-A962-82D60C443696}" srcOrd="3" destOrd="0" presId="urn:microsoft.com/office/officeart/2008/layout/LinedList"/>
    <dgm:cxn modelId="{1FA63C6E-E9FC-4F1B-BA19-E34CF9B62CE8}" type="presParOf" srcId="{D6B10401-5EF4-4D18-AFBA-C096734128A9}" destId="{19306A39-17AD-4B3F-AD48-985161453DA9}" srcOrd="4" destOrd="0" presId="urn:microsoft.com/office/officeart/2008/layout/LinedList"/>
    <dgm:cxn modelId="{94313D7F-132A-4231-885B-E1C0085DE88B}" type="presParOf" srcId="{19306A39-17AD-4B3F-AD48-985161453DA9}" destId="{9CEF0628-6A85-4CD7-A460-BDEE1F341488}" srcOrd="0" destOrd="0" presId="urn:microsoft.com/office/officeart/2008/layout/LinedList"/>
    <dgm:cxn modelId="{C2FC1B6E-7C81-4302-B000-9BF72F4A3150}" type="presParOf" srcId="{19306A39-17AD-4B3F-AD48-985161453DA9}" destId="{21AAF886-F122-4380-8A3C-6B386AF3237F}" srcOrd="1" destOrd="0" presId="urn:microsoft.com/office/officeart/2008/layout/LinedList"/>
    <dgm:cxn modelId="{4C24B71C-6C2B-4997-AF57-40105B239AE9}" type="presParOf" srcId="{19306A39-17AD-4B3F-AD48-985161453DA9}" destId="{F278D8DC-295A-4F30-89AA-C016B2262532}" srcOrd="2" destOrd="0" presId="urn:microsoft.com/office/officeart/2008/layout/LinedList"/>
    <dgm:cxn modelId="{9C906EEF-D687-4A3B-8BD0-3C95D1256C8C}" type="presParOf" srcId="{D6B10401-5EF4-4D18-AFBA-C096734128A9}" destId="{1A2673BE-6A30-4786-ACF2-8F369AFC1C58}" srcOrd="5" destOrd="0" presId="urn:microsoft.com/office/officeart/2008/layout/LinedList"/>
    <dgm:cxn modelId="{D8C80E44-A05B-4074-8DA4-B0FD63B1B957}" type="presParOf" srcId="{D6B10401-5EF4-4D18-AFBA-C096734128A9}" destId="{0CEB64EC-4D3A-4013-9061-6817EBB8216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0768D-820B-4DD5-8BC1-75F23203F997}">
      <dsp:nvSpPr>
        <dsp:cNvPr id="0" name=""/>
        <dsp:cNvSpPr/>
      </dsp:nvSpPr>
      <dsp:spPr>
        <a:xfrm>
          <a:off x="0" y="0"/>
          <a:ext cx="8856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E9CD-5CCC-492C-965A-BDA38AF874DB}">
      <dsp:nvSpPr>
        <dsp:cNvPr id="0" name=""/>
        <dsp:cNvSpPr/>
      </dsp:nvSpPr>
      <dsp:spPr>
        <a:xfrm>
          <a:off x="0" y="0"/>
          <a:ext cx="177139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771396" cy="1260000"/>
      </dsp:txXfrm>
    </dsp:sp>
    <dsp:sp modelId="{0CC77C34-DDC9-4316-A676-D050EF80B38A}">
      <dsp:nvSpPr>
        <dsp:cNvPr id="0" name=""/>
        <dsp:cNvSpPr/>
      </dsp:nvSpPr>
      <dsp:spPr>
        <a:xfrm>
          <a:off x="1904251" y="29285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Детерміністичні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29285"/>
        <a:ext cx="6952732" cy="585703"/>
      </dsp:txXfrm>
    </dsp:sp>
    <dsp:sp modelId="{BEBE0160-9F08-4A02-BC2D-4F1E25E308E8}">
      <dsp:nvSpPr>
        <dsp:cNvPr id="0" name=""/>
        <dsp:cNvSpPr/>
      </dsp:nvSpPr>
      <dsp:spPr>
        <a:xfrm>
          <a:off x="1771396" y="614988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AF886-F122-4380-8A3C-6B386AF3237F}">
      <dsp:nvSpPr>
        <dsp:cNvPr id="0" name=""/>
        <dsp:cNvSpPr/>
      </dsp:nvSpPr>
      <dsp:spPr>
        <a:xfrm>
          <a:off x="1904251" y="644273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Недетерміністичні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644273"/>
        <a:ext cx="6952732" cy="585703"/>
      </dsp:txXfrm>
    </dsp:sp>
    <dsp:sp modelId="{1A2673BE-6A30-4786-ACF2-8F369AFC1C58}">
      <dsp:nvSpPr>
        <dsp:cNvPr id="0" name=""/>
        <dsp:cNvSpPr/>
      </dsp:nvSpPr>
      <dsp:spPr>
        <a:xfrm>
          <a:off x="1771396" y="1229976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0768D-820B-4DD5-8BC1-75F23203F997}">
      <dsp:nvSpPr>
        <dsp:cNvPr id="0" name=""/>
        <dsp:cNvSpPr/>
      </dsp:nvSpPr>
      <dsp:spPr>
        <a:xfrm>
          <a:off x="0" y="0"/>
          <a:ext cx="8856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E9CD-5CCC-492C-965A-BDA38AF874DB}">
      <dsp:nvSpPr>
        <dsp:cNvPr id="0" name=""/>
        <dsp:cNvSpPr/>
      </dsp:nvSpPr>
      <dsp:spPr>
        <a:xfrm>
          <a:off x="0" y="0"/>
          <a:ext cx="177139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771396" cy="1260000"/>
      </dsp:txXfrm>
    </dsp:sp>
    <dsp:sp modelId="{0CC77C34-DDC9-4316-A676-D050EF80B38A}">
      <dsp:nvSpPr>
        <dsp:cNvPr id="0" name=""/>
        <dsp:cNvSpPr/>
      </dsp:nvSpPr>
      <dsp:spPr>
        <a:xfrm>
          <a:off x="1904251" y="29285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Машинне</a:t>
          </a:r>
          <a:r>
            <a:rPr lang="ru-RU" sz="250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навчання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29285"/>
        <a:ext cx="6952732" cy="585703"/>
      </dsp:txXfrm>
    </dsp:sp>
    <dsp:sp modelId="{BEBE0160-9F08-4A02-BC2D-4F1E25E308E8}">
      <dsp:nvSpPr>
        <dsp:cNvPr id="0" name=""/>
        <dsp:cNvSpPr/>
      </dsp:nvSpPr>
      <dsp:spPr>
        <a:xfrm>
          <a:off x="1771396" y="614988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AF886-F122-4380-8A3C-6B386AF3237F}">
      <dsp:nvSpPr>
        <dsp:cNvPr id="0" name=""/>
        <dsp:cNvSpPr/>
      </dsp:nvSpPr>
      <dsp:spPr>
        <a:xfrm>
          <a:off x="1904251" y="644273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Експертні</a:t>
          </a:r>
          <a:r>
            <a:rPr lang="ru-RU" sz="250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системи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644273"/>
        <a:ext cx="6952732" cy="585703"/>
      </dsp:txXfrm>
    </dsp:sp>
    <dsp:sp modelId="{1A2673BE-6A30-4786-ACF2-8F369AFC1C58}">
      <dsp:nvSpPr>
        <dsp:cNvPr id="0" name=""/>
        <dsp:cNvSpPr/>
      </dsp:nvSpPr>
      <dsp:spPr>
        <a:xfrm>
          <a:off x="1771396" y="1229976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0768D-820B-4DD5-8BC1-75F23203F997}">
      <dsp:nvSpPr>
        <dsp:cNvPr id="0" name=""/>
        <dsp:cNvSpPr/>
      </dsp:nvSpPr>
      <dsp:spPr>
        <a:xfrm>
          <a:off x="0" y="0"/>
          <a:ext cx="8856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E9CD-5CCC-492C-965A-BDA38AF874DB}">
      <dsp:nvSpPr>
        <dsp:cNvPr id="0" name=""/>
        <dsp:cNvSpPr/>
      </dsp:nvSpPr>
      <dsp:spPr>
        <a:xfrm>
          <a:off x="0" y="0"/>
          <a:ext cx="177139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771396" cy="1260000"/>
      </dsp:txXfrm>
    </dsp:sp>
    <dsp:sp modelId="{0CC77C34-DDC9-4316-A676-D050EF80B38A}">
      <dsp:nvSpPr>
        <dsp:cNvPr id="0" name=""/>
        <dsp:cNvSpPr/>
      </dsp:nvSpPr>
      <dsp:spPr>
        <a:xfrm>
          <a:off x="1904251" y="29285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29285"/>
        <a:ext cx="6952732" cy="585703"/>
      </dsp:txXfrm>
    </dsp:sp>
    <dsp:sp modelId="{BEBE0160-9F08-4A02-BC2D-4F1E25E308E8}">
      <dsp:nvSpPr>
        <dsp:cNvPr id="0" name=""/>
        <dsp:cNvSpPr/>
      </dsp:nvSpPr>
      <dsp:spPr>
        <a:xfrm>
          <a:off x="1771396" y="614988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AF886-F122-4380-8A3C-6B386AF3237F}">
      <dsp:nvSpPr>
        <dsp:cNvPr id="0" name=""/>
        <dsp:cNvSpPr/>
      </dsp:nvSpPr>
      <dsp:spPr>
        <a:xfrm>
          <a:off x="1904251" y="644273"/>
          <a:ext cx="6952732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Класиф</a:t>
          </a:r>
          <a:r>
            <a:rPr lang="uk-UA" sz="2500" kern="1200" dirty="0" err="1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ікація</a:t>
          </a:r>
          <a:endParaRPr lang="ru-RU" sz="25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4251" y="644273"/>
        <a:ext cx="6952732" cy="585703"/>
      </dsp:txXfrm>
    </dsp:sp>
    <dsp:sp modelId="{1A2673BE-6A30-4786-ACF2-8F369AFC1C58}">
      <dsp:nvSpPr>
        <dsp:cNvPr id="0" name=""/>
        <dsp:cNvSpPr/>
      </dsp:nvSpPr>
      <dsp:spPr>
        <a:xfrm>
          <a:off x="1771396" y="1229976"/>
          <a:ext cx="7085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A9269C-996D-495D-934D-5C6639FCA62F}" type="datetimeFigureOut">
              <a:rPr lang="en-US"/>
              <a:pPr>
                <a:defRPr/>
              </a:pPr>
              <a:t>11/25/2018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GameHub Kick off Meeting, Bilbao, 23-24 Nov.2015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6F5FFC-1E4D-4267-8A82-6279DEC85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2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F83E3E-E277-411E-879B-25D51B758F17}" type="datetimeFigureOut">
              <a:rPr lang="en-US"/>
              <a:pPr>
                <a:defRPr/>
              </a:pPr>
              <a:t>11/25/2018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GameHub Kick off Meeting, Bilbao, 23-24 Nov.2015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5FB6BB-FEC9-489D-8C1E-82C610B25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4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A%D0%BE%D0%BC%D0%BF'%D1%8E%D1%82%D0%B5%D1%80%D0%BD%D1%96_%D1%96%D0%B3%D1%80%D0%B8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Штучний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інтелект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технічна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ютерна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система,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ознаки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тобто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здатна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розпізнавати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розуміти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знаходити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спосіб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досягнення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результату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приймати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рішення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вчитися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Детерміністична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продуктивність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визначена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передбачувана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невизначеності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Прикладом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детерміністичної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алгоритм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вибору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Ви можете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явним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чином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 персонажа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рухатися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якоїсь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цільової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точки,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просуваючись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уздовж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осей координат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координати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збігаються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цільовим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розташуванням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Недетерміністична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протилежною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детерміністичній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ступінь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невизначеності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непередбачуваною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ступінь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невизначеності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залежить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індивідуального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підходу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наскільки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добре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розуміється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метод). Прикладом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недетерміністичної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персонаж,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навчається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адаптуватися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бойової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тактики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нейронну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мережу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генетичний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алгоритм.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Детерміністичні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передбачуваними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швидкими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реалізації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розуміння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налагодження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Недетерміністичні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екстраполюватися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самостійно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і вони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сприяти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званій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нестандартній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поведінці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виникає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інструкцій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Скінченний автомат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особливий різновид 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автомату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абстракції, що використовується для описання шляху зміни стану об'єкта в залежності від поточного стану та інформації отриманої ззовні. Його особливістю є 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скінченність множини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станів автомату. Поняття скінченного автомата було запропоновано як </a:t>
            </a:r>
            <a:r>
              <a:rPr lang="uk-UA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математичн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ий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модуль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технічних приладів дискретної дії, оскільки будь-який такий пристрій (в силу скінченності своїх розмірів) може мати тільки скінченну кількість станів.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fuzzy logic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узагальненням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класично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</a:t>
            </a:r>
            <a:r>
              <a:rPr lang="uk-UA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логіки та теорії множин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Уперше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введений </a:t>
            </a:r>
            <a:r>
              <a:rPr lang="uk-UA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Лотфі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Заде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1965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вивчає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об'єкти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функцією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належності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елемента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множини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приймає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інтервалі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[0, 1], а 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тільки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цього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вводяться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логічні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над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нечіткими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множинами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формулюється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лінгвістичної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змінної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виступають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множини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Предметом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вважається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суджень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умовах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схожі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судженнями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звичайному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сенсі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застосування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обчислювальних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системах.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 можете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іграх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різними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способами.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Наприклад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ботами. Ви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оцінки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загроз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висуваються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гравцям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Крім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того,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нечітку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логіку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класифікувати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гравц</a:t>
            </a:r>
            <a:r>
              <a:rPr lang="uk-U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Теорія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ймовірності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вивчає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закономірності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випадкових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явищ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випадкові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події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випадкові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величини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їхні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властивості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над ними.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Генератор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псевдовипадкових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чисел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PRNG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алгоритм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генерує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послідовність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чисел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елементи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майже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незалежні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мають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закон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розподілу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створити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послідовність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чисел,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властивості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схожі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властивості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послідовності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випадкових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чисел.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послідовності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називаються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псевдовипадковими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Генератори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</a:t>
            </a:r>
            <a:r>
              <a:rPr lang="uk-UA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ються</a:t>
            </a:r>
            <a:r>
              <a:rPr lang="uk-U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моделювання поведінки опонента в грі.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Штучна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нейронна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мережа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математична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апаратна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реалізація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побудовані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принципом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функціювання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біологічних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нейронних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мереж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мереж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нервових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клітин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живого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організму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нейронну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мережу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обробки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елементів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польотами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космічного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корабля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літака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кожному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випадку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вас буде один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вхідних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один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більше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вихідних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нейронів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контролюватимуть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тягу, колеса,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доріжки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будь-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пересування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моделюєте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Завдання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дизайнера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створити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складне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ігрове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середовище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Воно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бути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достатньо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складним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гравців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здасться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занадто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легкою, і вони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втратять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інтерес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іншого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боку,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воно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занадто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складне,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гравці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будуть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розчаровані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Інша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проблема дизайну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пов'язана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тим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рівні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майстерності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різних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гравців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можуть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сильно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відрізнятися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дійсно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збалансованої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складної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гравців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різних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рівнів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кваліфікації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може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бути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складним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завданням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щастя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генетичні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алгоритми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можуть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допомогти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цьому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.</a:t>
            </a:r>
          </a:p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Генети́чний алгори́тм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 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genetic algorithm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) —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це 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еволюційний алгоритм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 пошуку, що використовується для вирішення задач оптимізації і моделювання шляхом послідовного підбору, комбінування і варіації шуканих параметрів з використанням механізмів, що нагадують </a:t>
            </a:r>
            <a:r>
              <a:rPr lang="uk-UA" sz="1200" b="0" i="0" u="none" strike="noStrike" kern="1200" dirty="0" smtClean="0">
                <a:solidFill>
                  <a:schemeClr val="tx1"/>
                </a:solidFill>
                <a:effectLst/>
                <a:latin typeface="Calibri (Основной текст)"/>
                <a:ea typeface="+mn-ea"/>
                <a:cs typeface="+mn-cs"/>
              </a:rPr>
              <a:t>біологічну еволюцію.</a:t>
            </a:r>
            <a:endParaRPr lang="ru-RU" sz="1200" b="0" i="0" kern="1200" dirty="0">
              <a:solidFill>
                <a:schemeClr val="tx1"/>
              </a:solidFill>
              <a:effectLst/>
              <a:latin typeface="Calibri (Основной текст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Calibri (Основной текст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проаналізувати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історію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ШІ,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виділити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обширний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як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моделювання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</a:t>
            </a:r>
            <a:r>
              <a:rPr lang="uk-U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ркувань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Багато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років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розвиток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цієї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науки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просувався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таким шляхом, і зараз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одна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найрозвиненіших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областей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сучасному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ШІ.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Моделювання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міркувань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увазі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символьних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вході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поставлена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задача, а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виході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очікується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розв'язок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Як правило,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запропонована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задача уже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формалізована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тобто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переведена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математичну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форму, але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алгоритму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розв'язання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алгоритм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занадто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трудомісткий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тощо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входять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прийняття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</a:t>
            </a:r>
            <a:r>
              <a:rPr lang="uk-UA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ішень</a:t>
            </a:r>
            <a:r>
              <a:rPr lang="uk-U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теорія ігор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планування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прогнозування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Таким чином, на перший план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виходить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інженерія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об'єднує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завдання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інформації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систематизацію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Досягнення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зачіпають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майже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ШІ. Тут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необхідно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відзначити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важливі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підобласті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Перша з них — </a:t>
            </a:r>
            <a:r>
              <a:rPr lang="ru-R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машинне</a:t>
            </a:r>
            <a:r>
              <a:rPr lang="ru-R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стосується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самостійного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інтелектуальною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системою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її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Другу,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пов'язано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створенням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експертних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використовують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спеціалізовані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знань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достовірних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висновків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щодо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довільної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Великі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цікаві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досягнення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є в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області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моделювання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біологічних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систем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Сюди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віднести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кілька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незалежних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напрямків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Нейронні</a:t>
            </a:r>
            <a:r>
              <a:rPr lang="ru-RU" sz="1200" b="0" i="0" u="none" strike="noStrik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мережі</a:t>
            </a:r>
            <a:r>
              <a:rPr lang="ru-RU" sz="12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використовуються</a:t>
            </a:r>
            <a:r>
              <a:rPr lang="ru-RU" sz="12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розв'язання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нечітких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складних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проблем, таких як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розпізнавання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геометричних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фігур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чи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кластеризація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об'єктів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Генетичний</a:t>
            </a:r>
            <a:r>
              <a:rPr lang="ru-RU" sz="1200" b="0" i="0" u="none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підхід</a:t>
            </a:r>
            <a:r>
              <a:rPr lang="ru-RU" sz="1200" b="0" i="0" u="none" strike="noStrike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заснований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ідеї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деякий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алгоритм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стати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ефективнішим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відбере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найкращі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характеристики у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інших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алгоритмів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(«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батьків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»).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Відносно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новий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підхід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де ставиться задача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автономної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програми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0" i="0" u="none" strike="noStrik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агента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котрий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співпрацює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з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довкіллям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називається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агентний</a:t>
            </a:r>
            <a:r>
              <a:rPr lang="ru-RU" sz="12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підхід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належним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чином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примусити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велику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кількість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«не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інтелектуальних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агентів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співпрацювати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разом, то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отримати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мурашиний</a:t>
            </a:r>
            <a:r>
              <a:rPr lang="ru-RU" sz="1200" b="0" i="0" u="none" strike="noStrik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</a:t>
            </a:r>
            <a:r>
              <a:rPr lang="ru-RU" sz="1200" b="0" i="0" u="none" strike="noStrik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Задачі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розпізнавання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об'єктів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вже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частково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розв'язуються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в рамках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інших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напрямків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Сюди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відносяться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розпізнавання</a:t>
            </a:r>
            <a:r>
              <a:rPr lang="ru-RU" sz="12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символів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рукописного тексту,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мови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аналіз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текстів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Особливо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слід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згадати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комп</a:t>
            </a:r>
            <a:r>
              <a:rPr lang="en-US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ютерне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бачення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яке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пов'язане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машинним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навчанням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робототехнікою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У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загальному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робототехн</a:t>
            </a:r>
            <a:r>
              <a:rPr lang="uk-UA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іка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і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штучний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часто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поєднуються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одне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з одним.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Об'єднання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цих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двох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наук,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інтелектуальних</a:t>
            </a:r>
            <a:r>
              <a:rPr lang="ru-RU" sz="12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роботів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вважати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одним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напрямом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ШІ.</a:t>
            </a:r>
          </a:p>
          <a:p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Окремо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тримається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машинна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творчість</a:t>
            </a:r>
            <a:r>
              <a:rPr lang="uk-UA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через те,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природа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людської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творчості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менше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вивчена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ніж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природа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Тим не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менше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ця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область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існує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і тут стоять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проблеми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написання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комп'ютером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музики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літературних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творів</a:t>
            </a:r>
            <a:r>
              <a:rPr lang="ru-RU" sz="1200" b="0" i="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Нарешті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існує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безліч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програм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штучного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кожна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яких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утворює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майже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самостійний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напрямок</a:t>
            </a:r>
            <a:r>
              <a:rPr lang="ru-RU" sz="1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. Як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приклади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можна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навести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програмування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 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компютерних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іграх, нелінійному керуванні тощо.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  <a:hlinkClick r:id="rId3" tooltip="Комп'ютерні ігри"/>
              </a:rPr>
              <a:t> </a:t>
            </a:r>
            <a:endParaRPr lang="ru-RU" sz="1200" b="0" i="0" kern="1200" baseline="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важко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бачити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більшість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областей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дослідження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перетинаються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властиво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для будь-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якої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науки. Але в штучному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взаємозв'язок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задавалося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різними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напрямами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виражено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дуже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сильно,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пов'язано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філософською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сеперечкою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про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сильний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слабкий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ШІ.</a:t>
            </a:r>
          </a:p>
          <a:p>
            <a:endParaRPr lang="uk-UA" sz="1200" b="0" i="0" kern="1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Ігровий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штучний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(англ.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Game artificial intelligence) -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набір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програмних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методик,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використовуються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іграх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ілюзії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поведінці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керованих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комп'ютером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Ігровий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штучний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крім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методів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традиційного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штучного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включає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також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алгоритми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теорії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управління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робототехніки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комп'ютерної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графіки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інформатики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цілому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ігор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керованих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ігровим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штучним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інтелектом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ділять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на:</a:t>
            </a: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неігрові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(англ.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Non-player character, NPC) - 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 правило,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є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дружніми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нейтральними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людського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боти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(англ.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Bot) -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ворожі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наближаються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за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можливостями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ігрового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персонажу;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будь-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конкретний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момент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борються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невелика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кількість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спамерських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пошукових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роботів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Боти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найбільш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складні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програмуванні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моби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(англ.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Mob) -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ворожі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низько</a:t>
            </a:r>
            <a:r>
              <a:rPr lang="uk-UA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інтелектуальні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персонажі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Моби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вбиваються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заради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очок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досвіду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артефактів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проходження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території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іграх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важливий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творчий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потенціал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Ш</a:t>
            </a:r>
            <a:r>
              <a:rPr lang="uk-UA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змагатися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рівних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з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людиною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зрівняти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шанси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застосовують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читерский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обманний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ШІ.</a:t>
            </a: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Обманний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компенсує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відсутність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стратегічного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мислення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будь-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якими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іншими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перевагами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над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гравцем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Наприклад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більша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кількість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життів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більше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швидке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пересування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Поняття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читерскі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вживається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тільки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стосовно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привілеїв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штучного характеру: так,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нелюдська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реакція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стрімкість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точність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властива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комп'ютерам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читерством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вважається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різних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частинах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Civilization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знає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де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всі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ресурси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У тому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числі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пізніх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частинах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серії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відкриті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ресурси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Навіть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бронзовому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столітті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якісь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давні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карфагеняни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знають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де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вс</a:t>
            </a:r>
            <a:r>
              <a:rPr lang="uk-UA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уранові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рудники,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будують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міста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шахти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там,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ресурс для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атомної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бомби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дістався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комусь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іншому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Rome: Total War.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морських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битвах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гравці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можуть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вплинути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хід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бою, через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самі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битви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постійно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програються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навіть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при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чисельній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перевазі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WarCraft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всі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частини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потрібно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користуватися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розвідкою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юнитами,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спеціальними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заклинаннями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Він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так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знає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де ваша база.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Суть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лінійного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зору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полягає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тому,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взяв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прямолінійний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шлях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завжди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рухається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прямо до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поточної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позиції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жертви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стоїть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місці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візьме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прямий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шлях.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Однак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якщо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рухається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шлях не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обов'язково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буде прямим.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Алгоритм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Брезенхейма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алгоритм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визначає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точки в n-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вимірному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растрі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мають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накреслені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формування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близького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наближення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лінії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точками.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Перше,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повинен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зробити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-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розрахувати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відносну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швидкість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собою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здобиччю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називається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швидкістю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закриття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просто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векторна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різниця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швидкості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Тут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вектор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швидкості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позначається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Vr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відносна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відстань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хижаком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здобиччю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дорівнює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різниці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вектора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поточною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позицією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жертви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та поточною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позицією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Тут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відносна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відстань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діапазон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між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хижаком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здобиччю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позначають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Sr.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Розраху</a:t>
            </a:r>
            <a:r>
              <a:rPr lang="uk-UA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ємо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ч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ас для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того,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наздограти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tc</a:t>
            </a:r>
            <a:r>
              <a:rPr lang="uk-UA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 1986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Рейнольдс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зробив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модель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координації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руху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тварин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таких як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пташині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стада та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рибні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косяки.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Він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заснований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тривимірній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обчислювальної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геометрії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типово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використовується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комп'ютерній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анімації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або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комп'ютерному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проекті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Складається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з 3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керуючих</a:t>
            </a:r>
            <a:r>
              <a:rPr lang="ru-RU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моделей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b="0" i="0" kern="1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Розд</a:t>
            </a:r>
            <a:r>
              <a:rPr lang="uk-UA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ілення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формування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об</a:t>
            </a:r>
            <a:r>
              <a:rPr lang="en-US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є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жкт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 так,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щоб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унеможливити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їх скупчення</a:t>
            </a:r>
            <a:endParaRPr lang="en-US" sz="1200" b="0" i="0" kern="1200" dirty="0" smtClea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Вирівнювання</a:t>
            </a:r>
            <a:r>
              <a:rPr lang="en-US" sz="1200" b="0" i="0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спрямуйте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рух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напрямку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дповідає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середньому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з координат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інших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об</a:t>
            </a:r>
            <a:r>
              <a:rPr lang="en-US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uk-UA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єктів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Узгодження</a:t>
            </a:r>
            <a:r>
              <a:rPr lang="en-US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продовжуйте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рух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що</a:t>
            </a:r>
            <a:r>
              <a:rPr lang="ru-RU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uk-UA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ідповідає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 середньому з позицій інших об</a:t>
            </a:r>
            <a:r>
              <a:rPr lang="en-US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uk-UA" sz="1200" b="0" i="0" kern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єктів</a:t>
            </a:r>
            <a:r>
              <a:rPr lang="uk-UA" sz="1200" b="0" i="0" kern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шляху -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персонажа з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початкового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бажаного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шляхових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трудомісткою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операцією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Один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проблему -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розрахунок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проблему,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розміщуючи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вузли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розрахункові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шляхи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шляху для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вузлом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супротивника -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поширених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uk-UA" sz="120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ШІ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попередніх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як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6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561728</a:t>
            </a:r>
            <a:endParaRPr lang="en-US" b="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DDC8-32D9-4F39-8F05-AD59487FB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43BC1-72BD-431E-BBFC-5DF4C01B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DA41-FBEB-4D65-A968-7445D2818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561728</a:t>
            </a:r>
            <a:endParaRPr lang="en-US" b="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23994-F175-473B-8872-B1017FFF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01C3E-767F-4019-A1C3-6920AEA58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80EE6-48F7-490A-820B-86B224206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AA53-EA33-443E-A89A-A55DFBE80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6A68E-B660-4A69-94ED-A43C0DD6D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1F4B-2AF3-4C20-A430-F69A6AFFB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8E9C-29E1-48E4-B687-FBC3C9C25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es-ES"/>
              <a:t>561728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69B5-79C6-4E82-9E56-5DC4BF6B0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i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561728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GameHub Monitoring,Ivano-Frankivsk, Ukraine, 1 July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ED734B-E993-4000-8183-C41B83804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4925" y="85725"/>
            <a:ext cx="16208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443663" y="44450"/>
            <a:ext cx="2552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4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1"/>
          </p:nvPr>
        </p:nvSpPr>
        <p:spPr>
          <a:xfrm>
            <a:off x="5364089" y="4941168"/>
            <a:ext cx="3779912" cy="1224136"/>
          </a:xfrm>
        </p:spPr>
        <p:txBody>
          <a:bodyPr/>
          <a:lstStyle/>
          <a:p>
            <a:pPr eaLnBrk="1" hangingPunct="1"/>
            <a:r>
              <a:rPr lang="ru-RU" sz="1500" b="1" dirty="0" err="1" smtClean="0">
                <a:solidFill>
                  <a:schemeClr val="tx1"/>
                </a:solidFill>
              </a:rPr>
              <a:t>Олександр</a:t>
            </a:r>
            <a:r>
              <a:rPr lang="ru-RU" sz="1500" b="1" dirty="0" smtClean="0">
                <a:solidFill>
                  <a:schemeClr val="tx1"/>
                </a:solidFill>
              </a:rPr>
              <a:t> </a:t>
            </a:r>
            <a:r>
              <a:rPr lang="ru-RU" sz="1500" b="1" dirty="0" err="1" smtClean="0">
                <a:solidFill>
                  <a:schemeClr val="tx1"/>
                </a:solidFill>
              </a:rPr>
              <a:t>Кучанський</a:t>
            </a:r>
            <a:endParaRPr lang="ru-RU" sz="15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ru-RU" sz="1500" dirty="0">
                <a:solidFill>
                  <a:schemeClr val="tx1"/>
                </a:solidFill>
              </a:rPr>
              <a:t>к</a:t>
            </a:r>
            <a:r>
              <a:rPr lang="ru-RU" sz="1500" dirty="0" smtClean="0">
                <a:solidFill>
                  <a:schemeClr val="tx1"/>
                </a:solidFill>
              </a:rPr>
              <a:t>.т.н., доц. </a:t>
            </a:r>
            <a:r>
              <a:rPr lang="ru-RU" sz="1500" dirty="0" err="1" smtClean="0">
                <a:solidFill>
                  <a:schemeClr val="tx1"/>
                </a:solidFill>
              </a:rPr>
              <a:t>кафедри</a:t>
            </a:r>
            <a:r>
              <a:rPr lang="ru-RU" sz="1500" dirty="0" smtClean="0">
                <a:solidFill>
                  <a:schemeClr val="tx1"/>
                </a:solidFill>
              </a:rPr>
              <a:t> к</a:t>
            </a:r>
            <a:r>
              <a:rPr lang="uk-UA" sz="1500" dirty="0" err="1" smtClean="0">
                <a:solidFill>
                  <a:schemeClr val="tx1"/>
                </a:solidFill>
              </a:rPr>
              <a:t>ібернетичної</a:t>
            </a:r>
            <a:r>
              <a:rPr lang="uk-UA" sz="1500" dirty="0" smtClean="0">
                <a:solidFill>
                  <a:schemeClr val="tx1"/>
                </a:solidFill>
              </a:rPr>
              <a:t> безпеки та </a:t>
            </a:r>
            <a:r>
              <a:rPr lang="uk-UA" sz="1500" dirty="0" err="1" smtClean="0">
                <a:solidFill>
                  <a:schemeClr val="tx1"/>
                </a:solidFill>
              </a:rPr>
              <a:t>комп</a:t>
            </a:r>
            <a:r>
              <a:rPr lang="en-US" sz="1500" dirty="0" smtClean="0">
                <a:solidFill>
                  <a:schemeClr val="tx1"/>
                </a:solidFill>
              </a:rPr>
              <a:t>’</a:t>
            </a:r>
            <a:r>
              <a:rPr lang="ru-RU" sz="1500" dirty="0" err="1" smtClean="0">
                <a:solidFill>
                  <a:schemeClr val="tx1"/>
                </a:solidFill>
              </a:rPr>
              <a:t>ютерно</a:t>
            </a:r>
            <a:r>
              <a:rPr lang="uk-UA" sz="1500" dirty="0" smtClean="0">
                <a:solidFill>
                  <a:schemeClr val="tx1"/>
                </a:solidFill>
              </a:rPr>
              <a:t>ї інженерії</a:t>
            </a:r>
            <a:endParaRPr lang="en-US" sz="15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1500" b="1" dirty="0" smtClean="0">
                <a:solidFill>
                  <a:schemeClr val="tx1"/>
                </a:solidFill>
              </a:rPr>
              <a:t>kuczanski@gmail.com</a:t>
            </a:r>
          </a:p>
        </p:txBody>
      </p:sp>
      <p:pic>
        <p:nvPicPr>
          <p:cNvPr id="1536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4" y="188913"/>
            <a:ext cx="864741" cy="10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1875406" y="1271601"/>
            <a:ext cx="481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66FF"/>
                </a:solidFill>
                <a:latin typeface="Georgia" panose="02040502050405020303" pitchFamily="18" charset="0"/>
              </a:rPr>
              <a:t>Kyiv National University of Construction and Architecture</a:t>
            </a:r>
            <a:endParaRPr lang="uk-UA" sz="1400" dirty="0">
              <a:solidFill>
                <a:srgbClr val="0066FF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9388" y="2349500"/>
            <a:ext cx="8640762" cy="44450"/>
          </a:xfrm>
          <a:prstGeom prst="rect">
            <a:avLst/>
          </a:prstGeom>
          <a:solidFill>
            <a:schemeClr val="bg2">
              <a:lumMod val="25000"/>
            </a:schemeClr>
          </a:solidFill>
          <a:ln cap="sq">
            <a:noFill/>
          </a:ln>
          <a:effectLst>
            <a:outerShdw blurRad="50800" dist="38100" dir="5400000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endParaRPr lang="ru-RU" sz="4000" i="1" dirty="0">
              <a:solidFill>
                <a:srgbClr val="800080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  <a:reflection blurRad="6350" stA="0" endPos="45500" dir="5400000" sy="-100000" algn="bl" rotWithShape="0"/>
              </a:effectLst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50825" y="4437063"/>
            <a:ext cx="8640763" cy="44450"/>
          </a:xfrm>
          <a:prstGeom prst="rect">
            <a:avLst/>
          </a:prstGeom>
          <a:solidFill>
            <a:schemeClr val="bg2">
              <a:lumMod val="25000"/>
            </a:schemeClr>
          </a:solidFill>
          <a:ln cap="sq">
            <a:noFill/>
          </a:ln>
          <a:effectLst>
            <a:outerShdw blurRad="50800" dist="38100" dir="5400000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 fontAlgn="auto">
              <a:spcAft>
                <a:spcPts val="0"/>
              </a:spcAft>
              <a:buFont typeface="Georgia" pitchFamily="18" charset="0"/>
              <a:buNone/>
              <a:defRPr/>
            </a:pPr>
            <a:endParaRPr lang="ru-RU" sz="4000" i="1" dirty="0">
              <a:solidFill>
                <a:srgbClr val="800080"/>
              </a:solidFill>
              <a:effectLst>
                <a:outerShdw blurRad="508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  <a:reflection blurRad="6350" stA="0" endPos="45500" dir="5400000" sy="-100000" algn="bl" rotWithShape="0"/>
              </a:effectLst>
            </a:endParaRPr>
          </a:p>
        </p:txBody>
      </p:sp>
      <p:sp>
        <p:nvSpPr>
          <p:cNvPr id="15366" name="Прямоугольник 9"/>
          <p:cNvSpPr>
            <a:spLocks noChangeArrowheads="1"/>
          </p:cNvSpPr>
          <p:nvPr/>
        </p:nvSpPr>
        <p:spPr bwMode="auto">
          <a:xfrm>
            <a:off x="179388" y="2648250"/>
            <a:ext cx="853621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3" algn="ctr"/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</a:t>
            </a:r>
            <a:r>
              <a:rPr lang="uk-UA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ія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3" algn="ctr"/>
            <a:r>
              <a:rPr lang="uk-UA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 теоретичні аспекти генерацій псевдовипадкових подій в грі, методи штучного інтелекту та математичної теорії ігор та їх практичне застосування при розробці </a:t>
            </a:r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Дата 1"/>
          <p:cNvSpPr txBox="1">
            <a:spLocks noGrp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.1. Теорія комп'ютерних ігор (сюжет та дизайн, проектування, підтримка та просування)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</a:t>
            </a:r>
            <a:r>
              <a:rPr lang="uk-UA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</a:t>
            </a:r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проектування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ютерних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Game design &amp; development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561728-EPP-1-2015-1-ES-EPPKA2-CBHE-JP</a:t>
            </a:r>
            <a:endParaRPr lang="en-US" sz="12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8" y="5445224"/>
            <a:ext cx="254254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9" y="4570680"/>
            <a:ext cx="2820215" cy="89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35621" y="483434"/>
            <a:ext cx="468827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 вузлових точок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30" y="915755"/>
            <a:ext cx="89159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налаштовуються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вузлові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точки, а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будується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оптимальний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на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" y="1757452"/>
            <a:ext cx="2765469" cy="274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28" y="4049688"/>
            <a:ext cx="309634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12" y="1736368"/>
            <a:ext cx="3800475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5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512" y="496968"/>
            <a:ext cx="317272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Скінченний автомат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30" y="915755"/>
            <a:ext cx="891595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vi-VN" sz="2500" dirty="0" smtClean="0">
                <a:solidFill>
                  <a:srgbClr val="002060"/>
                </a:solidFill>
                <a:latin typeface="+mj-lt"/>
              </a:rPr>
              <a:t>користовується </a:t>
            </a:r>
            <a:r>
              <a:rPr lang="vi-VN" sz="2500" dirty="0">
                <a:solidFill>
                  <a:srgbClr val="002060"/>
                </a:solidFill>
                <a:latin typeface="+mj-lt"/>
              </a:rPr>
              <a:t>для описання шляху зміни стану об'єкта в залежності від поточного стану та інформації отриманої ззовні</a:t>
            </a:r>
            <a:r>
              <a:rPr lang="vi-VN" sz="2500" dirty="0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ru-RU" sz="25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500" dirty="0">
                <a:solidFill>
                  <a:srgbClr val="002060"/>
                </a:solidFill>
                <a:latin typeface="+mj-lt"/>
              </a:rPr>
              <a:t>Його особливістю є </a:t>
            </a:r>
            <a:r>
              <a:rPr lang="uk-UA" sz="2500" dirty="0">
                <a:solidFill>
                  <a:srgbClr val="002060"/>
                </a:solidFill>
                <a:latin typeface="+mj-lt"/>
              </a:rPr>
              <a:t>скінченність множини </a:t>
            </a:r>
            <a:r>
              <a:rPr lang="vi-VN" sz="2500" dirty="0">
                <a:solidFill>
                  <a:srgbClr val="002060"/>
                </a:solidFill>
                <a:latin typeface="+mj-lt"/>
              </a:rPr>
              <a:t>станів автомату. </a:t>
            </a:r>
            <a:endParaRPr lang="ru-RU" sz="25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17646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59" y="2852936"/>
            <a:ext cx="4702332" cy="27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512" y="496968"/>
            <a:ext cx="233256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Нечітка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53853"/>
            <a:ext cx="7115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математики,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узагальненням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логіки та теорії множин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Введений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Лотфі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1965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функцією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належності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множини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інтервалу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[0, 1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Результат пошуку зображен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69160"/>
            <a:ext cx="4900631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63" y="496968"/>
            <a:ext cx="2034729" cy="251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90871" y="2969789"/>
            <a:ext cx="1935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Lotfi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Askar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Zadeh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73917991"/>
              </p:ext>
            </p:extLst>
          </p:nvPr>
        </p:nvGraphicFramePr>
        <p:xfrm>
          <a:off x="179512" y="3549232"/>
          <a:ext cx="8856984" cy="12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66800" y="3008400"/>
            <a:ext cx="380322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вирішуються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0844" y="623958"/>
            <a:ext cx="864948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ймовірностей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псевдовипадкових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6264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псевдовипадкових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чисел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PRNG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— алгоритм,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генерує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чисел,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8" y="3645024"/>
            <a:ext cx="7721972" cy="257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20" y="1061304"/>
            <a:ext cx="2348285" cy="232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3528" y="612916"/>
            <a:ext cx="264207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</a:t>
            </a:r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мережі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Штучна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нейронна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модель, 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принципом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функціювання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 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 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живого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2292" name="Picture 4" descr="https://upload.wikimedia.org/wikipedia/commons/thumb/3/3d/Neural_network.svg/800px-Neural_netwo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44" y="3140968"/>
            <a:ext cx="5341900" cy="33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7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4014" y="476672"/>
            <a:ext cx="336746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Генетичний алгоритм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370" y="918632"/>
            <a:ext cx="69739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волюційний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vi-V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пошуку,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</a:t>
            </a:r>
            <a:r>
              <a:rPr lang="vi-V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вирішення задач оптимізації і моделювання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шляхом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послідовного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підбору</a:t>
            </a:r>
            <a:r>
              <a:rPr lang="vi-VN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комбінування і варіації шуканих параметрів з використанням механізмів, що нагадують 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 еволюцію.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5544616" cy="322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38379"/>
            <a:ext cx="205360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47240" y="3105185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Henry Holland</a:t>
            </a:r>
          </a:p>
        </p:txBody>
      </p:sp>
    </p:spTree>
    <p:extLst>
      <p:ext uri="{BB962C8B-B14F-4D97-AF65-F5344CB8AC3E}">
        <p14:creationId xmlns:p14="http://schemas.microsoft.com/office/powerpoint/2010/main" val="5052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1520" y="548680"/>
            <a:ext cx="332437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Додаткова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</a:t>
            </a:r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ітература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30525"/>
              </p:ext>
            </p:extLst>
          </p:nvPr>
        </p:nvGraphicFramePr>
        <p:xfrm>
          <a:off x="233636" y="1196752"/>
          <a:ext cx="8229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Bourg, D. AI for Game Developers [Text] / D. Bourg. – O’Reilly Media, 2004. – 392 p.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46589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8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83060" y="2654986"/>
            <a:ext cx="423814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штучного інтелекту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94144606"/>
              </p:ext>
            </p:extLst>
          </p:nvPr>
        </p:nvGraphicFramePr>
        <p:xfrm>
          <a:off x="251520" y="3132040"/>
          <a:ext cx="8856984" cy="12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1520" y="563960"/>
            <a:ext cx="290233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 інтелект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76" y="1023770"/>
            <a:ext cx="87725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результату та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52388"/>
            <a:ext cx="3995793" cy="23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62633" y="404664"/>
            <a:ext cx="427828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 штучного інтелекту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81928522"/>
              </p:ext>
            </p:extLst>
          </p:nvPr>
        </p:nvGraphicFramePr>
        <p:xfrm>
          <a:off x="112428" y="871846"/>
          <a:ext cx="8856984" cy="12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1072" y="2132856"/>
            <a:ext cx="89329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Ігровий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intelligence) -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ілюзії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поведінці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персонажів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керованих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комп'ютером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традиційного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штучного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робототехніки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комп'ютерної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графіки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38663"/>
            <a:ext cx="35147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6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48680"/>
            <a:ext cx="882047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Персонажів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керованих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ігровим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інтелектом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ділять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неігрові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Non-player 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character, NPC) -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правило,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дружніми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нейтральними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наближаються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можливостями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персонажу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Боти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програмуванні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</a:t>
            </a:r>
            <a:r>
              <a:rPr lang="uk-UA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Моби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вбиваються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гравцями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очок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артефактів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85020"/>
            <a:ext cx="3096344" cy="23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0" y="908720"/>
            <a:ext cx="8775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змагатися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рівних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зрівняти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шанси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читерский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обманний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88640" y="429930"/>
            <a:ext cx="466403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Читерський</a:t>
            </a:r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штучний інтелект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674" y="2523973"/>
            <a:ext cx="8683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Scott, Bob. The Illusion of Intelligence // AI Game Programming Wisdom / Rabin, Steve. — Charles River Media, 2002. — P. 19–20.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4869160"/>
            <a:ext cx="360168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8900"/>
            <a:ext cx="3270549" cy="24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66" y="4481736"/>
            <a:ext cx="371803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26805" y="5869414"/>
            <a:ext cx="1745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Rome: Total War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5865" y="4005064"/>
            <a:ext cx="1038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WarCraft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430" y="448173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Civilization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1850" y="431666"/>
            <a:ext cx="379123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</a:t>
            </a:r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ідування</a:t>
            </a:r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втеча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92039"/>
            <a:ext cx="22860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90" y="4416001"/>
            <a:ext cx="4590034" cy="185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20858" y="908720"/>
            <a:ext cx="355360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Брезенхейма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70193"/>
            <a:ext cx="2448272" cy="35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385774"/>
            <a:ext cx="64807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точки в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вимірному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накреслені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близького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наближення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заданими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точками.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87693" y="420472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Jack Elton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Bresenham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1850" y="431666"/>
            <a:ext cx="379123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</a:t>
            </a:r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ідування</a:t>
            </a:r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втеча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9738" y="915755"/>
            <a:ext cx="84907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Відносна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хижаком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здобиччю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час,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наздограти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здобич</a:t>
            </a:r>
            <a:endParaRPr lang="ru-RU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" y="1741984"/>
            <a:ext cx="18097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" y="2035522"/>
            <a:ext cx="173355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0" y="2492896"/>
            <a:ext cx="1181100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2959"/>
            <a:ext cx="3466836" cy="262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2" y="2996590"/>
            <a:ext cx="4247402" cy="296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" y="5966048"/>
            <a:ext cx="1971675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5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8746" y="463967"/>
            <a:ext cx="338772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uk-UA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uk-UA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Рейнольдса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31" y="915755"/>
            <a:ext cx="6618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1986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Рейнольдс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розробив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комп'ютерну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комп'ютерній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анімації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7" y="2162250"/>
            <a:ext cx="2057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413080" y="2670177"/>
            <a:ext cx="126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ілення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573298" y="4057172"/>
            <a:ext cx="160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</a:t>
            </a:r>
            <a:r>
              <a:rPr lang="uk-UA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івнювання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-441531" y="5458088"/>
            <a:ext cx="134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Узгодження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3757"/>
            <a:ext cx="2435386" cy="167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ow do Boids Work A Flock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1542" y="3544534"/>
            <a:ext cx="5847432" cy="3289182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6" y="637325"/>
            <a:ext cx="2454920" cy="24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43508" y="3081492"/>
            <a:ext cx="193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Craig W. Reynolds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30865" y="463967"/>
            <a:ext cx="222272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3" algn="ctr"/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шляху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30" y="915755"/>
            <a:ext cx="89159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ошук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шляху -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персонажа з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початкового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095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27" y="1685196"/>
            <a:ext cx="280987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47095"/>
            <a:ext cx="2905125" cy="2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30863" y="4171220"/>
            <a:ext cx="1610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95811" y="4176841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інійний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084168" y="4144575"/>
            <a:ext cx="228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з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7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4531</TotalTime>
  <Words>1155</Words>
  <Application>Microsoft Office PowerPoint</Application>
  <PresentationFormat>Экран (4:3)</PresentationFormat>
  <Paragraphs>117</Paragraphs>
  <Slides>16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(Основной текст)</vt:lpstr>
      <vt:lpstr>Georgia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Kuchansky</dc:creator>
  <cp:lastModifiedBy>женя</cp:lastModifiedBy>
  <cp:revision>111</cp:revision>
  <dcterms:created xsi:type="dcterms:W3CDTF">2015-10-21T15:49:55Z</dcterms:created>
  <dcterms:modified xsi:type="dcterms:W3CDTF">2018-11-25T16:12:07Z</dcterms:modified>
</cp:coreProperties>
</file>