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12" r:id="rId1"/>
  </p:sldMasterIdLst>
  <p:notesMasterIdLst>
    <p:notesMasterId r:id="rId19"/>
  </p:notesMasterIdLst>
  <p:handoutMasterIdLst>
    <p:handoutMasterId r:id="rId20"/>
  </p:handout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DFE"/>
    <a:srgbClr val="000F99"/>
    <a:srgbClr val="080FA4"/>
    <a:srgbClr val="004274"/>
    <a:srgbClr val="BEE395"/>
    <a:srgbClr val="E5EB03"/>
    <a:srgbClr val="FDF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40" autoAdjust="0"/>
    <p:restoredTop sz="79457" autoAdjust="0"/>
  </p:normalViewPr>
  <p:slideViewPr>
    <p:cSldViewPr>
      <p:cViewPr varScale="1">
        <p:scale>
          <a:sx n="68" d="100"/>
          <a:sy n="68" d="100"/>
        </p:scale>
        <p:origin x="17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07525C-9695-4AB4-9E1D-E1F76ABDD00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3685A-C2C3-486B-A78D-65CF912C9B9F}">
      <dgm:prSet phldrT="[Текст]" custT="1"/>
      <dgm:spPr/>
      <dgm:t>
        <a:bodyPr/>
        <a:lstStyle/>
        <a:p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F81CCE-1A8C-49CF-AC14-0AA64CF47227}" type="parTrans" cxnId="{4CEE6B98-82A3-4473-95AD-853F2E73DC5E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F9097-A1AD-41CE-8DF6-8A8EABE1EF8A}" type="sibTrans" cxnId="{4CEE6B98-82A3-4473-95AD-853F2E73DC5E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0349F5-3F4E-4A06-9047-0696A9F229ED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Отримання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зображень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референсу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4FF1D8-4C8D-4144-BEA2-A3EB33186B82}" type="parTrans" cxnId="{256F041B-A7C2-43DF-BA97-EEFC8CC664DE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CA8CB-DC6C-4656-A9A5-CCB8F2F9585D}" type="sibTrans" cxnId="{256F041B-A7C2-43DF-BA97-EEFC8CC664DE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4099F6-6BD3-4E91-B72A-FE732A3E213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Моделювання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геометрії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на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основі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референсу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40703-447C-4A25-9D7B-E4B86D58180B}" type="parTrans" cxnId="{A0E9E1E6-A5E1-41AF-BD32-00B3C3AD9A12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5EF896-7A9F-4CEF-9545-C0D4E8B0796A}" type="sibTrans" cxnId="{A0E9E1E6-A5E1-41AF-BD32-00B3C3AD9A12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5DE77-4D10-44ED-BA93-DE3D653DB156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Створення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креслення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FF5C5-1C17-41BC-801A-B2C4ACB22619}" type="parTrans" cxnId="{5CEBDDB7-A374-409A-9F5E-21FC8C8B4D69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C8B9A-6AC4-4E9C-B939-8B4CF7FCBD6F}" type="sibTrans" cxnId="{5CEBDDB7-A374-409A-9F5E-21FC8C8B4D69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738C7-60EA-4450-BF72-3715E298175F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Малювання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текстур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або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отримання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їх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іншим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способом у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вигляді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файлів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3F11CB-BDD7-4A0B-9326-34A95A1E7DC6}" type="parTrans" cxnId="{3525B8A4-E792-4C51-9E36-53A655CF5CC8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D1902-5F5F-4D2F-8442-8175DBB393AB}" type="sibTrans" cxnId="{3525B8A4-E792-4C51-9E36-53A655CF5CC8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D1F05-4AB2-48D2-9E73-E0D2BC585A92}">
      <dgm:prSet phldrT="[Текст]" custT="1"/>
      <dgm:spPr/>
      <dgm:t>
        <a:bodyPr/>
        <a:lstStyle/>
        <a:p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Налаштування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параметрів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матеріалу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текстури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заломлення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відображення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5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прозорість</a:t>
          </a:r>
          <a:r>
            <a:rPr lang="ru-RU" sz="25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25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8EC24-825D-48AA-8EBF-31F339F06630}" type="parTrans" cxnId="{668403DB-5D61-4FA2-BC3B-46A4D4E50B4C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C8B840-11EF-4D56-8B43-63ECF4B7B5A5}" type="sibTrans" cxnId="{668403DB-5D61-4FA2-BC3B-46A4D4E50B4C}">
      <dgm:prSet/>
      <dgm:spPr/>
      <dgm:t>
        <a:bodyPr/>
        <a:lstStyle/>
        <a:p>
          <a:endParaRPr lang="ru-RU" sz="25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F5FEB5-F029-4829-843A-56D06C4B036A}" type="pres">
      <dgm:prSet presAssocID="{0707525C-9695-4AB4-9E1D-E1F76ABDD00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D0768D-820B-4DD5-8BC1-75F23203F997}" type="pres">
      <dgm:prSet presAssocID="{8363685A-C2C3-486B-A78D-65CF912C9B9F}" presName="thickLine" presStyleLbl="alignNode1" presStyleIdx="0" presStyleCnt="1"/>
      <dgm:spPr/>
    </dgm:pt>
    <dgm:pt modelId="{060B58F7-10F7-4AD2-B77D-98D6F1875AB5}" type="pres">
      <dgm:prSet presAssocID="{8363685A-C2C3-486B-A78D-65CF912C9B9F}" presName="horz1" presStyleCnt="0"/>
      <dgm:spPr/>
    </dgm:pt>
    <dgm:pt modelId="{9E22E9CD-5CCC-492C-965A-BDA38AF874DB}" type="pres">
      <dgm:prSet presAssocID="{8363685A-C2C3-486B-A78D-65CF912C9B9F}" presName="tx1" presStyleLbl="revTx" presStyleIdx="0" presStyleCnt="6"/>
      <dgm:spPr/>
      <dgm:t>
        <a:bodyPr/>
        <a:lstStyle/>
        <a:p>
          <a:endParaRPr lang="ru-RU"/>
        </a:p>
      </dgm:t>
    </dgm:pt>
    <dgm:pt modelId="{D6B10401-5EF4-4D18-AFBA-C096734128A9}" type="pres">
      <dgm:prSet presAssocID="{8363685A-C2C3-486B-A78D-65CF912C9B9F}" presName="vert1" presStyleCnt="0"/>
      <dgm:spPr/>
    </dgm:pt>
    <dgm:pt modelId="{5E9E48FB-4D8E-45C4-9D2A-C6CEB32F0FA9}" type="pres">
      <dgm:prSet presAssocID="{900349F5-3F4E-4A06-9047-0696A9F229ED}" presName="vertSpace2a" presStyleCnt="0"/>
      <dgm:spPr/>
    </dgm:pt>
    <dgm:pt modelId="{55FB22F4-EC2E-40C4-A432-F9363857B236}" type="pres">
      <dgm:prSet presAssocID="{900349F5-3F4E-4A06-9047-0696A9F229ED}" presName="horz2" presStyleCnt="0"/>
      <dgm:spPr/>
    </dgm:pt>
    <dgm:pt modelId="{109AD423-DBD6-4BC7-A114-0FA67755523A}" type="pres">
      <dgm:prSet presAssocID="{900349F5-3F4E-4A06-9047-0696A9F229ED}" presName="horzSpace2" presStyleCnt="0"/>
      <dgm:spPr/>
    </dgm:pt>
    <dgm:pt modelId="{0CC77C34-DDC9-4316-A676-D050EF80B38A}" type="pres">
      <dgm:prSet presAssocID="{900349F5-3F4E-4A06-9047-0696A9F229ED}" presName="tx2" presStyleLbl="revTx" presStyleIdx="1" presStyleCnt="6"/>
      <dgm:spPr/>
      <dgm:t>
        <a:bodyPr/>
        <a:lstStyle/>
        <a:p>
          <a:endParaRPr lang="ru-RU"/>
        </a:p>
      </dgm:t>
    </dgm:pt>
    <dgm:pt modelId="{55A21BA8-5FFB-410B-9C49-5CD0AB2DC363}" type="pres">
      <dgm:prSet presAssocID="{900349F5-3F4E-4A06-9047-0696A9F229ED}" presName="vert2" presStyleCnt="0"/>
      <dgm:spPr/>
    </dgm:pt>
    <dgm:pt modelId="{BEBE0160-9F08-4A02-BC2D-4F1E25E308E8}" type="pres">
      <dgm:prSet presAssocID="{900349F5-3F4E-4A06-9047-0696A9F229ED}" presName="thinLine2b" presStyleLbl="callout" presStyleIdx="0" presStyleCnt="5"/>
      <dgm:spPr/>
    </dgm:pt>
    <dgm:pt modelId="{DF1B56D9-2305-461E-A962-82D60C443696}" type="pres">
      <dgm:prSet presAssocID="{900349F5-3F4E-4A06-9047-0696A9F229ED}" presName="vertSpace2b" presStyleCnt="0"/>
      <dgm:spPr/>
    </dgm:pt>
    <dgm:pt modelId="{19306A39-17AD-4B3F-AD48-985161453DA9}" type="pres">
      <dgm:prSet presAssocID="{E64099F6-6BD3-4E91-B72A-FE732A3E2132}" presName="horz2" presStyleCnt="0"/>
      <dgm:spPr/>
    </dgm:pt>
    <dgm:pt modelId="{9CEF0628-6A85-4CD7-A460-BDEE1F341488}" type="pres">
      <dgm:prSet presAssocID="{E64099F6-6BD3-4E91-B72A-FE732A3E2132}" presName="horzSpace2" presStyleCnt="0"/>
      <dgm:spPr/>
    </dgm:pt>
    <dgm:pt modelId="{21AAF886-F122-4380-8A3C-6B386AF3237F}" type="pres">
      <dgm:prSet presAssocID="{E64099F6-6BD3-4E91-B72A-FE732A3E2132}" presName="tx2" presStyleLbl="revTx" presStyleIdx="2" presStyleCnt="6"/>
      <dgm:spPr/>
      <dgm:t>
        <a:bodyPr/>
        <a:lstStyle/>
        <a:p>
          <a:endParaRPr lang="ru-RU"/>
        </a:p>
      </dgm:t>
    </dgm:pt>
    <dgm:pt modelId="{F278D8DC-295A-4F30-89AA-C016B2262532}" type="pres">
      <dgm:prSet presAssocID="{E64099F6-6BD3-4E91-B72A-FE732A3E2132}" presName="vert2" presStyleCnt="0"/>
      <dgm:spPr/>
    </dgm:pt>
    <dgm:pt modelId="{1A2673BE-6A30-4786-ACF2-8F369AFC1C58}" type="pres">
      <dgm:prSet presAssocID="{E64099F6-6BD3-4E91-B72A-FE732A3E2132}" presName="thinLine2b" presStyleLbl="callout" presStyleIdx="1" presStyleCnt="5"/>
      <dgm:spPr/>
    </dgm:pt>
    <dgm:pt modelId="{0CEB64EC-4D3A-4013-9061-6817EBB8216E}" type="pres">
      <dgm:prSet presAssocID="{E64099F6-6BD3-4E91-B72A-FE732A3E2132}" presName="vertSpace2b" presStyleCnt="0"/>
      <dgm:spPr/>
    </dgm:pt>
    <dgm:pt modelId="{B7AE4CC7-9267-4891-BF7C-F152D5EBBEEB}" type="pres">
      <dgm:prSet presAssocID="{87A5DE77-4D10-44ED-BA93-DE3D653DB156}" presName="horz2" presStyleCnt="0"/>
      <dgm:spPr/>
    </dgm:pt>
    <dgm:pt modelId="{998D022A-E36B-4170-B6BB-BDDB38AE9193}" type="pres">
      <dgm:prSet presAssocID="{87A5DE77-4D10-44ED-BA93-DE3D653DB156}" presName="horzSpace2" presStyleCnt="0"/>
      <dgm:spPr/>
    </dgm:pt>
    <dgm:pt modelId="{0496AB6C-1163-4675-960E-57FB59E7D395}" type="pres">
      <dgm:prSet presAssocID="{87A5DE77-4D10-44ED-BA93-DE3D653DB156}" presName="tx2" presStyleLbl="revTx" presStyleIdx="3" presStyleCnt="6"/>
      <dgm:spPr/>
      <dgm:t>
        <a:bodyPr/>
        <a:lstStyle/>
        <a:p>
          <a:endParaRPr lang="ru-RU"/>
        </a:p>
      </dgm:t>
    </dgm:pt>
    <dgm:pt modelId="{E9AE5B23-6425-45C2-9FCD-3267065A167C}" type="pres">
      <dgm:prSet presAssocID="{87A5DE77-4D10-44ED-BA93-DE3D653DB156}" presName="vert2" presStyleCnt="0"/>
      <dgm:spPr/>
    </dgm:pt>
    <dgm:pt modelId="{47953D06-D6A5-4ABE-AAB4-D7A9E27FC0E7}" type="pres">
      <dgm:prSet presAssocID="{87A5DE77-4D10-44ED-BA93-DE3D653DB156}" presName="thinLine2b" presStyleLbl="callout" presStyleIdx="2" presStyleCnt="5"/>
      <dgm:spPr/>
    </dgm:pt>
    <dgm:pt modelId="{B88D4ED2-5BAD-4BCB-9449-EDC2AA32B3D5}" type="pres">
      <dgm:prSet presAssocID="{87A5DE77-4D10-44ED-BA93-DE3D653DB156}" presName="vertSpace2b" presStyleCnt="0"/>
      <dgm:spPr/>
    </dgm:pt>
    <dgm:pt modelId="{4A1251DF-2911-4174-AA24-1FE5E528E8FE}" type="pres">
      <dgm:prSet presAssocID="{914738C7-60EA-4450-BF72-3715E298175F}" presName="horz2" presStyleCnt="0"/>
      <dgm:spPr/>
    </dgm:pt>
    <dgm:pt modelId="{4352CFB8-04E1-4073-95D4-EFA32C879188}" type="pres">
      <dgm:prSet presAssocID="{914738C7-60EA-4450-BF72-3715E298175F}" presName="horzSpace2" presStyleCnt="0"/>
      <dgm:spPr/>
    </dgm:pt>
    <dgm:pt modelId="{0C6CB9FC-74CB-49D2-B3C8-6EFD712256AE}" type="pres">
      <dgm:prSet presAssocID="{914738C7-60EA-4450-BF72-3715E298175F}" presName="tx2" presStyleLbl="revTx" presStyleIdx="4" presStyleCnt="6"/>
      <dgm:spPr/>
      <dgm:t>
        <a:bodyPr/>
        <a:lstStyle/>
        <a:p>
          <a:endParaRPr lang="ru-RU"/>
        </a:p>
      </dgm:t>
    </dgm:pt>
    <dgm:pt modelId="{AA885904-0FBB-4096-AF62-AA85A149A699}" type="pres">
      <dgm:prSet presAssocID="{914738C7-60EA-4450-BF72-3715E298175F}" presName="vert2" presStyleCnt="0"/>
      <dgm:spPr/>
    </dgm:pt>
    <dgm:pt modelId="{E0B09718-9FE6-4C83-89B4-969DF6CFB975}" type="pres">
      <dgm:prSet presAssocID="{914738C7-60EA-4450-BF72-3715E298175F}" presName="thinLine2b" presStyleLbl="callout" presStyleIdx="3" presStyleCnt="5"/>
      <dgm:spPr/>
    </dgm:pt>
    <dgm:pt modelId="{E7DCFAEC-8BF5-4346-AF71-9D77ABB78AA8}" type="pres">
      <dgm:prSet presAssocID="{914738C7-60EA-4450-BF72-3715E298175F}" presName="vertSpace2b" presStyleCnt="0"/>
      <dgm:spPr/>
    </dgm:pt>
    <dgm:pt modelId="{CAF32819-84B1-4D27-8B09-B7E507E42F34}" type="pres">
      <dgm:prSet presAssocID="{69CD1F05-4AB2-48D2-9E73-E0D2BC585A92}" presName="horz2" presStyleCnt="0"/>
      <dgm:spPr/>
    </dgm:pt>
    <dgm:pt modelId="{9A499D66-2E0F-4281-AAE1-A087654719EB}" type="pres">
      <dgm:prSet presAssocID="{69CD1F05-4AB2-48D2-9E73-E0D2BC585A92}" presName="horzSpace2" presStyleCnt="0"/>
      <dgm:spPr/>
    </dgm:pt>
    <dgm:pt modelId="{0D14E6C3-FEDA-4486-AF53-7926D952657F}" type="pres">
      <dgm:prSet presAssocID="{69CD1F05-4AB2-48D2-9E73-E0D2BC585A92}" presName="tx2" presStyleLbl="revTx" presStyleIdx="5" presStyleCnt="6"/>
      <dgm:spPr/>
      <dgm:t>
        <a:bodyPr/>
        <a:lstStyle/>
        <a:p>
          <a:endParaRPr lang="ru-RU"/>
        </a:p>
      </dgm:t>
    </dgm:pt>
    <dgm:pt modelId="{64C21D3B-3ADD-441D-A314-5C67588643A6}" type="pres">
      <dgm:prSet presAssocID="{69CD1F05-4AB2-48D2-9E73-E0D2BC585A92}" presName="vert2" presStyleCnt="0"/>
      <dgm:spPr/>
    </dgm:pt>
    <dgm:pt modelId="{615FA0B6-A43C-4916-A07B-0F5FBE2D6BDF}" type="pres">
      <dgm:prSet presAssocID="{69CD1F05-4AB2-48D2-9E73-E0D2BC585A92}" presName="thinLine2b" presStyleLbl="callout" presStyleIdx="4" presStyleCnt="5"/>
      <dgm:spPr/>
    </dgm:pt>
    <dgm:pt modelId="{A30AA329-C5D2-42CE-8376-AF5A5ACF6C9F}" type="pres">
      <dgm:prSet presAssocID="{69CD1F05-4AB2-48D2-9E73-E0D2BC585A92}" presName="vertSpace2b" presStyleCnt="0"/>
      <dgm:spPr/>
    </dgm:pt>
  </dgm:ptLst>
  <dgm:cxnLst>
    <dgm:cxn modelId="{A0E9E1E6-A5E1-41AF-BD32-00B3C3AD9A12}" srcId="{8363685A-C2C3-486B-A78D-65CF912C9B9F}" destId="{E64099F6-6BD3-4E91-B72A-FE732A3E2132}" srcOrd="1" destOrd="0" parTransId="{C1940703-447C-4A25-9D7B-E4B86D58180B}" sibTransId="{675EF896-7A9F-4CEF-9545-C0D4E8B0796A}"/>
    <dgm:cxn modelId="{B72698D0-E0D2-4AD6-80B9-6E38BEBD5C3A}" type="presOf" srcId="{914738C7-60EA-4450-BF72-3715E298175F}" destId="{0C6CB9FC-74CB-49D2-B3C8-6EFD712256AE}" srcOrd="0" destOrd="0" presId="urn:microsoft.com/office/officeart/2008/layout/LinedList"/>
    <dgm:cxn modelId="{4CEE6B98-82A3-4473-95AD-853F2E73DC5E}" srcId="{0707525C-9695-4AB4-9E1D-E1F76ABDD007}" destId="{8363685A-C2C3-486B-A78D-65CF912C9B9F}" srcOrd="0" destOrd="0" parTransId="{40F81CCE-1A8C-49CF-AC14-0AA64CF47227}" sibTransId="{C9FF9097-A1AD-41CE-8DF6-8A8EABE1EF8A}"/>
    <dgm:cxn modelId="{738E673A-FF27-462B-BC7A-7671B4C305AF}" type="presOf" srcId="{E64099F6-6BD3-4E91-B72A-FE732A3E2132}" destId="{21AAF886-F122-4380-8A3C-6B386AF3237F}" srcOrd="0" destOrd="0" presId="urn:microsoft.com/office/officeart/2008/layout/LinedList"/>
    <dgm:cxn modelId="{5CEBDDB7-A374-409A-9F5E-21FC8C8B4D69}" srcId="{8363685A-C2C3-486B-A78D-65CF912C9B9F}" destId="{87A5DE77-4D10-44ED-BA93-DE3D653DB156}" srcOrd="2" destOrd="0" parTransId="{514FF5C5-1C17-41BC-801A-B2C4ACB22619}" sibTransId="{3C6C8B9A-6AC4-4E9C-B939-8B4CF7FCBD6F}"/>
    <dgm:cxn modelId="{A7731FF6-DA06-467B-A5A4-847D80CF11BD}" type="presOf" srcId="{900349F5-3F4E-4A06-9047-0696A9F229ED}" destId="{0CC77C34-DDC9-4316-A676-D050EF80B38A}" srcOrd="0" destOrd="0" presId="urn:microsoft.com/office/officeart/2008/layout/LinedList"/>
    <dgm:cxn modelId="{3525B8A4-E792-4C51-9E36-53A655CF5CC8}" srcId="{8363685A-C2C3-486B-A78D-65CF912C9B9F}" destId="{914738C7-60EA-4450-BF72-3715E298175F}" srcOrd="3" destOrd="0" parTransId="{DE3F11CB-BDD7-4A0B-9326-34A95A1E7DC6}" sibTransId="{823D1902-5F5F-4D2F-8442-8175DBB393AB}"/>
    <dgm:cxn modelId="{879B09F1-D7D0-4FBD-BDC5-CB8C95EE3AA6}" type="presOf" srcId="{69CD1F05-4AB2-48D2-9E73-E0D2BC585A92}" destId="{0D14E6C3-FEDA-4486-AF53-7926D952657F}" srcOrd="0" destOrd="0" presId="urn:microsoft.com/office/officeart/2008/layout/LinedList"/>
    <dgm:cxn modelId="{F49F07AD-315F-4B06-9914-A7AE5EF30BF6}" type="presOf" srcId="{0707525C-9695-4AB4-9E1D-E1F76ABDD007}" destId="{BFF5FEB5-F029-4829-843A-56D06C4B036A}" srcOrd="0" destOrd="0" presId="urn:microsoft.com/office/officeart/2008/layout/LinedList"/>
    <dgm:cxn modelId="{256F041B-A7C2-43DF-BA97-EEFC8CC664DE}" srcId="{8363685A-C2C3-486B-A78D-65CF912C9B9F}" destId="{900349F5-3F4E-4A06-9047-0696A9F229ED}" srcOrd="0" destOrd="0" parTransId="{AF4FF1D8-4C8D-4144-BEA2-A3EB33186B82}" sibTransId="{AD5CA8CB-DC6C-4656-A9A5-CCB8F2F9585D}"/>
    <dgm:cxn modelId="{44C2C9E9-ABB3-4454-95E4-36C724BBA49E}" type="presOf" srcId="{8363685A-C2C3-486B-A78D-65CF912C9B9F}" destId="{9E22E9CD-5CCC-492C-965A-BDA38AF874DB}" srcOrd="0" destOrd="0" presId="urn:microsoft.com/office/officeart/2008/layout/LinedList"/>
    <dgm:cxn modelId="{668403DB-5D61-4FA2-BC3B-46A4D4E50B4C}" srcId="{8363685A-C2C3-486B-A78D-65CF912C9B9F}" destId="{69CD1F05-4AB2-48D2-9E73-E0D2BC585A92}" srcOrd="4" destOrd="0" parTransId="{3C18EC24-825D-48AA-8EBF-31F339F06630}" sibTransId="{E1C8B840-11EF-4D56-8B43-63ECF4B7B5A5}"/>
    <dgm:cxn modelId="{EDBDC589-597F-4043-AAD0-CB96CC7596DC}" type="presOf" srcId="{87A5DE77-4D10-44ED-BA93-DE3D653DB156}" destId="{0496AB6C-1163-4675-960E-57FB59E7D395}" srcOrd="0" destOrd="0" presId="urn:microsoft.com/office/officeart/2008/layout/LinedList"/>
    <dgm:cxn modelId="{72B75BD7-A0D0-4259-9912-5E335CAC81A5}" type="presParOf" srcId="{BFF5FEB5-F029-4829-843A-56D06C4B036A}" destId="{0DD0768D-820B-4DD5-8BC1-75F23203F997}" srcOrd="0" destOrd="0" presId="urn:microsoft.com/office/officeart/2008/layout/LinedList"/>
    <dgm:cxn modelId="{2619B0B5-58D8-450C-B399-2ABD052347D2}" type="presParOf" srcId="{BFF5FEB5-F029-4829-843A-56D06C4B036A}" destId="{060B58F7-10F7-4AD2-B77D-98D6F1875AB5}" srcOrd="1" destOrd="0" presId="urn:microsoft.com/office/officeart/2008/layout/LinedList"/>
    <dgm:cxn modelId="{80680D1E-D051-48BE-8059-E4AEA9C0F467}" type="presParOf" srcId="{060B58F7-10F7-4AD2-B77D-98D6F1875AB5}" destId="{9E22E9CD-5CCC-492C-965A-BDA38AF874DB}" srcOrd="0" destOrd="0" presId="urn:microsoft.com/office/officeart/2008/layout/LinedList"/>
    <dgm:cxn modelId="{53E5A0D8-7251-4ABB-92D7-436955784706}" type="presParOf" srcId="{060B58F7-10F7-4AD2-B77D-98D6F1875AB5}" destId="{D6B10401-5EF4-4D18-AFBA-C096734128A9}" srcOrd="1" destOrd="0" presId="urn:microsoft.com/office/officeart/2008/layout/LinedList"/>
    <dgm:cxn modelId="{117FCF99-FF33-442A-8803-844B24E4F7BF}" type="presParOf" srcId="{D6B10401-5EF4-4D18-AFBA-C096734128A9}" destId="{5E9E48FB-4D8E-45C4-9D2A-C6CEB32F0FA9}" srcOrd="0" destOrd="0" presId="urn:microsoft.com/office/officeart/2008/layout/LinedList"/>
    <dgm:cxn modelId="{A05B6EB2-7A97-47C4-8284-0B62EC41F9F4}" type="presParOf" srcId="{D6B10401-5EF4-4D18-AFBA-C096734128A9}" destId="{55FB22F4-EC2E-40C4-A432-F9363857B236}" srcOrd="1" destOrd="0" presId="urn:microsoft.com/office/officeart/2008/layout/LinedList"/>
    <dgm:cxn modelId="{94D1E187-93C7-43B1-BCFE-FF52E85A6AA3}" type="presParOf" srcId="{55FB22F4-EC2E-40C4-A432-F9363857B236}" destId="{109AD423-DBD6-4BC7-A114-0FA67755523A}" srcOrd="0" destOrd="0" presId="urn:microsoft.com/office/officeart/2008/layout/LinedList"/>
    <dgm:cxn modelId="{23E9AD29-6527-4881-A502-CC1ABFAD3F96}" type="presParOf" srcId="{55FB22F4-EC2E-40C4-A432-F9363857B236}" destId="{0CC77C34-DDC9-4316-A676-D050EF80B38A}" srcOrd="1" destOrd="0" presId="urn:microsoft.com/office/officeart/2008/layout/LinedList"/>
    <dgm:cxn modelId="{00D747A1-1DFC-43F0-9F3E-1F4E2262E396}" type="presParOf" srcId="{55FB22F4-EC2E-40C4-A432-F9363857B236}" destId="{55A21BA8-5FFB-410B-9C49-5CD0AB2DC363}" srcOrd="2" destOrd="0" presId="urn:microsoft.com/office/officeart/2008/layout/LinedList"/>
    <dgm:cxn modelId="{E75C1D7D-F54B-477F-B681-A6E7EEB31446}" type="presParOf" srcId="{D6B10401-5EF4-4D18-AFBA-C096734128A9}" destId="{BEBE0160-9F08-4A02-BC2D-4F1E25E308E8}" srcOrd="2" destOrd="0" presId="urn:microsoft.com/office/officeart/2008/layout/LinedList"/>
    <dgm:cxn modelId="{15999E80-E5D9-448F-AAA4-1383CE72314D}" type="presParOf" srcId="{D6B10401-5EF4-4D18-AFBA-C096734128A9}" destId="{DF1B56D9-2305-461E-A962-82D60C443696}" srcOrd="3" destOrd="0" presId="urn:microsoft.com/office/officeart/2008/layout/LinedList"/>
    <dgm:cxn modelId="{C283E70D-BD59-494C-8A0C-9A91CB93FA5D}" type="presParOf" srcId="{D6B10401-5EF4-4D18-AFBA-C096734128A9}" destId="{19306A39-17AD-4B3F-AD48-985161453DA9}" srcOrd="4" destOrd="0" presId="urn:microsoft.com/office/officeart/2008/layout/LinedList"/>
    <dgm:cxn modelId="{27E35886-23D4-4808-9F4F-ABB64C34E7EB}" type="presParOf" srcId="{19306A39-17AD-4B3F-AD48-985161453DA9}" destId="{9CEF0628-6A85-4CD7-A460-BDEE1F341488}" srcOrd="0" destOrd="0" presId="urn:microsoft.com/office/officeart/2008/layout/LinedList"/>
    <dgm:cxn modelId="{E2993D38-AA79-4AA4-ACC1-86CE24AE4988}" type="presParOf" srcId="{19306A39-17AD-4B3F-AD48-985161453DA9}" destId="{21AAF886-F122-4380-8A3C-6B386AF3237F}" srcOrd="1" destOrd="0" presId="urn:microsoft.com/office/officeart/2008/layout/LinedList"/>
    <dgm:cxn modelId="{A785B417-6FA5-485F-AE21-4A2859DEADE6}" type="presParOf" srcId="{19306A39-17AD-4B3F-AD48-985161453DA9}" destId="{F278D8DC-295A-4F30-89AA-C016B2262532}" srcOrd="2" destOrd="0" presId="urn:microsoft.com/office/officeart/2008/layout/LinedList"/>
    <dgm:cxn modelId="{B087C960-EBB2-4BFF-906F-5C038233B690}" type="presParOf" srcId="{D6B10401-5EF4-4D18-AFBA-C096734128A9}" destId="{1A2673BE-6A30-4786-ACF2-8F369AFC1C58}" srcOrd="5" destOrd="0" presId="urn:microsoft.com/office/officeart/2008/layout/LinedList"/>
    <dgm:cxn modelId="{8AE9941C-074A-49D7-82D8-214DA386121E}" type="presParOf" srcId="{D6B10401-5EF4-4D18-AFBA-C096734128A9}" destId="{0CEB64EC-4D3A-4013-9061-6817EBB8216E}" srcOrd="6" destOrd="0" presId="urn:microsoft.com/office/officeart/2008/layout/LinedList"/>
    <dgm:cxn modelId="{1014F795-98AF-4D60-A2FE-0E07E18E7C25}" type="presParOf" srcId="{D6B10401-5EF4-4D18-AFBA-C096734128A9}" destId="{B7AE4CC7-9267-4891-BF7C-F152D5EBBEEB}" srcOrd="7" destOrd="0" presId="urn:microsoft.com/office/officeart/2008/layout/LinedList"/>
    <dgm:cxn modelId="{EFC436C5-19DE-45AB-A4E2-2A2DFAA39E6F}" type="presParOf" srcId="{B7AE4CC7-9267-4891-BF7C-F152D5EBBEEB}" destId="{998D022A-E36B-4170-B6BB-BDDB38AE9193}" srcOrd="0" destOrd="0" presId="urn:microsoft.com/office/officeart/2008/layout/LinedList"/>
    <dgm:cxn modelId="{EA492DD0-9C9D-4BFD-909E-A15A59D0F777}" type="presParOf" srcId="{B7AE4CC7-9267-4891-BF7C-F152D5EBBEEB}" destId="{0496AB6C-1163-4675-960E-57FB59E7D395}" srcOrd="1" destOrd="0" presId="urn:microsoft.com/office/officeart/2008/layout/LinedList"/>
    <dgm:cxn modelId="{F517DAAC-2C2F-44FC-88E8-DDF600626F66}" type="presParOf" srcId="{B7AE4CC7-9267-4891-BF7C-F152D5EBBEEB}" destId="{E9AE5B23-6425-45C2-9FCD-3267065A167C}" srcOrd="2" destOrd="0" presId="urn:microsoft.com/office/officeart/2008/layout/LinedList"/>
    <dgm:cxn modelId="{8ED3AC91-224E-41E9-955B-15605B567B42}" type="presParOf" srcId="{D6B10401-5EF4-4D18-AFBA-C096734128A9}" destId="{47953D06-D6A5-4ABE-AAB4-D7A9E27FC0E7}" srcOrd="8" destOrd="0" presId="urn:microsoft.com/office/officeart/2008/layout/LinedList"/>
    <dgm:cxn modelId="{C29CE216-A17A-40C7-9CB0-4EBC5CDA3229}" type="presParOf" srcId="{D6B10401-5EF4-4D18-AFBA-C096734128A9}" destId="{B88D4ED2-5BAD-4BCB-9449-EDC2AA32B3D5}" srcOrd="9" destOrd="0" presId="urn:microsoft.com/office/officeart/2008/layout/LinedList"/>
    <dgm:cxn modelId="{7C07706C-A5B9-4128-B965-B8B70570D40A}" type="presParOf" srcId="{D6B10401-5EF4-4D18-AFBA-C096734128A9}" destId="{4A1251DF-2911-4174-AA24-1FE5E528E8FE}" srcOrd="10" destOrd="0" presId="urn:microsoft.com/office/officeart/2008/layout/LinedList"/>
    <dgm:cxn modelId="{C6D8B924-7C47-41C7-A4DB-F760CE142AC7}" type="presParOf" srcId="{4A1251DF-2911-4174-AA24-1FE5E528E8FE}" destId="{4352CFB8-04E1-4073-95D4-EFA32C879188}" srcOrd="0" destOrd="0" presId="urn:microsoft.com/office/officeart/2008/layout/LinedList"/>
    <dgm:cxn modelId="{7D0D1B31-4CA8-4026-9FA3-DEF01DEB3E20}" type="presParOf" srcId="{4A1251DF-2911-4174-AA24-1FE5E528E8FE}" destId="{0C6CB9FC-74CB-49D2-B3C8-6EFD712256AE}" srcOrd="1" destOrd="0" presId="urn:microsoft.com/office/officeart/2008/layout/LinedList"/>
    <dgm:cxn modelId="{CCB05833-512C-4884-A8E5-18F7D550E887}" type="presParOf" srcId="{4A1251DF-2911-4174-AA24-1FE5E528E8FE}" destId="{AA885904-0FBB-4096-AF62-AA85A149A699}" srcOrd="2" destOrd="0" presId="urn:microsoft.com/office/officeart/2008/layout/LinedList"/>
    <dgm:cxn modelId="{50A9F731-F5F6-4FB3-874B-B1D57A418742}" type="presParOf" srcId="{D6B10401-5EF4-4D18-AFBA-C096734128A9}" destId="{E0B09718-9FE6-4C83-89B4-969DF6CFB975}" srcOrd="11" destOrd="0" presId="urn:microsoft.com/office/officeart/2008/layout/LinedList"/>
    <dgm:cxn modelId="{25FCE7C8-9445-405C-ABC8-FFDF1E54EE81}" type="presParOf" srcId="{D6B10401-5EF4-4D18-AFBA-C096734128A9}" destId="{E7DCFAEC-8BF5-4346-AF71-9D77ABB78AA8}" srcOrd="12" destOrd="0" presId="urn:microsoft.com/office/officeart/2008/layout/LinedList"/>
    <dgm:cxn modelId="{AEDF951B-B7D7-4181-ACEC-9B5770F23A35}" type="presParOf" srcId="{D6B10401-5EF4-4D18-AFBA-C096734128A9}" destId="{CAF32819-84B1-4D27-8B09-B7E507E42F34}" srcOrd="13" destOrd="0" presId="urn:microsoft.com/office/officeart/2008/layout/LinedList"/>
    <dgm:cxn modelId="{5DA6FE42-80E1-408E-A2FF-69C5E0288B62}" type="presParOf" srcId="{CAF32819-84B1-4D27-8B09-B7E507E42F34}" destId="{9A499D66-2E0F-4281-AAE1-A087654719EB}" srcOrd="0" destOrd="0" presId="urn:microsoft.com/office/officeart/2008/layout/LinedList"/>
    <dgm:cxn modelId="{8F8C00DA-3AAB-452D-9B65-C3E5746C8F16}" type="presParOf" srcId="{CAF32819-84B1-4D27-8B09-B7E507E42F34}" destId="{0D14E6C3-FEDA-4486-AF53-7926D952657F}" srcOrd="1" destOrd="0" presId="urn:microsoft.com/office/officeart/2008/layout/LinedList"/>
    <dgm:cxn modelId="{82FC2BDA-4759-4E56-B0EC-7B417DD160DB}" type="presParOf" srcId="{CAF32819-84B1-4D27-8B09-B7E507E42F34}" destId="{64C21D3B-3ADD-441D-A314-5C67588643A6}" srcOrd="2" destOrd="0" presId="urn:microsoft.com/office/officeart/2008/layout/LinedList"/>
    <dgm:cxn modelId="{7FD81532-E38E-400F-8FCC-DD156BBE16BA}" type="presParOf" srcId="{D6B10401-5EF4-4D18-AFBA-C096734128A9}" destId="{615FA0B6-A43C-4916-A07B-0F5FBE2D6BDF}" srcOrd="14" destOrd="0" presId="urn:microsoft.com/office/officeart/2008/layout/LinedList"/>
    <dgm:cxn modelId="{7EF2DBF2-983C-4ED7-9109-FF96E5ADBD21}" type="presParOf" srcId="{D6B10401-5EF4-4D18-AFBA-C096734128A9}" destId="{A30AA329-C5D2-42CE-8376-AF5A5ACF6C9F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768D-820B-4DD5-8BC1-75F23203F997}">
      <dsp:nvSpPr>
        <dsp:cNvPr id="0" name=""/>
        <dsp:cNvSpPr/>
      </dsp:nvSpPr>
      <dsp:spPr>
        <a:xfrm>
          <a:off x="0" y="1984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2E9CD-5CCC-492C-965A-BDA38AF874DB}">
      <dsp:nvSpPr>
        <dsp:cNvPr id="0" name=""/>
        <dsp:cNvSpPr/>
      </dsp:nvSpPr>
      <dsp:spPr>
        <a:xfrm>
          <a:off x="0" y="1984"/>
          <a:ext cx="1771396" cy="4060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84"/>
        <a:ext cx="1771396" cy="4060031"/>
      </dsp:txXfrm>
    </dsp:sp>
    <dsp:sp modelId="{0CC77C34-DDC9-4316-A676-D050EF80B38A}">
      <dsp:nvSpPr>
        <dsp:cNvPr id="0" name=""/>
        <dsp:cNvSpPr/>
      </dsp:nvSpPr>
      <dsp:spPr>
        <a:xfrm>
          <a:off x="1904251" y="40245"/>
          <a:ext cx="6952732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Отримання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зображень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референсу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4251" y="40245"/>
        <a:ext cx="6952732" cy="765220"/>
      </dsp:txXfrm>
    </dsp:sp>
    <dsp:sp modelId="{BEBE0160-9F08-4A02-BC2D-4F1E25E308E8}">
      <dsp:nvSpPr>
        <dsp:cNvPr id="0" name=""/>
        <dsp:cNvSpPr/>
      </dsp:nvSpPr>
      <dsp:spPr>
        <a:xfrm>
          <a:off x="1771396" y="805466"/>
          <a:ext cx="7085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AF886-F122-4380-8A3C-6B386AF3237F}">
      <dsp:nvSpPr>
        <dsp:cNvPr id="0" name=""/>
        <dsp:cNvSpPr/>
      </dsp:nvSpPr>
      <dsp:spPr>
        <a:xfrm>
          <a:off x="1904251" y="843727"/>
          <a:ext cx="6952732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Моделювання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геометрії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на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основі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референсу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4251" y="843727"/>
        <a:ext cx="6952732" cy="765220"/>
      </dsp:txXfrm>
    </dsp:sp>
    <dsp:sp modelId="{1A2673BE-6A30-4786-ACF2-8F369AFC1C58}">
      <dsp:nvSpPr>
        <dsp:cNvPr id="0" name=""/>
        <dsp:cNvSpPr/>
      </dsp:nvSpPr>
      <dsp:spPr>
        <a:xfrm>
          <a:off x="1771396" y="1608947"/>
          <a:ext cx="7085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6AB6C-1163-4675-960E-57FB59E7D395}">
      <dsp:nvSpPr>
        <dsp:cNvPr id="0" name=""/>
        <dsp:cNvSpPr/>
      </dsp:nvSpPr>
      <dsp:spPr>
        <a:xfrm>
          <a:off x="1904251" y="1647208"/>
          <a:ext cx="6952732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Створення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креслення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4251" y="1647208"/>
        <a:ext cx="6952732" cy="765220"/>
      </dsp:txXfrm>
    </dsp:sp>
    <dsp:sp modelId="{47953D06-D6A5-4ABE-AAB4-D7A9E27FC0E7}">
      <dsp:nvSpPr>
        <dsp:cNvPr id="0" name=""/>
        <dsp:cNvSpPr/>
      </dsp:nvSpPr>
      <dsp:spPr>
        <a:xfrm>
          <a:off x="1771396" y="2412429"/>
          <a:ext cx="7085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6CB9FC-74CB-49D2-B3C8-6EFD712256AE}">
      <dsp:nvSpPr>
        <dsp:cNvPr id="0" name=""/>
        <dsp:cNvSpPr/>
      </dsp:nvSpPr>
      <dsp:spPr>
        <a:xfrm>
          <a:off x="1904251" y="2450690"/>
          <a:ext cx="6952732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Малювання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текстур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або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отримання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їх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іншим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способом у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вигляді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файлів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4251" y="2450690"/>
        <a:ext cx="6952732" cy="765220"/>
      </dsp:txXfrm>
    </dsp:sp>
    <dsp:sp modelId="{E0B09718-9FE6-4C83-89B4-969DF6CFB975}">
      <dsp:nvSpPr>
        <dsp:cNvPr id="0" name=""/>
        <dsp:cNvSpPr/>
      </dsp:nvSpPr>
      <dsp:spPr>
        <a:xfrm>
          <a:off x="1771396" y="3215911"/>
          <a:ext cx="7085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4E6C3-FEDA-4486-AF53-7926D952657F}">
      <dsp:nvSpPr>
        <dsp:cNvPr id="0" name=""/>
        <dsp:cNvSpPr/>
      </dsp:nvSpPr>
      <dsp:spPr>
        <a:xfrm>
          <a:off x="1904251" y="3254172"/>
          <a:ext cx="6952732" cy="765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Налаштування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параметрів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матеріалу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(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текстури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заломлення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відображення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</a:t>
          </a:r>
          <a:r>
            <a:rPr lang="ru-RU" sz="2500" kern="12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прозорість</a:t>
          </a:r>
          <a:r>
            <a:rPr lang="ru-RU" sz="2500" kern="12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)</a:t>
          </a:r>
          <a:endParaRPr lang="ru-RU" sz="2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4251" y="3254172"/>
        <a:ext cx="6952732" cy="765220"/>
      </dsp:txXfrm>
    </dsp:sp>
    <dsp:sp modelId="{615FA0B6-A43C-4916-A07B-0F5FBE2D6BDF}">
      <dsp:nvSpPr>
        <dsp:cNvPr id="0" name=""/>
        <dsp:cNvSpPr/>
      </dsp:nvSpPr>
      <dsp:spPr>
        <a:xfrm>
          <a:off x="1771396" y="4019393"/>
          <a:ext cx="70855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A9269C-996D-495D-934D-5C6639FCA62F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Kick off Meeting, Bilbao, 23-24 Nov.2015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6F5FFC-1E4D-4267-8A82-6279DEC85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F83E3E-E277-411E-879B-25D51B758F17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Kick off Meeting, Bilbao, 23-24 Nov.2015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5FB6BB-FEC9-489D-8C1E-82C610B25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так давно, 10-20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представляло собою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попискування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роздавалося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вбудованих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приставку.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оформлена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кардмнально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змінилася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симфонічними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оркестрами, з дирижёрами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синтезаторів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звучать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артисти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поп-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зірки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звукового дизайну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машинного коду і по праву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композиційну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по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звуковою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драматургією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вишуканими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тембрами. Звук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відео-графічних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теоретичного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вид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дизайнерської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зон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відміну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телебачення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 звук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передачі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інформації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сприймається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глядачем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пасивно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"автоматичному"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звук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відеоіграх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виконує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кінофільм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передбачає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емоційний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інтелектуальний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сприйняття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екранно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розповіді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позиції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спостерігача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відеогра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навпаки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вимагає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безпосередньої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фізичної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реакцій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Послідовність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відтворення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кінофільмі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фіксована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відеогрі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рандомізірований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довільний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доріжка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фільму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завжди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сприймається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глядачем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тому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створена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підготовки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фільму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порядок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відтворення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окремих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елементів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звукової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доріжки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показу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фільмів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Звук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відеогрі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технічно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прив'язаний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якогось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зображенню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відтворюватися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по-різному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залежності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конкретних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обставин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геймплея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Звукову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звуковий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музична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фраза,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фонова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атмосфера)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виникають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той момент, коли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обумовлено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діями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відеогру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Озвучування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віртуального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простору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багато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продуманою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оригінальною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інтерактивною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структурою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аудіо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розробниками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аналіз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технік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прийомів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інтерактивного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звуку - один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значущих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роботи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дослідженні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звуку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сучасних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відеоіграх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Рандомизація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(англ.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Randomization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перемішування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увазі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генерування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відбору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таким чином,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мало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рівну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залежну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ймовірність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відібраним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Battlefield 3,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розробленій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шведською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студією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DICE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виданою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американською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компанією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Electronic Arts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2011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році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</a:t>
            </a: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пострілів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зброї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звукам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пострілів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оригінального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зразка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зброї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записували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пострілів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зброї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спеціальних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дистанцій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мікрофони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неалаштуваннями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робилося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того,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інтерактивно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відтворювати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різноманітні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поєднання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роблячи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геймплей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реалістичним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орієнтуючись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звук,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гравець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дистанцію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танку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суперника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Жодна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відеогра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похвалитися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такою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різноманітністю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голосового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супроводу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однієї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ситуації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втрачає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бійця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передбачено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триста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інтерактивних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варіантів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вигуків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вбили!").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Але, все ж, є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смутно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цією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короткою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абревіатурою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Стаття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розрахована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тих,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уявлення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графіку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буде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трохи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екскурсу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історію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графіки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запланованих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D?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неважко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здогадатися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йде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3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трьох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вимірах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І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обов'язково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відображення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Йдеться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спосіб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побудови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картинки.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Традиційно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малюють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осях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Y)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папері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полотні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дереві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т.п.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відображають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якусь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предмета. Картинка сама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плоска. Але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хочемо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уявлення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сторони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предмета, 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намалювати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малюнків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надходять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традиційній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мальованої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анімації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Але, разом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(до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речі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СРСР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добре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розвинена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т.зв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лялькова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анімація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Один раз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виготовлену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ляльку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знімають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позах і ракурсах,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отримуючи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«плоских картинок». 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координата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глибини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візуалізація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 «ляльки»,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існуючі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цифровому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словами,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спеціальних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Blender, 3ds Max, Maya, Cinema 4D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т.п.)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створюється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об'ємне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зображення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авто.</a:t>
            </a:r>
          </a:p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Існує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моделювання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найпопулярнішим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полігональне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моделювання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рідко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побачити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роликах про 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фантастичних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фільмах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той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сітки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є приклад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полігонального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моделювання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Суть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тому,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представляються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простих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геометричних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двовимірних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примітивів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трикутники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зазвичай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чотирикутники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фігури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великою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кількістю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примітиви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модель,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називають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Але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намагаються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обійтися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правило,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чотирикутниками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чотирикутники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без проблем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перетворюються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трикутники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експорті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рушій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згладжування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тесселяции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модель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чотирикутників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виходить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 правило, без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артефактів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тесселяция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якийсь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(особливо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органічні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зрозуміло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менше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розмір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ближчою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бути модель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оригіналу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заснований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тесселяції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спочатку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виготовляють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наближення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невеликої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потім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застосовують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операцію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тесселяции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кожен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ділиться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4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Так ось,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чотирикутний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краще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близький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квадрату) 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тесселяции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якісний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передбачуваний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результат.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Також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згладжування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 ж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тесселяція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кутів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тупі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близьких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квадрату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полігонах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хороший результат.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реального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крім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є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колір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щільність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відображає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здатність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можливо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запах.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Останнє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3D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графіку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застосовується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от все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змоделювати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Додання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потрібного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кольору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блиску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називають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текстуруванням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слова текстура.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загальному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випадку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текстура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двовимірний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малюнок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накладається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3D модель. Текстура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бути як процедурною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згенерованою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алгоритму, так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намальована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графічному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редакторі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фотографією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реального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текстури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малюнок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колір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але реальна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відбивну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здатність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заломленням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рельєф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 т.п.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задаються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властивостях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матеріалу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матеріал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точки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зору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3D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графіки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якась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математична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описує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води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обов'язково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вказати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прозорість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здатність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заломлення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нанесенням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матеріалу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3D модель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розгортку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тобто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уявити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одну)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площину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того,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потім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двовимірна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текстура правильно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лягла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на модель.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чином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виготовлення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3D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загальному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випадку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стадій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зображень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референсу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Або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малювання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ескізами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Моделювання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геометрії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референсу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креслення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Малювання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текстур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отримання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способом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файлів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Налаштування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матеріалу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текстури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заломлення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відображення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прозорість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3D модель готова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візуалізації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Перший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четвертий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пункт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бути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опущені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модель проста, але, як правило, хороших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кроків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добитися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Подивимося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же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змінювалась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графіка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протягом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останніх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45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років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"звук"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взаємопов'язаних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звук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звук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широкому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природному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вода,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вузькому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суб'єктивне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сприйняття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згенерованого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звуки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звук"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навушники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звуку, 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штучну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звукошумові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Gameplay)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внутрішньоігрова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гравцем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таких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звук і сюжет.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Audio - "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чую")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 (те,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звук), 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звуку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масиву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звуковому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CD, DVD 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доречно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обговорюються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звуку.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багатоканальним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Автоматично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оцифрований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звук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ніякої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звуку і оцифровки (за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рекордері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Звук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фіксується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документ. Будь-яка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концерт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диктофон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документ-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неупереджено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аудіоносії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Repraesetatio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відбиток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Велика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як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звукорежисерів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продюсерів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вирішальний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характер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фінального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плівка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компакт-диск,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-диск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то весь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репрезентативний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суттю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Весь звук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монтується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код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образами,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текстурами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Втім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таким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істотним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прислухатися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тонкощей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мікшування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відчували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заглибленість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відеоіграх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симуляцією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екранним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імітує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ілюзію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гравцеві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споглядати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баланс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чином,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єдино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зафіксований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режисером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звук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дизайнерами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звуку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en-US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</a:t>
            </a:r>
            <a:r>
              <a:rPr lang="en-US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обман)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кібернетиці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Симулятор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враження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віртуальному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впливових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західних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відеоігор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Гонзало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Фраска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репрезентацією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симуляцією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[7].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заздалегідь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знаків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автор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над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деталями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знаки в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встановлює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надаючи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частину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над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твором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таким чином,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буквально (як "обман"), а як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демонструвати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динамічні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користувача-гравця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впливати</a:t>
            </a:r>
            <a:r>
              <a:rPr 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них.</a:t>
            </a:r>
            <a:endParaRPr lang="ru-RU" sz="1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Bioshock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Infinite,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розробляється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американо-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австралійської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студією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Irrational Games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вихід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2013 року)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творці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поставили перед собою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симулювати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реальність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(представлений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стилізований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фантастичний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літаючого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міста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Коламбія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внутрішній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головного персонажа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відеогри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Букер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ДеУітт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характер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змінюється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геймплея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з легких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симуляція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реальних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людських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емоцій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відбувається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залежності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гравця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багато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здійсненною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завдяки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унікальній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роботі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звуком,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зокрема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голосовими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фрагментами і шумами.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симулятивна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надає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можливість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гравцю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тільки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зануритися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захоплюючий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Коламб</a:t>
            </a:r>
            <a:r>
              <a:rPr lang="uk-UA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але і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реальний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використовуючи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віртуальний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самовираження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функціонування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звуку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відеоіграх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впливає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подвійність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властива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віртуальним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з одного боку,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відеогра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засіб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розваги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утилітарний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механізм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ніж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набір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озвучених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керованих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текстур і картинок.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боку,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імітація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реальності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досконаліша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більше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відчуття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достовірності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досвіду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іммерсії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викликає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Іммерсія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(англ.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Immersion)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занурення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Поняття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прийшло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лексикону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позначається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комплекс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відчуттів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людини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знаходиться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штучно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тривимірному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змінювати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точку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огляду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наближати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видаляти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об'єкти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т. п.</a:t>
            </a:r>
          </a:p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Психологічний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механізм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сприйняття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час, проведений перед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дисплеєм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багаторазово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переходить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стану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залученості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віртуального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світу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стан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відсторонення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відволікається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налаштувати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параметри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загального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меню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чашечку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кави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Звук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функціонує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один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найважливіших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сприяють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цьому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переходу,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супроводжують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занурення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геймплей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вихід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нього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Звичайно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без звуку, але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відчути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справжньої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іммерсії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справжньої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залученості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Імерсивні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одним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критеріїв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успішності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продукту,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привабливості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користувачів-гравців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 для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дослідника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представляти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інтерес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оригінальність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різноманітність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прийомів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іммерсії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Відеогра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 Space (Visceral Games, 2008)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праву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вважатися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однією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кращих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успішних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багато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завдяки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чудовому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звуковому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музичному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супроводу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звукової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іммерсії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тут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всьому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фонових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музичних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фрагментах,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нагнітають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протяжних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стогонах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чудовиськ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клацання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зубів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раптових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криках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монстрів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раптових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моментах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абсолютної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тиші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(коли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гравцеві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незрозуміло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очікувати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Лише один звук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Dead Space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ніколи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залишає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головного героя - звук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його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серцебиття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створює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постійний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присутності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", не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відпускаючи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гравця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хвилину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захоплюючого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ефектного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геймплея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звуку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відеоіграх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багато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визначається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специфічними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особливостями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самих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жанром, сюжетом,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ігровою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дією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дослідження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ведеться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двома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напрямками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наративної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людологічної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Нарратівісти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розглядають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комп'ютерні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форму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оповіді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продовжує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традиції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літератури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Murray J.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Hamlet on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Holodeck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The Future of Narrative in Cyberspace. Cambridge (MA): The MIT Press, 1998. 336 pp.</a:t>
            </a:r>
          </a:p>
          <a:p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Ryan M.-L.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Narrative as Virtual Reality: Immersion and Interactivity in Literature and Electronic Media.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Baltimor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Johns Hopkins University Press, 2001. 399 pp.</a:t>
            </a:r>
          </a:p>
          <a:p>
            <a:pPr fontAlgn="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Людологи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розглядають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художню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форму,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автору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доносити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задум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аудиторії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специфічних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відеоігрових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виразних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засобів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правил.</a:t>
            </a:r>
          </a:p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Людологія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розділ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наукового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присвячений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аспектам,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пов'язаним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створенням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аналізом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Залежно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дослідження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розгляд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здійснюватися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контексті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наративного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аналізу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сюжету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відеоігрового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проекту, так і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урахуванням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людологічних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теорій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аналізу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геймплею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t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Juul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Games Telling Stories? (A Brief Note on Games and Narratives) // Game Studies. 2001. Vol. 1. Issue 1 (July).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Ефектні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відеозаставки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відеоролики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Uncharted 2: Among Thieves (Naughty Dog, 2009)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розповідають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деталі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майбутнього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геймплея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знайомлять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персонажами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передісторією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Звук тут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важливою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частиною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оповідання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Система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ігрових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вимагає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досягти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успіху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час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боїв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підкати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удари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стрибку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заламування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рук),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участь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перестрілках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вирішувати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дотепні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загадки.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стрімкому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насиченому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подіями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геймплеї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звуки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дозволяють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користувачам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швидко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орієнтуватися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виконувати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вчасно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необхідні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дії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3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561728</a:t>
            </a:r>
            <a:endParaRPr lang="en-US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DDC8-32D9-4F39-8F05-AD59487FB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3BC1-72BD-431E-BBFC-5DF4C01B9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DA41-FBEB-4D65-A968-7445D2818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561728</a:t>
            </a:r>
            <a:endParaRPr lang="en-US" b="0" i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3994-F175-473B-8872-B1017FFF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1C3E-767F-4019-A1C3-6920AEA5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0EE6-48F7-490A-820B-86B224206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AA53-EA33-443E-A89A-A55DFBE80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6A68E-B660-4A69-94ED-A43C0DD6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B1F4B-2AF3-4C20-A430-F69A6AFFB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68E9C-29E1-48E4-B687-FBC3C9C25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r>
              <a:rPr lang="es-ES"/>
              <a:t>561728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869B5-79C6-4E82-9E56-5DC4BF6B0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i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/>
              <a:t>561728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GameHub Monitoring,Ivano-Frankivsk, Ukraine, 1 July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ED734B-E993-4000-8183-C41B83804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4925" y="85725"/>
            <a:ext cx="16208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443663" y="44450"/>
            <a:ext cx="25527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364089" y="4941168"/>
            <a:ext cx="3779912" cy="1224136"/>
          </a:xfrm>
        </p:spPr>
        <p:txBody>
          <a:bodyPr/>
          <a:lstStyle/>
          <a:p>
            <a:pPr eaLnBrk="1" hangingPunct="1"/>
            <a:r>
              <a:rPr lang="ru-RU" sz="1500" b="1" dirty="0" err="1" smtClean="0">
                <a:solidFill>
                  <a:schemeClr val="tx1"/>
                </a:solidFill>
              </a:rPr>
              <a:t>Олександр</a:t>
            </a:r>
            <a:r>
              <a:rPr lang="ru-RU" sz="1500" b="1" dirty="0" smtClean="0">
                <a:solidFill>
                  <a:schemeClr val="tx1"/>
                </a:solidFill>
              </a:rPr>
              <a:t> </a:t>
            </a:r>
            <a:r>
              <a:rPr lang="ru-RU" sz="1500" b="1" dirty="0" err="1" smtClean="0">
                <a:solidFill>
                  <a:schemeClr val="tx1"/>
                </a:solidFill>
              </a:rPr>
              <a:t>Кучанський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ru-RU" sz="1500" dirty="0">
                <a:solidFill>
                  <a:schemeClr val="tx1"/>
                </a:solidFill>
              </a:rPr>
              <a:t>к</a:t>
            </a:r>
            <a:r>
              <a:rPr lang="ru-RU" sz="1500" dirty="0" smtClean="0">
                <a:solidFill>
                  <a:schemeClr val="tx1"/>
                </a:solidFill>
              </a:rPr>
              <a:t>.т.н., доц. </a:t>
            </a:r>
            <a:r>
              <a:rPr lang="ru-RU" sz="1500" dirty="0" err="1" smtClean="0">
                <a:solidFill>
                  <a:schemeClr val="tx1"/>
                </a:solidFill>
              </a:rPr>
              <a:t>кафедри</a:t>
            </a:r>
            <a:r>
              <a:rPr lang="ru-RU" sz="1500" dirty="0" smtClean="0">
                <a:solidFill>
                  <a:schemeClr val="tx1"/>
                </a:solidFill>
              </a:rPr>
              <a:t> к</a:t>
            </a:r>
            <a:r>
              <a:rPr lang="uk-UA" sz="1500" dirty="0" err="1" smtClean="0">
                <a:solidFill>
                  <a:schemeClr val="tx1"/>
                </a:solidFill>
              </a:rPr>
              <a:t>ібернетичної</a:t>
            </a:r>
            <a:r>
              <a:rPr lang="uk-UA" sz="1500" dirty="0" smtClean="0">
                <a:solidFill>
                  <a:schemeClr val="tx1"/>
                </a:solidFill>
              </a:rPr>
              <a:t> безпеки та </a:t>
            </a:r>
            <a:r>
              <a:rPr lang="uk-UA" sz="1500" dirty="0" err="1" smtClean="0">
                <a:solidFill>
                  <a:schemeClr val="tx1"/>
                </a:solidFill>
              </a:rPr>
              <a:t>комп</a:t>
            </a:r>
            <a:r>
              <a:rPr lang="en-US" sz="1500" dirty="0" smtClean="0">
                <a:solidFill>
                  <a:schemeClr val="tx1"/>
                </a:solidFill>
              </a:rPr>
              <a:t>’</a:t>
            </a:r>
            <a:r>
              <a:rPr lang="ru-RU" sz="1500" dirty="0" err="1" smtClean="0">
                <a:solidFill>
                  <a:schemeClr val="tx1"/>
                </a:solidFill>
              </a:rPr>
              <a:t>ютерно</a:t>
            </a:r>
            <a:r>
              <a:rPr lang="uk-UA" sz="1500" dirty="0" smtClean="0">
                <a:solidFill>
                  <a:schemeClr val="tx1"/>
                </a:solidFill>
              </a:rPr>
              <a:t>ї інженерії</a:t>
            </a:r>
            <a:endParaRPr lang="en-US" sz="15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1500" b="1" dirty="0" smtClean="0">
                <a:solidFill>
                  <a:schemeClr val="tx1"/>
                </a:solidFill>
              </a:rPr>
              <a:t>kuczanski@gmail.com</a:t>
            </a: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4" y="188913"/>
            <a:ext cx="864741" cy="10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1875406" y="1271601"/>
            <a:ext cx="481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66FF"/>
                </a:solidFill>
                <a:latin typeface="Georgia" panose="02040502050405020303" pitchFamily="18" charset="0"/>
              </a:rPr>
              <a:t>Kyiv National University of Construction and Architecture</a:t>
            </a:r>
            <a:endParaRPr lang="uk-UA" sz="1400" dirty="0">
              <a:solidFill>
                <a:srgbClr val="0066FF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388" y="2349500"/>
            <a:ext cx="8640762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 cap="sq">
            <a:noFill/>
          </a:ln>
          <a:effectLst>
            <a:outerShdw blurRad="50800" dist="38100" dir="5400000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4000" i="1" dirty="0">
              <a:solidFill>
                <a:srgbClr val="80008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60000"/>
                  </a:schemeClr>
                </a:outerShdw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0825" y="4437063"/>
            <a:ext cx="8640763" cy="44450"/>
          </a:xfrm>
          <a:prstGeom prst="rect">
            <a:avLst/>
          </a:prstGeom>
          <a:solidFill>
            <a:schemeClr val="bg2">
              <a:lumMod val="25000"/>
            </a:schemeClr>
          </a:solidFill>
          <a:ln cap="sq">
            <a:noFill/>
          </a:ln>
          <a:effectLst>
            <a:outerShdw blurRad="50800" dist="38100" dir="5400000" rotWithShape="0">
              <a:schemeClr val="tx1">
                <a:lumMod val="50000"/>
                <a:lumOff val="50000"/>
                <a:alpha val="60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endParaRPr lang="ru-RU" sz="4000" i="1" dirty="0">
              <a:solidFill>
                <a:srgbClr val="800080"/>
              </a:solidFill>
              <a:effectLst>
                <a:outerShdw blurRad="50800" dist="38100" dir="5400000" algn="t" rotWithShape="0">
                  <a:schemeClr val="tx1">
                    <a:lumMod val="50000"/>
                    <a:lumOff val="50000"/>
                    <a:alpha val="60000"/>
                  </a:schemeClr>
                </a:outerShdw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1643204" y="2619376"/>
            <a:ext cx="556896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</a:t>
            </a:r>
            <a:r>
              <a:rPr lang="uk-UA" sz="2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 та дизайн персонажів. </a:t>
            </a:r>
          </a:p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та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</a:t>
            </a:r>
            <a:r>
              <a:rPr lang="en-US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ютерн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ій</a:t>
            </a:r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грі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Дата 1"/>
          <p:cNvSpPr txBox="1">
            <a:spLocks noGrp="1"/>
          </p:cNvSpPr>
          <p:nvPr/>
        </p:nvSpPr>
        <p:spPr bwMode="auto">
          <a:xfrm>
            <a:off x="0" y="6311900"/>
            <a:ext cx="914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.1. Теорія комп'ютерних ігор (сюжет та дизайн, проектування, підтримка та просування)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</a:t>
            </a:r>
            <a:r>
              <a:rPr lang="uk-UA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ютерних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Game design &amp; development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200" dirty="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2" y="5445223"/>
            <a:ext cx="2542540" cy="75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" y="4595716"/>
            <a:ext cx="2644619" cy="8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7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558892"/>
            <a:ext cx="813588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 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Uncharted 2: Among Thieves (Naughty Dog, 2009) 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6966" y="1060482"/>
            <a:ext cx="89275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Ефектні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відеозаставки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Uncharted 2: Among Thieves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розповідають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знайомлять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персонажами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передісторією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Звук тут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334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536" y="596220"/>
            <a:ext cx="208454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Рандомізація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6966" y="1060482"/>
            <a:ext cx="8927522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Рандомизація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Randomization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перемішування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генерування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відбору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таким чином,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мало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ймовірність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відібраним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відеогрі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прив'язаний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якогось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відтворюватися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по-різному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залежності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обставин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87" y="3838592"/>
            <a:ext cx="4320480" cy="290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557348"/>
            <a:ext cx="282776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 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Battlefield 3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6966" y="1060482"/>
            <a:ext cx="892752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звуки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пострілів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відповідають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звукам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пострілів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оригінального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зразка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записували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звуки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пострілів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полігонах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неалаштуваннями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947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557348"/>
            <a:ext cx="135703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69060"/>
            <a:ext cx="3717290" cy="281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12" y="950764"/>
            <a:ext cx="2286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80" y="925860"/>
            <a:ext cx="2286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91" y="925860"/>
            <a:ext cx="17526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14091" y="3683720"/>
            <a:ext cx="1742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Згладжування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3008884"/>
            <a:ext cx="1029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Полігон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72482" y="2996680"/>
            <a:ext cx="1308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Тесселяц</a:t>
            </a:r>
            <a:r>
              <a:rPr lang="uk-UA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200591"/>
            <a:ext cx="4426719" cy="25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1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90588" y="587863"/>
            <a:ext cx="149874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Текстура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856" y="1077617"/>
            <a:ext cx="8701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екстура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двовимірний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малюнок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накладається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3D модель. Текстура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процедурною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згенерованою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алгоритму, так і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намальованою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графічному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редакторі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фотографією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352" y="2708833"/>
            <a:ext cx="58270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атеріал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точки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якась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модель, яка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8" y="4221088"/>
            <a:ext cx="56769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2864544"/>
            <a:ext cx="2592289" cy="387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0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593996"/>
            <a:ext cx="464338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виготовлення 3</a:t>
            </a: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</a:t>
            </a:r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496923467"/>
              </p:ext>
            </p:extLst>
          </p:nvPr>
        </p:nvGraphicFramePr>
        <p:xfrm>
          <a:off x="179512" y="1071050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482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8502" y="593996"/>
            <a:ext cx="284084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Еволюц</a:t>
            </a:r>
            <a:r>
              <a:rPr lang="uk-UA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графіки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352928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84150"/>
              </p:ext>
            </p:extLst>
          </p:nvPr>
        </p:nvGraphicFramePr>
        <p:xfrm>
          <a:off x="354126" y="1071174"/>
          <a:ext cx="8229600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5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Fullerton, T. Game Design Workshop: A </a:t>
                      </a:r>
                      <a:r>
                        <a:rPr lang="en-US" sz="25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Playcentric</a:t>
                      </a:r>
                      <a:r>
                        <a:rPr lang="en-US" sz="25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Approach to Creating Innovate Games [Text] / T. Fullerton. – A K Peters/CRC Press; 3 edition, 2014. – 535 p. – [</a:t>
                      </a:r>
                      <a:r>
                        <a:rPr lang="uk-UA" sz="25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Частина 2, </a:t>
                      </a:r>
                      <a:r>
                        <a:rPr lang="ru-RU" sz="25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</a:t>
                      </a:r>
                      <a:r>
                        <a:rPr lang="uk-UA" sz="25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іли</a:t>
                      </a:r>
                      <a:r>
                        <a:rPr lang="uk-UA" sz="25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uk-UA" sz="25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5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ru-RU" sz="2500" b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</a:t>
                      </a:r>
                      <a:r>
                        <a:rPr lang="en-US" sz="25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248-346</a:t>
                      </a:r>
                      <a:r>
                        <a:rPr lang="en-US" sz="2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5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звуке в видеоиграх. Режим доступу</a:t>
                      </a:r>
                      <a:r>
                        <a:rPr lang="ru-RU" sz="25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5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http://mediamusic-journal.com/Issues/1_4.html</a:t>
                      </a:r>
                      <a:endParaRPr lang="uk-UA" sz="2500" b="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0" i="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Популярно о компьютерной 3D графике.</a:t>
                      </a:r>
                      <a:r>
                        <a:rPr lang="ru-RU" sz="2500" b="0" i="0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Режим доступу -</a:t>
                      </a:r>
                      <a:r>
                        <a:rPr lang="ru-RU" sz="2500" b="0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https://habrahabr.ru/post/175285/</a:t>
                      </a:r>
                      <a:endParaRPr lang="ru-RU" sz="2500" b="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Эволюция</a:t>
                      </a:r>
                      <a:r>
                        <a:rPr lang="ru-RU" sz="2500" b="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играх. Режим доступу - </a:t>
                      </a:r>
                      <a:r>
                        <a:rPr lang="en-US" sz="2500" b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https://habrahabr.ru/company/mailru/blog/334876/</a:t>
                      </a:r>
                      <a:endParaRPr lang="ru-RU" sz="2500" b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502" y="593996"/>
            <a:ext cx="292612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</a:t>
            </a:r>
            <a:r>
              <a:rPr lang="uk-UA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ітератури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43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9983" y="476672"/>
            <a:ext cx="263488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Звуковий дизайн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36747" y="1044656"/>
            <a:ext cx="8465459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/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вуковий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вид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дизайнерської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</a:t>
            </a:r>
            <a:r>
              <a:rPr lang="uk-UA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uk-UA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спеціальних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3"/>
            <a:r>
              <a:rPr lang="ru-RU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екранних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мультимедійних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0352" y="2420888"/>
            <a:ext cx="360762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відео-графічних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проектах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експресивний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невід'ємний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особливого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теоретичного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43" y="2759494"/>
            <a:ext cx="5110369" cy="28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92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12191" y="548680"/>
            <a:ext cx="159973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1025734"/>
            <a:ext cx="924798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/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Геймплей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Gameplay) -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зору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3"/>
            <a:r>
              <a:rPr lang="ru-RU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себе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відеоігри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внутрішньоігрова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механіка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гравцем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5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83728" y="2348880"/>
            <a:ext cx="3760271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-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звукових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відтворюються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відеогри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6" y="3068960"/>
            <a:ext cx="524301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8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74563" y="589360"/>
            <a:ext cx="428521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Репродукція і репрезентація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84807" y="1073568"/>
            <a:ext cx="925330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/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 - "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чую")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(те, як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звук), 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звуку в 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масиву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звуковому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CD, </a:t>
            </a:r>
            <a:r>
              <a:rPr lang="en-US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8471" y="2348879"/>
            <a:ext cx="882047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Автоматично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оцифрований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репродукції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увазі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ніякої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звуку. 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106" y="3916412"/>
            <a:ext cx="4572000" cy="20159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 як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Repraesetatio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представленість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відбиток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06" y="3595374"/>
            <a:ext cx="4379036" cy="30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0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2538" y="589360"/>
            <a:ext cx="177003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</a:t>
            </a:r>
            <a:r>
              <a:rPr lang="uk-UA" sz="2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84807" y="1073568"/>
            <a:ext cx="8726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/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ігрового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порядок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баланс 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звучання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103" y="2704784"/>
            <a:ext cx="882047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удавання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обман)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кібернетиці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4806" y="3601582"/>
            <a:ext cx="5611329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мистецтвами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відеоіграми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як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репрезентацією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симуляцією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Frasca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Simulation versus Narrative: Introduction to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Ludology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// The Video Game Theory Reader / ed. by M. J. P. Wolf and B.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Perron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N. Y.: Routledge, 2003. P. 221-236.</a:t>
            </a:r>
          </a:p>
          <a:p>
            <a:endParaRPr lang="ru-RU" sz="25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79" y="3592578"/>
            <a:ext cx="2758407" cy="29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97793" y="6519902"/>
            <a:ext cx="1632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002060"/>
                </a:solidFill>
              </a:rPr>
              <a:t>Gonzalo </a:t>
            </a:r>
            <a:r>
              <a:rPr lang="en-US" sz="1600" i="1" dirty="0" err="1">
                <a:solidFill>
                  <a:srgbClr val="002060"/>
                </a:solidFill>
              </a:rPr>
              <a:t>Frasca</a:t>
            </a:r>
            <a:endParaRPr lang="ru-RU" sz="1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589360"/>
            <a:ext cx="369178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Bioshock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Infinite</a:t>
            </a:r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6966" y="1060482"/>
            <a:ext cx="9107034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3"/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ворці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поставили перед собою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симулювати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реальність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стилізований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фантастичний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літаючого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Коламбія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й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персонажей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геймплея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емоцій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3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гравця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здійсненною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3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унікальній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звуком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3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голосовими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3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фрагментами і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шумами. 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8" y="4615302"/>
            <a:ext cx="3552219" cy="174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1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3528" y="607220"/>
            <a:ext cx="147187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Іммерсія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6966" y="1060482"/>
            <a:ext cx="9107034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Іммерсія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Immersion)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занурення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лексикону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присутності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комплекс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штучно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створеному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тривимірному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точку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наближати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видаляти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т. п.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82" y="3356992"/>
            <a:ext cx="55911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583428"/>
            <a:ext cx="283257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 </a:t>
            </a:r>
            <a:r>
              <a:rPr lang="en-US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 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6966" y="1060482"/>
            <a:ext cx="910703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іммерсі</a:t>
            </a:r>
            <a:r>
              <a:rPr lang="uk-UA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фонових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фрагментах,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нагнітають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стогонах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чудовиськ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клацання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раптових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криках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монстрів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51520" y="581048"/>
            <a:ext cx="377205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3" algn="ctr"/>
            <a:r>
              <a:rPr lang="ru-RU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Нарратив</a:t>
            </a:r>
            <a:r>
              <a:rPr lang="uk-UA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ізм</a:t>
            </a:r>
            <a:r>
              <a:rPr lang="uk-UA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5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людологія</a:t>
            </a:r>
            <a:endParaRPr lang="ru-RU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6966" y="1060482"/>
            <a:ext cx="6623266" cy="584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t"/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Нарратівісти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форму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оповіді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t"/>
            <a:r>
              <a:rPr lang="en-US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Murray J.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Hamlet on the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Holodeck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Future of Narrative in Cyberspace. Cambridge (MA): The MIT Press, 1998. 336 pp.</a:t>
            </a:r>
          </a:p>
          <a:p>
            <a:r>
              <a:rPr lang="en-US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Ryan M.-L.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Narrative as Virtual Reality: Immersion and Interactivity in Literature and Electronic Media. </a:t>
            </a:r>
            <a:r>
              <a:rPr lang="en-US" sz="1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Baltimor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Johns Hopkins University Press, 2001. 399 pp</a:t>
            </a:r>
            <a:r>
              <a:rPr lang="en-US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Людологи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розглядають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нову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автору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доносити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аудиторії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відеоігрових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виразних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доп. </a:t>
            </a:r>
            <a:r>
              <a:rPr lang="ru-RU" sz="2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правил.</a:t>
            </a:r>
          </a:p>
          <a:p>
            <a:pPr fontAlgn="t"/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Людологія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наукового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знання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аспектам,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пов'язаним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створенням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аналізом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t" hangingPunct="0">
              <a:spcBef>
                <a:spcPct val="30000"/>
              </a:spcBef>
              <a:defRPr/>
            </a:pPr>
            <a:r>
              <a:rPr lang="en-US" sz="17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Juul</a:t>
            </a:r>
            <a:r>
              <a:rPr lang="en-US" sz="17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</a:t>
            </a:r>
            <a:r>
              <a:rPr lang="en-US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Games Telling Stories? (A Brief Note on Games and Narratives) // Game Studies. 2001. Vol. 1. Issue 1 (July).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05952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64288" y="2993884"/>
            <a:ext cx="1225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Ryan M.-L.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28" y="3429000"/>
            <a:ext cx="2513981" cy="272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77006" y="61626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Juul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649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4682</TotalTime>
  <Words>3709</Words>
  <Application>Microsoft Office PowerPoint</Application>
  <PresentationFormat>Экран (4:3)</PresentationFormat>
  <Paragraphs>133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Kuchansky</dc:creator>
  <cp:lastModifiedBy>женя</cp:lastModifiedBy>
  <cp:revision>123</cp:revision>
  <dcterms:created xsi:type="dcterms:W3CDTF">2015-10-21T15:49:55Z</dcterms:created>
  <dcterms:modified xsi:type="dcterms:W3CDTF">2018-11-28T08:53:08Z</dcterms:modified>
</cp:coreProperties>
</file>