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1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E"/>
    <a:srgbClr val="000F99"/>
    <a:srgbClr val="080FA4"/>
    <a:srgbClr val="004274"/>
    <a:srgbClr val="BEE395"/>
    <a:srgbClr val="E5EB03"/>
    <a:srgbClr val="FD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0" autoAdjust="0"/>
    <p:restoredTop sz="97336" autoAdjust="0"/>
  </p:normalViewPr>
  <p:slideViewPr>
    <p:cSldViewPr>
      <p:cViewPr varScale="1">
        <p:scale>
          <a:sx n="81" d="100"/>
          <a:sy n="81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2060"/>
              </a:solidFill>
            </a:rPr>
            <a:t>П</a:t>
          </a:r>
          <a:r>
            <a:rPr lang="uk-UA" sz="2500" dirty="0" err="1" smtClean="0">
              <a:solidFill>
                <a:srgbClr val="002060"/>
              </a:solidFill>
            </a:rPr>
            <a:t>ідготовка</a:t>
          </a:r>
          <a:r>
            <a:rPr lang="uk-UA" sz="2500" dirty="0" smtClean="0">
              <a:solidFill>
                <a:srgbClr val="002060"/>
              </a:solidFill>
            </a:rPr>
            <a:t> </a:t>
          </a:r>
          <a:r>
            <a:rPr lang="en-US" sz="2500" dirty="0" smtClean="0">
              <a:solidFill>
                <a:srgbClr val="002060"/>
              </a:solidFill>
            </a:rPr>
            <a:t>(Preparation)</a:t>
          </a:r>
          <a:endParaRPr lang="ru-RU" sz="2500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Інкубація (</a:t>
          </a:r>
          <a:r>
            <a:rPr lang="en-US" sz="2500" dirty="0" smtClean="0">
              <a:solidFill>
                <a:srgbClr val="002060"/>
              </a:solidFill>
            </a:rPr>
            <a:t>Incubation</a:t>
          </a:r>
          <a:r>
            <a:rPr lang="uk-UA" sz="2500" dirty="0" smtClean="0">
              <a:solidFill>
                <a:srgbClr val="002060"/>
              </a:solidFill>
            </a:rPr>
            <a:t>)</a:t>
          </a:r>
          <a:endParaRPr lang="ru-RU" sz="25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Інсайт (</a:t>
          </a:r>
          <a:r>
            <a:rPr lang="en-US" sz="2500" dirty="0" smtClean="0">
              <a:solidFill>
                <a:srgbClr val="002060"/>
              </a:solidFill>
            </a:rPr>
            <a:t>Insight</a:t>
          </a:r>
          <a:r>
            <a:rPr lang="uk-UA" sz="2500" dirty="0" smtClean="0">
              <a:solidFill>
                <a:srgbClr val="002060"/>
              </a:solidFill>
            </a:rPr>
            <a:t>)</a:t>
          </a:r>
          <a:endParaRPr lang="ru-RU" sz="2500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914738C7-60EA-4450-BF72-3715E298175F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Оцінка (</a:t>
          </a:r>
          <a:r>
            <a:rPr lang="en-US" sz="2500" dirty="0" smtClean="0">
              <a:solidFill>
                <a:srgbClr val="002060"/>
              </a:solidFill>
            </a:rPr>
            <a:t>Evaluation</a:t>
          </a:r>
          <a:r>
            <a:rPr lang="uk-UA" sz="2500" dirty="0" smtClean="0">
              <a:solidFill>
                <a:srgbClr val="002060"/>
              </a:solidFill>
            </a:rPr>
            <a:t>)</a:t>
          </a:r>
          <a:endParaRPr lang="ru-RU" sz="2500" dirty="0">
            <a:solidFill>
              <a:srgbClr val="002060"/>
            </a:solidFill>
          </a:endParaRPr>
        </a:p>
      </dgm:t>
    </dgm:pt>
    <dgm:pt modelId="{DE3F11CB-BDD7-4A0B-9326-34A95A1E7DC6}" type="parTrans" cxnId="{3525B8A4-E792-4C51-9E36-53A655CF5CC8}">
      <dgm:prSet/>
      <dgm:spPr/>
      <dgm:t>
        <a:bodyPr/>
        <a:lstStyle/>
        <a:p>
          <a:endParaRPr lang="ru-RU"/>
        </a:p>
      </dgm:t>
    </dgm:pt>
    <dgm:pt modelId="{823D1902-5F5F-4D2F-8442-8175DBB393AB}" type="sibTrans" cxnId="{3525B8A4-E792-4C51-9E36-53A655CF5CC8}">
      <dgm:prSet/>
      <dgm:spPr/>
      <dgm:t>
        <a:bodyPr/>
        <a:lstStyle/>
        <a:p>
          <a:endParaRPr lang="ru-RU"/>
        </a:p>
      </dgm:t>
    </dgm:pt>
    <dgm:pt modelId="{69CD1F05-4AB2-48D2-9E73-E0D2BC585A92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Розробка (</a:t>
          </a:r>
          <a:r>
            <a:rPr lang="en-US" sz="2500" dirty="0" smtClean="0">
              <a:solidFill>
                <a:srgbClr val="002060"/>
              </a:solidFill>
            </a:rPr>
            <a:t>Elaboration</a:t>
          </a:r>
          <a:r>
            <a:rPr lang="uk-UA" sz="2500" dirty="0" smtClean="0">
              <a:solidFill>
                <a:srgbClr val="002060"/>
              </a:solidFill>
            </a:rPr>
            <a:t>)</a:t>
          </a:r>
          <a:endParaRPr lang="ru-RU" sz="2500" dirty="0">
            <a:solidFill>
              <a:srgbClr val="002060"/>
            </a:solidFill>
          </a:endParaRPr>
        </a:p>
      </dgm:t>
    </dgm:pt>
    <dgm:pt modelId="{3C18EC24-825D-48AA-8EBF-31F339F06630}" type="parTrans" cxnId="{668403DB-5D61-4FA2-BC3B-46A4D4E50B4C}">
      <dgm:prSet/>
      <dgm:spPr/>
      <dgm:t>
        <a:bodyPr/>
        <a:lstStyle/>
        <a:p>
          <a:endParaRPr lang="ru-RU"/>
        </a:p>
      </dgm:t>
    </dgm:pt>
    <dgm:pt modelId="{E1C8B840-11EF-4D56-8B43-63ECF4B7B5A5}" type="sibTrans" cxnId="{668403DB-5D61-4FA2-BC3B-46A4D4E50B4C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6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6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5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6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5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6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5"/>
      <dgm:spPr/>
    </dgm:pt>
    <dgm:pt modelId="{B88D4ED2-5BAD-4BCB-9449-EDC2AA32B3D5}" type="pres">
      <dgm:prSet presAssocID="{87A5DE77-4D10-44ED-BA93-DE3D653DB156}" presName="vertSpace2b" presStyleCnt="0"/>
      <dgm:spPr/>
    </dgm:pt>
    <dgm:pt modelId="{4A1251DF-2911-4174-AA24-1FE5E528E8FE}" type="pres">
      <dgm:prSet presAssocID="{914738C7-60EA-4450-BF72-3715E298175F}" presName="horz2" presStyleCnt="0"/>
      <dgm:spPr/>
    </dgm:pt>
    <dgm:pt modelId="{4352CFB8-04E1-4073-95D4-EFA32C879188}" type="pres">
      <dgm:prSet presAssocID="{914738C7-60EA-4450-BF72-3715E298175F}" presName="horzSpace2" presStyleCnt="0"/>
      <dgm:spPr/>
    </dgm:pt>
    <dgm:pt modelId="{0C6CB9FC-74CB-49D2-B3C8-6EFD712256AE}" type="pres">
      <dgm:prSet presAssocID="{914738C7-60EA-4450-BF72-3715E298175F}" presName="tx2" presStyleLbl="revTx" presStyleIdx="4" presStyleCnt="6"/>
      <dgm:spPr/>
      <dgm:t>
        <a:bodyPr/>
        <a:lstStyle/>
        <a:p>
          <a:endParaRPr lang="ru-RU"/>
        </a:p>
      </dgm:t>
    </dgm:pt>
    <dgm:pt modelId="{AA885904-0FBB-4096-AF62-AA85A149A699}" type="pres">
      <dgm:prSet presAssocID="{914738C7-60EA-4450-BF72-3715E298175F}" presName="vert2" presStyleCnt="0"/>
      <dgm:spPr/>
    </dgm:pt>
    <dgm:pt modelId="{E0B09718-9FE6-4C83-89B4-969DF6CFB975}" type="pres">
      <dgm:prSet presAssocID="{914738C7-60EA-4450-BF72-3715E298175F}" presName="thinLine2b" presStyleLbl="callout" presStyleIdx="3" presStyleCnt="5"/>
      <dgm:spPr/>
    </dgm:pt>
    <dgm:pt modelId="{E7DCFAEC-8BF5-4346-AF71-9D77ABB78AA8}" type="pres">
      <dgm:prSet presAssocID="{914738C7-60EA-4450-BF72-3715E298175F}" presName="vertSpace2b" presStyleCnt="0"/>
      <dgm:spPr/>
    </dgm:pt>
    <dgm:pt modelId="{CAF32819-84B1-4D27-8B09-B7E507E42F34}" type="pres">
      <dgm:prSet presAssocID="{69CD1F05-4AB2-48D2-9E73-E0D2BC585A92}" presName="horz2" presStyleCnt="0"/>
      <dgm:spPr/>
    </dgm:pt>
    <dgm:pt modelId="{9A499D66-2E0F-4281-AAE1-A087654719EB}" type="pres">
      <dgm:prSet presAssocID="{69CD1F05-4AB2-48D2-9E73-E0D2BC585A92}" presName="horzSpace2" presStyleCnt="0"/>
      <dgm:spPr/>
    </dgm:pt>
    <dgm:pt modelId="{0D14E6C3-FEDA-4486-AF53-7926D952657F}" type="pres">
      <dgm:prSet presAssocID="{69CD1F05-4AB2-48D2-9E73-E0D2BC585A92}" presName="tx2" presStyleLbl="revTx" presStyleIdx="5" presStyleCnt="6"/>
      <dgm:spPr/>
      <dgm:t>
        <a:bodyPr/>
        <a:lstStyle/>
        <a:p>
          <a:endParaRPr lang="ru-RU"/>
        </a:p>
      </dgm:t>
    </dgm:pt>
    <dgm:pt modelId="{64C21D3B-3ADD-441D-A314-5C67588643A6}" type="pres">
      <dgm:prSet presAssocID="{69CD1F05-4AB2-48D2-9E73-E0D2BC585A92}" presName="vert2" presStyleCnt="0"/>
      <dgm:spPr/>
    </dgm:pt>
    <dgm:pt modelId="{615FA0B6-A43C-4916-A07B-0F5FBE2D6BDF}" type="pres">
      <dgm:prSet presAssocID="{69CD1F05-4AB2-48D2-9E73-E0D2BC585A92}" presName="thinLine2b" presStyleLbl="callout" presStyleIdx="4" presStyleCnt="5"/>
      <dgm:spPr/>
    </dgm:pt>
    <dgm:pt modelId="{A30AA329-C5D2-42CE-8376-AF5A5ACF6C9F}" type="pres">
      <dgm:prSet presAssocID="{69CD1F05-4AB2-48D2-9E73-E0D2BC585A92}" presName="vertSpace2b" presStyleCnt="0"/>
      <dgm:spPr/>
    </dgm:pt>
  </dgm:ptLst>
  <dgm:cxnLst>
    <dgm:cxn modelId="{BEBA1498-647C-4C1E-BF0B-025B5388963A}" type="presOf" srcId="{87A5DE77-4D10-44ED-BA93-DE3D653DB156}" destId="{0496AB6C-1163-4675-960E-57FB59E7D395}" srcOrd="0" destOrd="0" presId="urn:microsoft.com/office/officeart/2008/layout/LinedList"/>
    <dgm:cxn modelId="{3525B8A4-E792-4C51-9E36-53A655CF5CC8}" srcId="{8363685A-C2C3-486B-A78D-65CF912C9B9F}" destId="{914738C7-60EA-4450-BF72-3715E298175F}" srcOrd="3" destOrd="0" parTransId="{DE3F11CB-BDD7-4A0B-9326-34A95A1E7DC6}" sibTransId="{823D1902-5F5F-4D2F-8442-8175DBB393AB}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27B6802C-0B89-43BB-B105-C4ED623E0A19}" type="presOf" srcId="{E64099F6-6BD3-4E91-B72A-FE732A3E2132}" destId="{21AAF886-F122-4380-8A3C-6B386AF3237F}" srcOrd="0" destOrd="0" presId="urn:microsoft.com/office/officeart/2008/layout/LinedList"/>
    <dgm:cxn modelId="{89606927-7171-4C12-971D-BD1AAFB108D0}" type="presOf" srcId="{0707525C-9695-4AB4-9E1D-E1F76ABDD007}" destId="{BFF5FEB5-F029-4829-843A-56D06C4B036A}" srcOrd="0" destOrd="0" presId="urn:microsoft.com/office/officeart/2008/layout/LinedList"/>
    <dgm:cxn modelId="{CE8A30D4-A568-4269-99F7-C7E97E7F6E48}" type="presOf" srcId="{8363685A-C2C3-486B-A78D-65CF912C9B9F}" destId="{9E22E9CD-5CCC-492C-965A-BDA38AF874DB}" srcOrd="0" destOrd="0" presId="urn:microsoft.com/office/officeart/2008/layout/LinedList"/>
    <dgm:cxn modelId="{68F5504C-CC68-4845-B734-5ED2A1875121}" type="presOf" srcId="{914738C7-60EA-4450-BF72-3715E298175F}" destId="{0C6CB9FC-74CB-49D2-B3C8-6EFD712256AE}" srcOrd="0" destOrd="0" presId="urn:microsoft.com/office/officeart/2008/layout/LinedList"/>
    <dgm:cxn modelId="{274801ED-3DA3-4ABA-A619-5D0B070ABE64}" type="presOf" srcId="{900349F5-3F4E-4A06-9047-0696A9F229ED}" destId="{0CC77C34-DDC9-4316-A676-D050EF80B38A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668403DB-5D61-4FA2-BC3B-46A4D4E50B4C}" srcId="{8363685A-C2C3-486B-A78D-65CF912C9B9F}" destId="{69CD1F05-4AB2-48D2-9E73-E0D2BC585A92}" srcOrd="4" destOrd="0" parTransId="{3C18EC24-825D-48AA-8EBF-31F339F06630}" sibTransId="{E1C8B840-11EF-4D56-8B43-63ECF4B7B5A5}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9B9DF459-043A-4FC8-BCDF-6FCE2B8D9783}" type="presOf" srcId="{69CD1F05-4AB2-48D2-9E73-E0D2BC585A92}" destId="{0D14E6C3-FEDA-4486-AF53-7926D952657F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682422D3-0756-40AC-9C7E-1E5C8704306A}" type="presParOf" srcId="{BFF5FEB5-F029-4829-843A-56D06C4B036A}" destId="{0DD0768D-820B-4DD5-8BC1-75F23203F997}" srcOrd="0" destOrd="0" presId="urn:microsoft.com/office/officeart/2008/layout/LinedList"/>
    <dgm:cxn modelId="{A719A958-E111-4D8E-A010-06F4092C222B}" type="presParOf" srcId="{BFF5FEB5-F029-4829-843A-56D06C4B036A}" destId="{060B58F7-10F7-4AD2-B77D-98D6F1875AB5}" srcOrd="1" destOrd="0" presId="urn:microsoft.com/office/officeart/2008/layout/LinedList"/>
    <dgm:cxn modelId="{8E54B89D-524F-4B0A-95B2-38AD407393BC}" type="presParOf" srcId="{060B58F7-10F7-4AD2-B77D-98D6F1875AB5}" destId="{9E22E9CD-5CCC-492C-965A-BDA38AF874DB}" srcOrd="0" destOrd="0" presId="urn:microsoft.com/office/officeart/2008/layout/LinedList"/>
    <dgm:cxn modelId="{722FBECB-C871-4739-8C62-1DE92568248E}" type="presParOf" srcId="{060B58F7-10F7-4AD2-B77D-98D6F1875AB5}" destId="{D6B10401-5EF4-4D18-AFBA-C096734128A9}" srcOrd="1" destOrd="0" presId="urn:microsoft.com/office/officeart/2008/layout/LinedList"/>
    <dgm:cxn modelId="{26FA4501-D483-46F4-AF41-866DE836735B}" type="presParOf" srcId="{D6B10401-5EF4-4D18-AFBA-C096734128A9}" destId="{5E9E48FB-4D8E-45C4-9D2A-C6CEB32F0FA9}" srcOrd="0" destOrd="0" presId="urn:microsoft.com/office/officeart/2008/layout/LinedList"/>
    <dgm:cxn modelId="{7A0BFEFF-9C5B-480E-B435-383E93EF5427}" type="presParOf" srcId="{D6B10401-5EF4-4D18-AFBA-C096734128A9}" destId="{55FB22F4-EC2E-40C4-A432-F9363857B236}" srcOrd="1" destOrd="0" presId="urn:microsoft.com/office/officeart/2008/layout/LinedList"/>
    <dgm:cxn modelId="{6D0490FC-A4CC-4428-81C3-A3638CAD9E76}" type="presParOf" srcId="{55FB22F4-EC2E-40C4-A432-F9363857B236}" destId="{109AD423-DBD6-4BC7-A114-0FA67755523A}" srcOrd="0" destOrd="0" presId="urn:microsoft.com/office/officeart/2008/layout/LinedList"/>
    <dgm:cxn modelId="{B5077D31-0088-4B76-9E64-76C4F3E1303E}" type="presParOf" srcId="{55FB22F4-EC2E-40C4-A432-F9363857B236}" destId="{0CC77C34-DDC9-4316-A676-D050EF80B38A}" srcOrd="1" destOrd="0" presId="urn:microsoft.com/office/officeart/2008/layout/LinedList"/>
    <dgm:cxn modelId="{9B1248E0-7014-455D-B4B6-C533B7615881}" type="presParOf" srcId="{55FB22F4-EC2E-40C4-A432-F9363857B236}" destId="{55A21BA8-5FFB-410B-9C49-5CD0AB2DC363}" srcOrd="2" destOrd="0" presId="urn:microsoft.com/office/officeart/2008/layout/LinedList"/>
    <dgm:cxn modelId="{4119AEBA-7825-471C-A456-A97A83470212}" type="presParOf" srcId="{D6B10401-5EF4-4D18-AFBA-C096734128A9}" destId="{BEBE0160-9F08-4A02-BC2D-4F1E25E308E8}" srcOrd="2" destOrd="0" presId="urn:microsoft.com/office/officeart/2008/layout/LinedList"/>
    <dgm:cxn modelId="{719032D6-7C1C-4C53-9FD8-72F8591CE399}" type="presParOf" srcId="{D6B10401-5EF4-4D18-AFBA-C096734128A9}" destId="{DF1B56D9-2305-461E-A962-82D60C443696}" srcOrd="3" destOrd="0" presId="urn:microsoft.com/office/officeart/2008/layout/LinedList"/>
    <dgm:cxn modelId="{08B744F8-5EDB-4645-912C-9AA120CA790A}" type="presParOf" srcId="{D6B10401-5EF4-4D18-AFBA-C096734128A9}" destId="{19306A39-17AD-4B3F-AD48-985161453DA9}" srcOrd="4" destOrd="0" presId="urn:microsoft.com/office/officeart/2008/layout/LinedList"/>
    <dgm:cxn modelId="{5E8AA3EE-987A-43FB-8C97-65B931ED4509}" type="presParOf" srcId="{19306A39-17AD-4B3F-AD48-985161453DA9}" destId="{9CEF0628-6A85-4CD7-A460-BDEE1F341488}" srcOrd="0" destOrd="0" presId="urn:microsoft.com/office/officeart/2008/layout/LinedList"/>
    <dgm:cxn modelId="{1EC9EAB7-8D81-4892-B087-3A47D7EC9F81}" type="presParOf" srcId="{19306A39-17AD-4B3F-AD48-985161453DA9}" destId="{21AAF886-F122-4380-8A3C-6B386AF3237F}" srcOrd="1" destOrd="0" presId="urn:microsoft.com/office/officeart/2008/layout/LinedList"/>
    <dgm:cxn modelId="{4BB22313-3529-4237-B95B-EA53CDF88C8E}" type="presParOf" srcId="{19306A39-17AD-4B3F-AD48-985161453DA9}" destId="{F278D8DC-295A-4F30-89AA-C016B2262532}" srcOrd="2" destOrd="0" presId="urn:microsoft.com/office/officeart/2008/layout/LinedList"/>
    <dgm:cxn modelId="{0E9053AC-D557-4BA1-AB49-2E0E3718E20E}" type="presParOf" srcId="{D6B10401-5EF4-4D18-AFBA-C096734128A9}" destId="{1A2673BE-6A30-4786-ACF2-8F369AFC1C58}" srcOrd="5" destOrd="0" presId="urn:microsoft.com/office/officeart/2008/layout/LinedList"/>
    <dgm:cxn modelId="{9316B8F1-7D27-4C60-BFE6-D0550BE7636A}" type="presParOf" srcId="{D6B10401-5EF4-4D18-AFBA-C096734128A9}" destId="{0CEB64EC-4D3A-4013-9061-6817EBB8216E}" srcOrd="6" destOrd="0" presId="urn:microsoft.com/office/officeart/2008/layout/LinedList"/>
    <dgm:cxn modelId="{8A93DB7D-773F-4264-A938-F3101E09CA4B}" type="presParOf" srcId="{D6B10401-5EF4-4D18-AFBA-C096734128A9}" destId="{B7AE4CC7-9267-4891-BF7C-F152D5EBBEEB}" srcOrd="7" destOrd="0" presId="urn:microsoft.com/office/officeart/2008/layout/LinedList"/>
    <dgm:cxn modelId="{94A46A39-F99D-4F8A-A3D7-4010D2FB49BC}" type="presParOf" srcId="{B7AE4CC7-9267-4891-BF7C-F152D5EBBEEB}" destId="{998D022A-E36B-4170-B6BB-BDDB38AE9193}" srcOrd="0" destOrd="0" presId="urn:microsoft.com/office/officeart/2008/layout/LinedList"/>
    <dgm:cxn modelId="{D6EC66D9-0D59-4766-AA2E-B89C572B4682}" type="presParOf" srcId="{B7AE4CC7-9267-4891-BF7C-F152D5EBBEEB}" destId="{0496AB6C-1163-4675-960E-57FB59E7D395}" srcOrd="1" destOrd="0" presId="urn:microsoft.com/office/officeart/2008/layout/LinedList"/>
    <dgm:cxn modelId="{531FA00A-D463-42EE-A4B3-A9CE0733C4B6}" type="presParOf" srcId="{B7AE4CC7-9267-4891-BF7C-F152D5EBBEEB}" destId="{E9AE5B23-6425-45C2-9FCD-3267065A167C}" srcOrd="2" destOrd="0" presId="urn:microsoft.com/office/officeart/2008/layout/LinedList"/>
    <dgm:cxn modelId="{A7819B38-C4AE-4B33-8E76-BB6FDB6EC99C}" type="presParOf" srcId="{D6B10401-5EF4-4D18-AFBA-C096734128A9}" destId="{47953D06-D6A5-4ABE-AAB4-D7A9E27FC0E7}" srcOrd="8" destOrd="0" presId="urn:microsoft.com/office/officeart/2008/layout/LinedList"/>
    <dgm:cxn modelId="{CC1D61EC-428E-4C8A-9210-C3E1651C8BAD}" type="presParOf" srcId="{D6B10401-5EF4-4D18-AFBA-C096734128A9}" destId="{B88D4ED2-5BAD-4BCB-9449-EDC2AA32B3D5}" srcOrd="9" destOrd="0" presId="urn:microsoft.com/office/officeart/2008/layout/LinedList"/>
    <dgm:cxn modelId="{AF027EFC-0A28-491D-9264-A6BB460422CA}" type="presParOf" srcId="{D6B10401-5EF4-4D18-AFBA-C096734128A9}" destId="{4A1251DF-2911-4174-AA24-1FE5E528E8FE}" srcOrd="10" destOrd="0" presId="urn:microsoft.com/office/officeart/2008/layout/LinedList"/>
    <dgm:cxn modelId="{A7249ED6-E9F5-45B5-9E7C-16FD768EBEE0}" type="presParOf" srcId="{4A1251DF-2911-4174-AA24-1FE5E528E8FE}" destId="{4352CFB8-04E1-4073-95D4-EFA32C879188}" srcOrd="0" destOrd="0" presId="urn:microsoft.com/office/officeart/2008/layout/LinedList"/>
    <dgm:cxn modelId="{AABFED65-8DD3-4BA5-ADE0-6F88CE2AEA8E}" type="presParOf" srcId="{4A1251DF-2911-4174-AA24-1FE5E528E8FE}" destId="{0C6CB9FC-74CB-49D2-B3C8-6EFD712256AE}" srcOrd="1" destOrd="0" presId="urn:microsoft.com/office/officeart/2008/layout/LinedList"/>
    <dgm:cxn modelId="{694E6210-3539-4011-90CB-F7ADDE4793B8}" type="presParOf" srcId="{4A1251DF-2911-4174-AA24-1FE5E528E8FE}" destId="{AA885904-0FBB-4096-AF62-AA85A149A699}" srcOrd="2" destOrd="0" presId="urn:microsoft.com/office/officeart/2008/layout/LinedList"/>
    <dgm:cxn modelId="{340B6B79-091D-4910-9382-3340B0013A33}" type="presParOf" srcId="{D6B10401-5EF4-4D18-AFBA-C096734128A9}" destId="{E0B09718-9FE6-4C83-89B4-969DF6CFB975}" srcOrd="11" destOrd="0" presId="urn:microsoft.com/office/officeart/2008/layout/LinedList"/>
    <dgm:cxn modelId="{D7268A1B-C993-4305-85EF-EE6DFD056BA9}" type="presParOf" srcId="{D6B10401-5EF4-4D18-AFBA-C096734128A9}" destId="{E7DCFAEC-8BF5-4346-AF71-9D77ABB78AA8}" srcOrd="12" destOrd="0" presId="urn:microsoft.com/office/officeart/2008/layout/LinedList"/>
    <dgm:cxn modelId="{7E230FF7-35AD-496E-A6F4-86C15A812904}" type="presParOf" srcId="{D6B10401-5EF4-4D18-AFBA-C096734128A9}" destId="{CAF32819-84B1-4D27-8B09-B7E507E42F34}" srcOrd="13" destOrd="0" presId="urn:microsoft.com/office/officeart/2008/layout/LinedList"/>
    <dgm:cxn modelId="{7C0C4892-AEEF-4335-BF5D-FF4CB220CB19}" type="presParOf" srcId="{CAF32819-84B1-4D27-8B09-B7E507E42F34}" destId="{9A499D66-2E0F-4281-AAE1-A087654719EB}" srcOrd="0" destOrd="0" presId="urn:microsoft.com/office/officeart/2008/layout/LinedList"/>
    <dgm:cxn modelId="{16181297-CC07-4DD5-BCD3-17F549139412}" type="presParOf" srcId="{CAF32819-84B1-4D27-8B09-B7E507E42F34}" destId="{0D14E6C3-FEDA-4486-AF53-7926D952657F}" srcOrd="1" destOrd="0" presId="urn:microsoft.com/office/officeart/2008/layout/LinedList"/>
    <dgm:cxn modelId="{0427BF6E-B4A4-4748-9432-006F9FE9B53A}" type="presParOf" srcId="{CAF32819-84B1-4D27-8B09-B7E507E42F34}" destId="{64C21D3B-3ADD-441D-A314-5C67588643A6}" srcOrd="2" destOrd="0" presId="urn:microsoft.com/office/officeart/2008/layout/LinedList"/>
    <dgm:cxn modelId="{0396C169-8F93-45EC-8B9A-B648BEBC13C3}" type="presParOf" srcId="{D6B10401-5EF4-4D18-AFBA-C096734128A9}" destId="{615FA0B6-A43C-4916-A07B-0F5FBE2D6BDF}" srcOrd="14" destOrd="0" presId="urn:microsoft.com/office/officeart/2008/layout/LinedList"/>
    <dgm:cxn modelId="{477AA820-DBF0-4AE3-8B2F-49BD9EFE68BE}" type="presParOf" srcId="{D6B10401-5EF4-4D18-AFBA-C096734128A9}" destId="{A30AA329-C5D2-42CE-8376-AF5A5ACF6C9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</a:rPr>
            <a:t>Визначте</a:t>
          </a:r>
          <a:r>
            <a:rPr lang="ru-RU" sz="2500" dirty="0" smtClean="0">
              <a:solidFill>
                <a:srgbClr val="002060"/>
              </a:solidFill>
            </a:rPr>
            <a:t> </a:t>
          </a:r>
          <a:r>
            <a:rPr lang="ru-RU" sz="2500" dirty="0" err="1" smtClean="0">
              <a:solidFill>
                <a:srgbClr val="002060"/>
              </a:solidFill>
            </a:rPr>
            <a:t>завдання</a:t>
          </a:r>
          <a:endParaRPr lang="ru-RU" sz="2500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2060"/>
              </a:solidFill>
            </a:rPr>
            <a:t>Не критикуйте</a:t>
          </a:r>
          <a:endParaRPr lang="ru-RU" sz="25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</a:rPr>
            <a:t>Зм</a:t>
          </a:r>
          <a:r>
            <a:rPr lang="uk-UA" sz="2500" dirty="0" err="1" smtClean="0">
              <a:solidFill>
                <a:srgbClr val="002060"/>
              </a:solidFill>
            </a:rPr>
            <a:t>ініть</a:t>
          </a:r>
          <a:r>
            <a:rPr lang="uk-UA" sz="2500" dirty="0" smtClean="0">
              <a:solidFill>
                <a:srgbClr val="002060"/>
              </a:solidFill>
            </a:rPr>
            <a:t> метод</a:t>
          </a:r>
          <a:endParaRPr lang="ru-RU" sz="2500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914738C7-60EA-4450-BF72-3715E298175F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Зіграйте середовищем</a:t>
          </a:r>
          <a:endParaRPr lang="ru-RU" sz="2500" dirty="0">
            <a:solidFill>
              <a:srgbClr val="002060"/>
            </a:solidFill>
          </a:endParaRPr>
        </a:p>
      </dgm:t>
    </dgm:pt>
    <dgm:pt modelId="{DE3F11CB-BDD7-4A0B-9326-34A95A1E7DC6}" type="parTrans" cxnId="{3525B8A4-E792-4C51-9E36-53A655CF5CC8}">
      <dgm:prSet/>
      <dgm:spPr/>
      <dgm:t>
        <a:bodyPr/>
        <a:lstStyle/>
        <a:p>
          <a:endParaRPr lang="ru-RU"/>
        </a:p>
      </dgm:t>
    </dgm:pt>
    <dgm:pt modelId="{823D1902-5F5F-4D2F-8442-8175DBB393AB}" type="sibTrans" cxnId="{3525B8A4-E792-4C51-9E36-53A655CF5CC8}">
      <dgm:prSet/>
      <dgm:spPr/>
      <dgm:t>
        <a:bodyPr/>
        <a:lstStyle/>
        <a:p>
          <a:endParaRPr lang="ru-RU"/>
        </a:p>
      </dgm:t>
    </dgm:pt>
    <dgm:pt modelId="{69CD1F05-4AB2-48D2-9E73-E0D2BC585A92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Зобразіть і сформуйте ще ідеї</a:t>
          </a:r>
          <a:endParaRPr lang="ru-RU" sz="2500" dirty="0">
            <a:solidFill>
              <a:srgbClr val="002060"/>
            </a:solidFill>
          </a:endParaRPr>
        </a:p>
      </dgm:t>
    </dgm:pt>
    <dgm:pt modelId="{3C18EC24-825D-48AA-8EBF-31F339F06630}" type="parTrans" cxnId="{668403DB-5D61-4FA2-BC3B-46A4D4E50B4C}">
      <dgm:prSet/>
      <dgm:spPr/>
      <dgm:t>
        <a:bodyPr/>
        <a:lstStyle/>
        <a:p>
          <a:endParaRPr lang="ru-RU"/>
        </a:p>
      </dgm:t>
    </dgm:pt>
    <dgm:pt modelId="{E1C8B840-11EF-4D56-8B43-63ECF4B7B5A5}" type="sibTrans" cxnId="{668403DB-5D61-4FA2-BC3B-46A4D4E50B4C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6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6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5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6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5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6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5"/>
      <dgm:spPr/>
    </dgm:pt>
    <dgm:pt modelId="{B88D4ED2-5BAD-4BCB-9449-EDC2AA32B3D5}" type="pres">
      <dgm:prSet presAssocID="{87A5DE77-4D10-44ED-BA93-DE3D653DB156}" presName="vertSpace2b" presStyleCnt="0"/>
      <dgm:spPr/>
    </dgm:pt>
    <dgm:pt modelId="{4A1251DF-2911-4174-AA24-1FE5E528E8FE}" type="pres">
      <dgm:prSet presAssocID="{914738C7-60EA-4450-BF72-3715E298175F}" presName="horz2" presStyleCnt="0"/>
      <dgm:spPr/>
    </dgm:pt>
    <dgm:pt modelId="{4352CFB8-04E1-4073-95D4-EFA32C879188}" type="pres">
      <dgm:prSet presAssocID="{914738C7-60EA-4450-BF72-3715E298175F}" presName="horzSpace2" presStyleCnt="0"/>
      <dgm:spPr/>
    </dgm:pt>
    <dgm:pt modelId="{0C6CB9FC-74CB-49D2-B3C8-6EFD712256AE}" type="pres">
      <dgm:prSet presAssocID="{914738C7-60EA-4450-BF72-3715E298175F}" presName="tx2" presStyleLbl="revTx" presStyleIdx="4" presStyleCnt="6"/>
      <dgm:spPr/>
      <dgm:t>
        <a:bodyPr/>
        <a:lstStyle/>
        <a:p>
          <a:endParaRPr lang="ru-RU"/>
        </a:p>
      </dgm:t>
    </dgm:pt>
    <dgm:pt modelId="{AA885904-0FBB-4096-AF62-AA85A149A699}" type="pres">
      <dgm:prSet presAssocID="{914738C7-60EA-4450-BF72-3715E298175F}" presName="vert2" presStyleCnt="0"/>
      <dgm:spPr/>
    </dgm:pt>
    <dgm:pt modelId="{E0B09718-9FE6-4C83-89B4-969DF6CFB975}" type="pres">
      <dgm:prSet presAssocID="{914738C7-60EA-4450-BF72-3715E298175F}" presName="thinLine2b" presStyleLbl="callout" presStyleIdx="3" presStyleCnt="5"/>
      <dgm:spPr/>
    </dgm:pt>
    <dgm:pt modelId="{E7DCFAEC-8BF5-4346-AF71-9D77ABB78AA8}" type="pres">
      <dgm:prSet presAssocID="{914738C7-60EA-4450-BF72-3715E298175F}" presName="vertSpace2b" presStyleCnt="0"/>
      <dgm:spPr/>
    </dgm:pt>
    <dgm:pt modelId="{CAF32819-84B1-4D27-8B09-B7E507E42F34}" type="pres">
      <dgm:prSet presAssocID="{69CD1F05-4AB2-48D2-9E73-E0D2BC585A92}" presName="horz2" presStyleCnt="0"/>
      <dgm:spPr/>
    </dgm:pt>
    <dgm:pt modelId="{9A499D66-2E0F-4281-AAE1-A087654719EB}" type="pres">
      <dgm:prSet presAssocID="{69CD1F05-4AB2-48D2-9E73-E0D2BC585A92}" presName="horzSpace2" presStyleCnt="0"/>
      <dgm:spPr/>
    </dgm:pt>
    <dgm:pt modelId="{0D14E6C3-FEDA-4486-AF53-7926D952657F}" type="pres">
      <dgm:prSet presAssocID="{69CD1F05-4AB2-48D2-9E73-E0D2BC585A92}" presName="tx2" presStyleLbl="revTx" presStyleIdx="5" presStyleCnt="6"/>
      <dgm:spPr/>
      <dgm:t>
        <a:bodyPr/>
        <a:lstStyle/>
        <a:p>
          <a:endParaRPr lang="ru-RU"/>
        </a:p>
      </dgm:t>
    </dgm:pt>
    <dgm:pt modelId="{64C21D3B-3ADD-441D-A314-5C67588643A6}" type="pres">
      <dgm:prSet presAssocID="{69CD1F05-4AB2-48D2-9E73-E0D2BC585A92}" presName="vert2" presStyleCnt="0"/>
      <dgm:spPr/>
    </dgm:pt>
    <dgm:pt modelId="{615FA0B6-A43C-4916-A07B-0F5FBE2D6BDF}" type="pres">
      <dgm:prSet presAssocID="{69CD1F05-4AB2-48D2-9E73-E0D2BC585A92}" presName="thinLine2b" presStyleLbl="callout" presStyleIdx="4" presStyleCnt="5"/>
      <dgm:spPr/>
    </dgm:pt>
    <dgm:pt modelId="{A30AA329-C5D2-42CE-8376-AF5A5ACF6C9F}" type="pres">
      <dgm:prSet presAssocID="{69CD1F05-4AB2-48D2-9E73-E0D2BC585A92}" presName="vertSpace2b" presStyleCnt="0"/>
      <dgm:spPr/>
    </dgm:pt>
  </dgm:ptLst>
  <dgm:cxnLst>
    <dgm:cxn modelId="{3525B8A4-E792-4C51-9E36-53A655CF5CC8}" srcId="{8363685A-C2C3-486B-A78D-65CF912C9B9F}" destId="{914738C7-60EA-4450-BF72-3715E298175F}" srcOrd="3" destOrd="0" parTransId="{DE3F11CB-BDD7-4A0B-9326-34A95A1E7DC6}" sibTransId="{823D1902-5F5F-4D2F-8442-8175DBB393AB}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25F69D90-E38E-45F2-9C3B-92B2FB6268D0}" type="presOf" srcId="{8363685A-C2C3-486B-A78D-65CF912C9B9F}" destId="{9E22E9CD-5CCC-492C-965A-BDA38AF874DB}" srcOrd="0" destOrd="0" presId="urn:microsoft.com/office/officeart/2008/layout/LinedList"/>
    <dgm:cxn modelId="{ACFE80B2-8392-4989-968D-EC339BC80C43}" type="presOf" srcId="{914738C7-60EA-4450-BF72-3715E298175F}" destId="{0C6CB9FC-74CB-49D2-B3C8-6EFD712256AE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66B8C2ED-E754-44F3-B722-70A13C4BAC04}" type="presOf" srcId="{E64099F6-6BD3-4E91-B72A-FE732A3E2132}" destId="{21AAF886-F122-4380-8A3C-6B386AF3237F}" srcOrd="0" destOrd="0" presId="urn:microsoft.com/office/officeart/2008/layout/LinedList"/>
    <dgm:cxn modelId="{8F724110-F952-4541-B637-34EAC4ABAC54}" type="presOf" srcId="{87A5DE77-4D10-44ED-BA93-DE3D653DB156}" destId="{0496AB6C-1163-4675-960E-57FB59E7D395}" srcOrd="0" destOrd="0" presId="urn:microsoft.com/office/officeart/2008/layout/LinedList"/>
    <dgm:cxn modelId="{CEA6F57C-DBAC-4C5F-9829-5275CAFCC012}" type="presOf" srcId="{69CD1F05-4AB2-48D2-9E73-E0D2BC585A92}" destId="{0D14E6C3-FEDA-4486-AF53-7926D952657F}" srcOrd="0" destOrd="0" presId="urn:microsoft.com/office/officeart/2008/layout/LinedList"/>
    <dgm:cxn modelId="{668403DB-5D61-4FA2-BC3B-46A4D4E50B4C}" srcId="{8363685A-C2C3-486B-A78D-65CF912C9B9F}" destId="{69CD1F05-4AB2-48D2-9E73-E0D2BC585A92}" srcOrd="4" destOrd="0" parTransId="{3C18EC24-825D-48AA-8EBF-31F339F06630}" sibTransId="{E1C8B840-11EF-4D56-8B43-63ECF4B7B5A5}"/>
    <dgm:cxn modelId="{87C10346-EE4B-4BD8-A01E-C96518F5BBD3}" type="presOf" srcId="{900349F5-3F4E-4A06-9047-0696A9F229ED}" destId="{0CC77C34-DDC9-4316-A676-D050EF80B38A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91B4C12C-DE7E-40EF-B659-2126CA797440}" type="presOf" srcId="{0707525C-9695-4AB4-9E1D-E1F76ABDD007}" destId="{BFF5FEB5-F029-4829-843A-56D06C4B036A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2FD230A3-8340-4005-A673-CC6B74D3A8AA}" type="presParOf" srcId="{BFF5FEB5-F029-4829-843A-56D06C4B036A}" destId="{0DD0768D-820B-4DD5-8BC1-75F23203F997}" srcOrd="0" destOrd="0" presId="urn:microsoft.com/office/officeart/2008/layout/LinedList"/>
    <dgm:cxn modelId="{124789DD-7776-4C86-8F6B-D29B2B720EEE}" type="presParOf" srcId="{BFF5FEB5-F029-4829-843A-56D06C4B036A}" destId="{060B58F7-10F7-4AD2-B77D-98D6F1875AB5}" srcOrd="1" destOrd="0" presId="urn:microsoft.com/office/officeart/2008/layout/LinedList"/>
    <dgm:cxn modelId="{9B529B4D-2F88-4F59-B655-2E367A3E895E}" type="presParOf" srcId="{060B58F7-10F7-4AD2-B77D-98D6F1875AB5}" destId="{9E22E9CD-5CCC-492C-965A-BDA38AF874DB}" srcOrd="0" destOrd="0" presId="urn:microsoft.com/office/officeart/2008/layout/LinedList"/>
    <dgm:cxn modelId="{DD0353D9-BEE1-4C7B-89C7-48686DB94088}" type="presParOf" srcId="{060B58F7-10F7-4AD2-B77D-98D6F1875AB5}" destId="{D6B10401-5EF4-4D18-AFBA-C096734128A9}" srcOrd="1" destOrd="0" presId="urn:microsoft.com/office/officeart/2008/layout/LinedList"/>
    <dgm:cxn modelId="{6D636520-DE2F-41E0-8238-75E0F2FAA6B7}" type="presParOf" srcId="{D6B10401-5EF4-4D18-AFBA-C096734128A9}" destId="{5E9E48FB-4D8E-45C4-9D2A-C6CEB32F0FA9}" srcOrd="0" destOrd="0" presId="urn:microsoft.com/office/officeart/2008/layout/LinedList"/>
    <dgm:cxn modelId="{64231712-E744-49E6-9616-38BB76E846C3}" type="presParOf" srcId="{D6B10401-5EF4-4D18-AFBA-C096734128A9}" destId="{55FB22F4-EC2E-40C4-A432-F9363857B236}" srcOrd="1" destOrd="0" presId="urn:microsoft.com/office/officeart/2008/layout/LinedList"/>
    <dgm:cxn modelId="{05D22B1E-EBE7-4C7B-AEA3-6C8A40B24A05}" type="presParOf" srcId="{55FB22F4-EC2E-40C4-A432-F9363857B236}" destId="{109AD423-DBD6-4BC7-A114-0FA67755523A}" srcOrd="0" destOrd="0" presId="urn:microsoft.com/office/officeart/2008/layout/LinedList"/>
    <dgm:cxn modelId="{1AC1349F-9035-449F-A95E-7F566E75E77A}" type="presParOf" srcId="{55FB22F4-EC2E-40C4-A432-F9363857B236}" destId="{0CC77C34-DDC9-4316-A676-D050EF80B38A}" srcOrd="1" destOrd="0" presId="urn:microsoft.com/office/officeart/2008/layout/LinedList"/>
    <dgm:cxn modelId="{6E10C6D3-9EBD-49A2-A2CD-54E22FC069DD}" type="presParOf" srcId="{55FB22F4-EC2E-40C4-A432-F9363857B236}" destId="{55A21BA8-5FFB-410B-9C49-5CD0AB2DC363}" srcOrd="2" destOrd="0" presId="urn:microsoft.com/office/officeart/2008/layout/LinedList"/>
    <dgm:cxn modelId="{DCB8368F-8F47-4B8A-A756-D1D093598272}" type="presParOf" srcId="{D6B10401-5EF4-4D18-AFBA-C096734128A9}" destId="{BEBE0160-9F08-4A02-BC2D-4F1E25E308E8}" srcOrd="2" destOrd="0" presId="urn:microsoft.com/office/officeart/2008/layout/LinedList"/>
    <dgm:cxn modelId="{DE45940C-0EFB-49FA-BEAF-628545739BCD}" type="presParOf" srcId="{D6B10401-5EF4-4D18-AFBA-C096734128A9}" destId="{DF1B56D9-2305-461E-A962-82D60C443696}" srcOrd="3" destOrd="0" presId="urn:microsoft.com/office/officeart/2008/layout/LinedList"/>
    <dgm:cxn modelId="{2FB04A46-D16F-4B63-8950-77CCB769136B}" type="presParOf" srcId="{D6B10401-5EF4-4D18-AFBA-C096734128A9}" destId="{19306A39-17AD-4B3F-AD48-985161453DA9}" srcOrd="4" destOrd="0" presId="urn:microsoft.com/office/officeart/2008/layout/LinedList"/>
    <dgm:cxn modelId="{9C926DB0-C5A7-47BE-8EE5-94EAC30A50BB}" type="presParOf" srcId="{19306A39-17AD-4B3F-AD48-985161453DA9}" destId="{9CEF0628-6A85-4CD7-A460-BDEE1F341488}" srcOrd="0" destOrd="0" presId="urn:microsoft.com/office/officeart/2008/layout/LinedList"/>
    <dgm:cxn modelId="{181DAA63-50A3-4302-93C1-33C4FF2A0E66}" type="presParOf" srcId="{19306A39-17AD-4B3F-AD48-985161453DA9}" destId="{21AAF886-F122-4380-8A3C-6B386AF3237F}" srcOrd="1" destOrd="0" presId="urn:microsoft.com/office/officeart/2008/layout/LinedList"/>
    <dgm:cxn modelId="{E08214EB-B296-4DE2-B607-F09B057B7BE9}" type="presParOf" srcId="{19306A39-17AD-4B3F-AD48-985161453DA9}" destId="{F278D8DC-295A-4F30-89AA-C016B2262532}" srcOrd="2" destOrd="0" presId="urn:microsoft.com/office/officeart/2008/layout/LinedList"/>
    <dgm:cxn modelId="{378F35EC-E5DB-4552-AFE5-006ACFB4B4F5}" type="presParOf" srcId="{D6B10401-5EF4-4D18-AFBA-C096734128A9}" destId="{1A2673BE-6A30-4786-ACF2-8F369AFC1C58}" srcOrd="5" destOrd="0" presId="urn:microsoft.com/office/officeart/2008/layout/LinedList"/>
    <dgm:cxn modelId="{56F138D4-0D32-47EC-9D0D-37E72CD551A7}" type="presParOf" srcId="{D6B10401-5EF4-4D18-AFBA-C096734128A9}" destId="{0CEB64EC-4D3A-4013-9061-6817EBB8216E}" srcOrd="6" destOrd="0" presId="urn:microsoft.com/office/officeart/2008/layout/LinedList"/>
    <dgm:cxn modelId="{E344A4BC-2F1E-477E-9DB0-BD2BC72B353F}" type="presParOf" srcId="{D6B10401-5EF4-4D18-AFBA-C096734128A9}" destId="{B7AE4CC7-9267-4891-BF7C-F152D5EBBEEB}" srcOrd="7" destOrd="0" presId="urn:microsoft.com/office/officeart/2008/layout/LinedList"/>
    <dgm:cxn modelId="{4D943612-AE64-46B4-B448-CDE54A9489AB}" type="presParOf" srcId="{B7AE4CC7-9267-4891-BF7C-F152D5EBBEEB}" destId="{998D022A-E36B-4170-B6BB-BDDB38AE9193}" srcOrd="0" destOrd="0" presId="urn:microsoft.com/office/officeart/2008/layout/LinedList"/>
    <dgm:cxn modelId="{86903CB6-9946-4FB9-977F-C67DCB5FAC33}" type="presParOf" srcId="{B7AE4CC7-9267-4891-BF7C-F152D5EBBEEB}" destId="{0496AB6C-1163-4675-960E-57FB59E7D395}" srcOrd="1" destOrd="0" presId="urn:microsoft.com/office/officeart/2008/layout/LinedList"/>
    <dgm:cxn modelId="{1DE3A5A4-637F-4288-A19E-4CD942791312}" type="presParOf" srcId="{B7AE4CC7-9267-4891-BF7C-F152D5EBBEEB}" destId="{E9AE5B23-6425-45C2-9FCD-3267065A167C}" srcOrd="2" destOrd="0" presId="urn:microsoft.com/office/officeart/2008/layout/LinedList"/>
    <dgm:cxn modelId="{F4B76832-F749-48D3-A824-70A08A6C4B23}" type="presParOf" srcId="{D6B10401-5EF4-4D18-AFBA-C096734128A9}" destId="{47953D06-D6A5-4ABE-AAB4-D7A9E27FC0E7}" srcOrd="8" destOrd="0" presId="urn:microsoft.com/office/officeart/2008/layout/LinedList"/>
    <dgm:cxn modelId="{8C4B0462-56C9-4FD7-9F81-ACF2BF21870E}" type="presParOf" srcId="{D6B10401-5EF4-4D18-AFBA-C096734128A9}" destId="{B88D4ED2-5BAD-4BCB-9449-EDC2AA32B3D5}" srcOrd="9" destOrd="0" presId="urn:microsoft.com/office/officeart/2008/layout/LinedList"/>
    <dgm:cxn modelId="{6AB2CADF-AD1B-42B9-8F27-FB30936137AF}" type="presParOf" srcId="{D6B10401-5EF4-4D18-AFBA-C096734128A9}" destId="{4A1251DF-2911-4174-AA24-1FE5E528E8FE}" srcOrd="10" destOrd="0" presId="urn:microsoft.com/office/officeart/2008/layout/LinedList"/>
    <dgm:cxn modelId="{E35C642F-E4FF-44E6-B89E-222C317DE5D6}" type="presParOf" srcId="{4A1251DF-2911-4174-AA24-1FE5E528E8FE}" destId="{4352CFB8-04E1-4073-95D4-EFA32C879188}" srcOrd="0" destOrd="0" presId="urn:microsoft.com/office/officeart/2008/layout/LinedList"/>
    <dgm:cxn modelId="{B681ED1B-3F18-448C-B477-70380AC7605B}" type="presParOf" srcId="{4A1251DF-2911-4174-AA24-1FE5E528E8FE}" destId="{0C6CB9FC-74CB-49D2-B3C8-6EFD712256AE}" srcOrd="1" destOrd="0" presId="urn:microsoft.com/office/officeart/2008/layout/LinedList"/>
    <dgm:cxn modelId="{642C35EA-4AC5-46AA-B739-5ACF17F8838E}" type="presParOf" srcId="{4A1251DF-2911-4174-AA24-1FE5E528E8FE}" destId="{AA885904-0FBB-4096-AF62-AA85A149A699}" srcOrd="2" destOrd="0" presId="urn:microsoft.com/office/officeart/2008/layout/LinedList"/>
    <dgm:cxn modelId="{FEDF97B8-2DD9-422A-BAB6-80F9DD3DF2D4}" type="presParOf" srcId="{D6B10401-5EF4-4D18-AFBA-C096734128A9}" destId="{E0B09718-9FE6-4C83-89B4-969DF6CFB975}" srcOrd="11" destOrd="0" presId="urn:microsoft.com/office/officeart/2008/layout/LinedList"/>
    <dgm:cxn modelId="{F2F444CC-86E5-4E9B-8D6F-783A4D2BF6C7}" type="presParOf" srcId="{D6B10401-5EF4-4D18-AFBA-C096734128A9}" destId="{E7DCFAEC-8BF5-4346-AF71-9D77ABB78AA8}" srcOrd="12" destOrd="0" presId="urn:microsoft.com/office/officeart/2008/layout/LinedList"/>
    <dgm:cxn modelId="{A66BC040-DCAB-4814-B164-FD457E648E44}" type="presParOf" srcId="{D6B10401-5EF4-4D18-AFBA-C096734128A9}" destId="{CAF32819-84B1-4D27-8B09-B7E507E42F34}" srcOrd="13" destOrd="0" presId="urn:microsoft.com/office/officeart/2008/layout/LinedList"/>
    <dgm:cxn modelId="{F9978651-CD03-43E9-9849-B3DE8D91329F}" type="presParOf" srcId="{CAF32819-84B1-4D27-8B09-B7E507E42F34}" destId="{9A499D66-2E0F-4281-AAE1-A087654719EB}" srcOrd="0" destOrd="0" presId="urn:microsoft.com/office/officeart/2008/layout/LinedList"/>
    <dgm:cxn modelId="{A64C7C98-68A3-46B4-8E9E-B64958E52180}" type="presParOf" srcId="{CAF32819-84B1-4D27-8B09-B7E507E42F34}" destId="{0D14E6C3-FEDA-4486-AF53-7926D952657F}" srcOrd="1" destOrd="0" presId="urn:microsoft.com/office/officeart/2008/layout/LinedList"/>
    <dgm:cxn modelId="{6A7F3730-B4E1-4AAF-B1BC-B55F853E14FA}" type="presParOf" srcId="{CAF32819-84B1-4D27-8B09-B7E507E42F34}" destId="{64C21D3B-3ADD-441D-A314-5C67588643A6}" srcOrd="2" destOrd="0" presId="urn:microsoft.com/office/officeart/2008/layout/LinedList"/>
    <dgm:cxn modelId="{F4F61BCD-1D31-4299-A4B4-5572C1BE0F0E}" type="presParOf" srcId="{D6B10401-5EF4-4D18-AFBA-C096734128A9}" destId="{615FA0B6-A43C-4916-A07B-0F5FBE2D6BDF}" srcOrd="14" destOrd="0" presId="urn:microsoft.com/office/officeart/2008/layout/LinedList"/>
    <dgm:cxn modelId="{DEFF298A-092F-4821-B722-D6041159BAE6}" type="presParOf" srcId="{D6B10401-5EF4-4D18-AFBA-C096734128A9}" destId="{A30AA329-C5D2-42CE-8376-AF5A5ACF6C9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</a:rPr>
            <a:t>Створення</a:t>
          </a:r>
          <a:r>
            <a:rPr lang="ru-RU" sz="2500" dirty="0" smtClean="0">
              <a:solidFill>
                <a:srgbClr val="002060"/>
              </a:solidFill>
            </a:rPr>
            <a:t> </a:t>
          </a:r>
          <a:r>
            <a:rPr lang="ru-RU" sz="2500" dirty="0" err="1" smtClean="0">
              <a:solidFill>
                <a:srgbClr val="002060"/>
              </a:solidFill>
            </a:rPr>
            <a:t>переліків</a:t>
          </a:r>
          <a:endParaRPr lang="ru-RU" sz="2500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</a:rPr>
            <a:t>Картки</a:t>
          </a:r>
          <a:r>
            <a:rPr lang="ru-RU" sz="2500" dirty="0" smtClean="0">
              <a:solidFill>
                <a:srgbClr val="002060"/>
              </a:solidFill>
            </a:rPr>
            <a:t> </a:t>
          </a:r>
          <a:r>
            <a:rPr lang="ru-RU" sz="2500" dirty="0" err="1" smtClean="0">
              <a:solidFill>
                <a:srgbClr val="002060"/>
              </a:solidFill>
            </a:rPr>
            <a:t>ідей</a:t>
          </a:r>
          <a:endParaRPr lang="ru-RU" sz="25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en-US" sz="2500" dirty="0" smtClean="0">
              <a:solidFill>
                <a:srgbClr val="002060"/>
              </a:solidFill>
            </a:rPr>
            <a:t>Mind map</a:t>
          </a:r>
          <a:endParaRPr lang="ru-RU" sz="2500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914738C7-60EA-4450-BF72-3715E298175F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2060"/>
              </a:solidFill>
            </a:rPr>
            <a:t>Пот</a:t>
          </a:r>
          <a:r>
            <a:rPr lang="uk-UA" sz="2500" dirty="0" err="1" smtClean="0">
              <a:solidFill>
                <a:srgbClr val="002060"/>
              </a:solidFill>
            </a:rPr>
            <a:t>ік</a:t>
          </a:r>
          <a:r>
            <a:rPr lang="uk-UA" sz="2500" dirty="0" smtClean="0">
              <a:solidFill>
                <a:srgbClr val="002060"/>
              </a:solidFill>
            </a:rPr>
            <a:t> свідомості</a:t>
          </a:r>
          <a:endParaRPr lang="ru-RU" sz="2500" dirty="0">
            <a:solidFill>
              <a:srgbClr val="002060"/>
            </a:solidFill>
          </a:endParaRPr>
        </a:p>
      </dgm:t>
    </dgm:pt>
    <dgm:pt modelId="{DE3F11CB-BDD7-4A0B-9326-34A95A1E7DC6}" type="parTrans" cxnId="{3525B8A4-E792-4C51-9E36-53A655CF5CC8}">
      <dgm:prSet/>
      <dgm:spPr/>
      <dgm:t>
        <a:bodyPr/>
        <a:lstStyle/>
        <a:p>
          <a:endParaRPr lang="ru-RU"/>
        </a:p>
      </dgm:t>
    </dgm:pt>
    <dgm:pt modelId="{823D1902-5F5F-4D2F-8442-8175DBB393AB}" type="sibTrans" cxnId="{3525B8A4-E792-4C51-9E36-53A655CF5CC8}">
      <dgm:prSet/>
      <dgm:spPr/>
      <dgm:t>
        <a:bodyPr/>
        <a:lstStyle/>
        <a:p>
          <a:endParaRPr lang="ru-RU"/>
        </a:p>
      </dgm:t>
    </dgm:pt>
    <dgm:pt modelId="{69CD1F05-4AB2-48D2-9E73-E0D2BC585A92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Сюрреалістичні ігри</a:t>
          </a:r>
          <a:endParaRPr lang="ru-RU" sz="2500" dirty="0">
            <a:solidFill>
              <a:srgbClr val="002060"/>
            </a:solidFill>
          </a:endParaRPr>
        </a:p>
      </dgm:t>
    </dgm:pt>
    <dgm:pt modelId="{3C18EC24-825D-48AA-8EBF-31F339F06630}" type="parTrans" cxnId="{668403DB-5D61-4FA2-BC3B-46A4D4E50B4C}">
      <dgm:prSet/>
      <dgm:spPr/>
      <dgm:t>
        <a:bodyPr/>
        <a:lstStyle/>
        <a:p>
          <a:endParaRPr lang="ru-RU"/>
        </a:p>
      </dgm:t>
    </dgm:pt>
    <dgm:pt modelId="{E1C8B840-11EF-4D56-8B43-63ECF4B7B5A5}" type="sibTrans" cxnId="{668403DB-5D61-4FA2-BC3B-46A4D4E50B4C}">
      <dgm:prSet/>
      <dgm:spPr/>
      <dgm:t>
        <a:bodyPr/>
        <a:lstStyle/>
        <a:p>
          <a:endParaRPr lang="ru-RU"/>
        </a:p>
      </dgm:t>
    </dgm:pt>
    <dgm:pt modelId="{45C8CB97-E026-42A7-A93D-050DC97334CD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Дослідження</a:t>
          </a:r>
          <a:endParaRPr lang="ru-RU" sz="2500" dirty="0">
            <a:solidFill>
              <a:srgbClr val="002060"/>
            </a:solidFill>
          </a:endParaRPr>
        </a:p>
      </dgm:t>
    </dgm:pt>
    <dgm:pt modelId="{EEEE056E-678B-42D6-B2BF-CF7B90DB9700}" type="parTrans" cxnId="{4587D1E9-AFFA-4FAB-9322-B3BC6BAB3A9C}">
      <dgm:prSet/>
      <dgm:spPr/>
      <dgm:t>
        <a:bodyPr/>
        <a:lstStyle/>
        <a:p>
          <a:endParaRPr lang="ru-RU"/>
        </a:p>
      </dgm:t>
    </dgm:pt>
    <dgm:pt modelId="{CFA4CCB2-692E-4F10-91B6-34162BE9363B}" type="sibTrans" cxnId="{4587D1E9-AFFA-4FAB-9322-B3BC6BAB3A9C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7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7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6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7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6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7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6"/>
      <dgm:spPr/>
    </dgm:pt>
    <dgm:pt modelId="{B88D4ED2-5BAD-4BCB-9449-EDC2AA32B3D5}" type="pres">
      <dgm:prSet presAssocID="{87A5DE77-4D10-44ED-BA93-DE3D653DB156}" presName="vertSpace2b" presStyleCnt="0"/>
      <dgm:spPr/>
    </dgm:pt>
    <dgm:pt modelId="{4A1251DF-2911-4174-AA24-1FE5E528E8FE}" type="pres">
      <dgm:prSet presAssocID="{914738C7-60EA-4450-BF72-3715E298175F}" presName="horz2" presStyleCnt="0"/>
      <dgm:spPr/>
    </dgm:pt>
    <dgm:pt modelId="{4352CFB8-04E1-4073-95D4-EFA32C879188}" type="pres">
      <dgm:prSet presAssocID="{914738C7-60EA-4450-BF72-3715E298175F}" presName="horzSpace2" presStyleCnt="0"/>
      <dgm:spPr/>
    </dgm:pt>
    <dgm:pt modelId="{0C6CB9FC-74CB-49D2-B3C8-6EFD712256AE}" type="pres">
      <dgm:prSet presAssocID="{914738C7-60EA-4450-BF72-3715E298175F}" presName="tx2" presStyleLbl="revTx" presStyleIdx="4" presStyleCnt="7"/>
      <dgm:spPr/>
      <dgm:t>
        <a:bodyPr/>
        <a:lstStyle/>
        <a:p>
          <a:endParaRPr lang="ru-RU"/>
        </a:p>
      </dgm:t>
    </dgm:pt>
    <dgm:pt modelId="{AA885904-0FBB-4096-AF62-AA85A149A699}" type="pres">
      <dgm:prSet presAssocID="{914738C7-60EA-4450-BF72-3715E298175F}" presName="vert2" presStyleCnt="0"/>
      <dgm:spPr/>
    </dgm:pt>
    <dgm:pt modelId="{E0B09718-9FE6-4C83-89B4-969DF6CFB975}" type="pres">
      <dgm:prSet presAssocID="{914738C7-60EA-4450-BF72-3715E298175F}" presName="thinLine2b" presStyleLbl="callout" presStyleIdx="3" presStyleCnt="6"/>
      <dgm:spPr/>
    </dgm:pt>
    <dgm:pt modelId="{E7DCFAEC-8BF5-4346-AF71-9D77ABB78AA8}" type="pres">
      <dgm:prSet presAssocID="{914738C7-60EA-4450-BF72-3715E298175F}" presName="vertSpace2b" presStyleCnt="0"/>
      <dgm:spPr/>
    </dgm:pt>
    <dgm:pt modelId="{CAF32819-84B1-4D27-8B09-B7E507E42F34}" type="pres">
      <dgm:prSet presAssocID="{69CD1F05-4AB2-48D2-9E73-E0D2BC585A92}" presName="horz2" presStyleCnt="0"/>
      <dgm:spPr/>
    </dgm:pt>
    <dgm:pt modelId="{9A499D66-2E0F-4281-AAE1-A087654719EB}" type="pres">
      <dgm:prSet presAssocID="{69CD1F05-4AB2-48D2-9E73-E0D2BC585A92}" presName="horzSpace2" presStyleCnt="0"/>
      <dgm:spPr/>
    </dgm:pt>
    <dgm:pt modelId="{0D14E6C3-FEDA-4486-AF53-7926D952657F}" type="pres">
      <dgm:prSet presAssocID="{69CD1F05-4AB2-48D2-9E73-E0D2BC585A92}" presName="tx2" presStyleLbl="revTx" presStyleIdx="5" presStyleCnt="7"/>
      <dgm:spPr/>
      <dgm:t>
        <a:bodyPr/>
        <a:lstStyle/>
        <a:p>
          <a:endParaRPr lang="ru-RU"/>
        </a:p>
      </dgm:t>
    </dgm:pt>
    <dgm:pt modelId="{64C21D3B-3ADD-441D-A314-5C67588643A6}" type="pres">
      <dgm:prSet presAssocID="{69CD1F05-4AB2-48D2-9E73-E0D2BC585A92}" presName="vert2" presStyleCnt="0"/>
      <dgm:spPr/>
    </dgm:pt>
    <dgm:pt modelId="{615FA0B6-A43C-4916-A07B-0F5FBE2D6BDF}" type="pres">
      <dgm:prSet presAssocID="{69CD1F05-4AB2-48D2-9E73-E0D2BC585A92}" presName="thinLine2b" presStyleLbl="callout" presStyleIdx="4" presStyleCnt="6"/>
      <dgm:spPr/>
    </dgm:pt>
    <dgm:pt modelId="{A30AA329-C5D2-42CE-8376-AF5A5ACF6C9F}" type="pres">
      <dgm:prSet presAssocID="{69CD1F05-4AB2-48D2-9E73-E0D2BC585A92}" presName="vertSpace2b" presStyleCnt="0"/>
      <dgm:spPr/>
    </dgm:pt>
    <dgm:pt modelId="{DA816F8F-69A6-439F-94CE-7AAF9CA1BF84}" type="pres">
      <dgm:prSet presAssocID="{45C8CB97-E026-42A7-A93D-050DC97334CD}" presName="horz2" presStyleCnt="0"/>
      <dgm:spPr/>
    </dgm:pt>
    <dgm:pt modelId="{45165911-4FE2-4852-A5C2-1A09C9804424}" type="pres">
      <dgm:prSet presAssocID="{45C8CB97-E026-42A7-A93D-050DC97334CD}" presName="horzSpace2" presStyleCnt="0"/>
      <dgm:spPr/>
    </dgm:pt>
    <dgm:pt modelId="{353F737C-E60B-46CE-8BC1-A9029C13601D}" type="pres">
      <dgm:prSet presAssocID="{45C8CB97-E026-42A7-A93D-050DC97334CD}" presName="tx2" presStyleLbl="revTx" presStyleIdx="6" presStyleCnt="7"/>
      <dgm:spPr/>
      <dgm:t>
        <a:bodyPr/>
        <a:lstStyle/>
        <a:p>
          <a:endParaRPr lang="ru-RU"/>
        </a:p>
      </dgm:t>
    </dgm:pt>
    <dgm:pt modelId="{C364E873-8313-4776-ADC1-F7F2C128FCFC}" type="pres">
      <dgm:prSet presAssocID="{45C8CB97-E026-42A7-A93D-050DC97334CD}" presName="vert2" presStyleCnt="0"/>
      <dgm:spPr/>
    </dgm:pt>
    <dgm:pt modelId="{21E1513B-5240-4084-936E-ADFE3EB616A8}" type="pres">
      <dgm:prSet presAssocID="{45C8CB97-E026-42A7-A93D-050DC97334CD}" presName="thinLine2b" presStyleLbl="callout" presStyleIdx="5" presStyleCnt="6"/>
      <dgm:spPr/>
    </dgm:pt>
    <dgm:pt modelId="{256665B8-7F36-4B9F-B426-0B04BFBF0EFC}" type="pres">
      <dgm:prSet presAssocID="{45C8CB97-E026-42A7-A93D-050DC97334CD}" presName="vertSpace2b" presStyleCnt="0"/>
      <dgm:spPr/>
    </dgm:pt>
  </dgm:ptLst>
  <dgm:cxnLst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1AD6450B-4A7E-4286-A3D9-CD51245A9AC9}" type="presOf" srcId="{87A5DE77-4D10-44ED-BA93-DE3D653DB156}" destId="{0496AB6C-1163-4675-960E-57FB59E7D395}" srcOrd="0" destOrd="0" presId="urn:microsoft.com/office/officeart/2008/layout/LinedList"/>
    <dgm:cxn modelId="{46292B18-ADCA-4A5B-BD93-14D382745F0D}" type="presOf" srcId="{E64099F6-6BD3-4E91-B72A-FE732A3E2132}" destId="{21AAF886-F122-4380-8A3C-6B386AF3237F}" srcOrd="0" destOrd="0" presId="urn:microsoft.com/office/officeart/2008/layout/LinedList"/>
    <dgm:cxn modelId="{F4897A61-7A73-4153-9EE6-E87F8EA66E78}" type="presOf" srcId="{914738C7-60EA-4450-BF72-3715E298175F}" destId="{0C6CB9FC-74CB-49D2-B3C8-6EFD712256AE}" srcOrd="0" destOrd="0" presId="urn:microsoft.com/office/officeart/2008/layout/LinedList"/>
    <dgm:cxn modelId="{2EADCCD4-DE9C-496F-A476-63AD9E2F71E4}" type="presOf" srcId="{0707525C-9695-4AB4-9E1D-E1F76ABDD007}" destId="{BFF5FEB5-F029-4829-843A-56D06C4B036A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7CC0871A-917F-4C00-93C2-915270CBE9FC}" type="presOf" srcId="{69CD1F05-4AB2-48D2-9E73-E0D2BC585A92}" destId="{0D14E6C3-FEDA-4486-AF53-7926D952657F}" srcOrd="0" destOrd="0" presId="urn:microsoft.com/office/officeart/2008/layout/LinedList"/>
    <dgm:cxn modelId="{735DE8E0-0A44-484E-A770-F20BD2240C75}" type="presOf" srcId="{8363685A-C2C3-486B-A78D-65CF912C9B9F}" destId="{9E22E9CD-5CCC-492C-965A-BDA38AF874DB}" srcOrd="0" destOrd="0" presId="urn:microsoft.com/office/officeart/2008/layout/LinedList"/>
    <dgm:cxn modelId="{3525B8A4-E792-4C51-9E36-53A655CF5CC8}" srcId="{8363685A-C2C3-486B-A78D-65CF912C9B9F}" destId="{914738C7-60EA-4450-BF72-3715E298175F}" srcOrd="3" destOrd="0" parTransId="{DE3F11CB-BDD7-4A0B-9326-34A95A1E7DC6}" sibTransId="{823D1902-5F5F-4D2F-8442-8175DBB393AB}"/>
    <dgm:cxn modelId="{A3660052-894F-41BB-A38A-9CD6629B2AF7}" type="presOf" srcId="{45C8CB97-E026-42A7-A93D-050DC97334CD}" destId="{353F737C-E60B-46CE-8BC1-A9029C13601D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BF59061A-5878-4FED-B818-F04CF7F3EF51}" type="presOf" srcId="{900349F5-3F4E-4A06-9047-0696A9F229ED}" destId="{0CC77C34-DDC9-4316-A676-D050EF80B38A}" srcOrd="0" destOrd="0" presId="urn:microsoft.com/office/officeart/2008/layout/LinedList"/>
    <dgm:cxn modelId="{668403DB-5D61-4FA2-BC3B-46A4D4E50B4C}" srcId="{8363685A-C2C3-486B-A78D-65CF912C9B9F}" destId="{69CD1F05-4AB2-48D2-9E73-E0D2BC585A92}" srcOrd="4" destOrd="0" parTransId="{3C18EC24-825D-48AA-8EBF-31F339F06630}" sibTransId="{E1C8B840-11EF-4D56-8B43-63ECF4B7B5A5}"/>
    <dgm:cxn modelId="{4587D1E9-AFFA-4FAB-9322-B3BC6BAB3A9C}" srcId="{8363685A-C2C3-486B-A78D-65CF912C9B9F}" destId="{45C8CB97-E026-42A7-A93D-050DC97334CD}" srcOrd="5" destOrd="0" parTransId="{EEEE056E-678B-42D6-B2BF-CF7B90DB9700}" sibTransId="{CFA4CCB2-692E-4F10-91B6-34162BE9363B}"/>
    <dgm:cxn modelId="{75C6D178-2A8E-4D0E-AF85-44AD7E94ECFC}" type="presParOf" srcId="{BFF5FEB5-F029-4829-843A-56D06C4B036A}" destId="{0DD0768D-820B-4DD5-8BC1-75F23203F997}" srcOrd="0" destOrd="0" presId="urn:microsoft.com/office/officeart/2008/layout/LinedList"/>
    <dgm:cxn modelId="{D1AA779A-E593-4E8D-895B-8F0EFDAAB1A9}" type="presParOf" srcId="{BFF5FEB5-F029-4829-843A-56D06C4B036A}" destId="{060B58F7-10F7-4AD2-B77D-98D6F1875AB5}" srcOrd="1" destOrd="0" presId="urn:microsoft.com/office/officeart/2008/layout/LinedList"/>
    <dgm:cxn modelId="{CEE84896-7BF4-4396-9277-2EB36BC8BBCF}" type="presParOf" srcId="{060B58F7-10F7-4AD2-B77D-98D6F1875AB5}" destId="{9E22E9CD-5CCC-492C-965A-BDA38AF874DB}" srcOrd="0" destOrd="0" presId="urn:microsoft.com/office/officeart/2008/layout/LinedList"/>
    <dgm:cxn modelId="{2A76FD19-0EB9-4FAC-955E-B9D8BE1B7C9F}" type="presParOf" srcId="{060B58F7-10F7-4AD2-B77D-98D6F1875AB5}" destId="{D6B10401-5EF4-4D18-AFBA-C096734128A9}" srcOrd="1" destOrd="0" presId="urn:microsoft.com/office/officeart/2008/layout/LinedList"/>
    <dgm:cxn modelId="{49173B64-9474-40A8-9D6E-535F23EFE133}" type="presParOf" srcId="{D6B10401-5EF4-4D18-AFBA-C096734128A9}" destId="{5E9E48FB-4D8E-45C4-9D2A-C6CEB32F0FA9}" srcOrd="0" destOrd="0" presId="urn:microsoft.com/office/officeart/2008/layout/LinedList"/>
    <dgm:cxn modelId="{38C90C95-8AFC-4B0D-9F8F-F0FE7C286166}" type="presParOf" srcId="{D6B10401-5EF4-4D18-AFBA-C096734128A9}" destId="{55FB22F4-EC2E-40C4-A432-F9363857B236}" srcOrd="1" destOrd="0" presId="urn:microsoft.com/office/officeart/2008/layout/LinedList"/>
    <dgm:cxn modelId="{CD7E2B3F-DDDC-4097-9094-B6CA9E310311}" type="presParOf" srcId="{55FB22F4-EC2E-40C4-A432-F9363857B236}" destId="{109AD423-DBD6-4BC7-A114-0FA67755523A}" srcOrd="0" destOrd="0" presId="urn:microsoft.com/office/officeart/2008/layout/LinedList"/>
    <dgm:cxn modelId="{FCECDCAC-8B37-4420-8E20-4E26C2C5B2D1}" type="presParOf" srcId="{55FB22F4-EC2E-40C4-A432-F9363857B236}" destId="{0CC77C34-DDC9-4316-A676-D050EF80B38A}" srcOrd="1" destOrd="0" presId="urn:microsoft.com/office/officeart/2008/layout/LinedList"/>
    <dgm:cxn modelId="{989386A5-435E-4824-AA45-1D93E91CC8E0}" type="presParOf" srcId="{55FB22F4-EC2E-40C4-A432-F9363857B236}" destId="{55A21BA8-5FFB-410B-9C49-5CD0AB2DC363}" srcOrd="2" destOrd="0" presId="urn:microsoft.com/office/officeart/2008/layout/LinedList"/>
    <dgm:cxn modelId="{DD80D0EF-7DA6-4A18-957E-010DDE2B50CB}" type="presParOf" srcId="{D6B10401-5EF4-4D18-AFBA-C096734128A9}" destId="{BEBE0160-9F08-4A02-BC2D-4F1E25E308E8}" srcOrd="2" destOrd="0" presId="urn:microsoft.com/office/officeart/2008/layout/LinedList"/>
    <dgm:cxn modelId="{D1C05AD7-6D60-4A5C-817A-7E561F2A5ED2}" type="presParOf" srcId="{D6B10401-5EF4-4D18-AFBA-C096734128A9}" destId="{DF1B56D9-2305-461E-A962-82D60C443696}" srcOrd="3" destOrd="0" presId="urn:microsoft.com/office/officeart/2008/layout/LinedList"/>
    <dgm:cxn modelId="{B1B1F918-A33E-48E9-B5DB-539F4AD06908}" type="presParOf" srcId="{D6B10401-5EF4-4D18-AFBA-C096734128A9}" destId="{19306A39-17AD-4B3F-AD48-985161453DA9}" srcOrd="4" destOrd="0" presId="urn:microsoft.com/office/officeart/2008/layout/LinedList"/>
    <dgm:cxn modelId="{8342C8BD-9584-4E40-842C-A4020851F4D5}" type="presParOf" srcId="{19306A39-17AD-4B3F-AD48-985161453DA9}" destId="{9CEF0628-6A85-4CD7-A460-BDEE1F341488}" srcOrd="0" destOrd="0" presId="urn:microsoft.com/office/officeart/2008/layout/LinedList"/>
    <dgm:cxn modelId="{8510FAFD-5746-4F3F-A4B0-2D3FFBFBD8A2}" type="presParOf" srcId="{19306A39-17AD-4B3F-AD48-985161453DA9}" destId="{21AAF886-F122-4380-8A3C-6B386AF3237F}" srcOrd="1" destOrd="0" presId="urn:microsoft.com/office/officeart/2008/layout/LinedList"/>
    <dgm:cxn modelId="{F7C6E299-CDED-4EB0-AEEA-DA3D59BD44BC}" type="presParOf" srcId="{19306A39-17AD-4B3F-AD48-985161453DA9}" destId="{F278D8DC-295A-4F30-89AA-C016B2262532}" srcOrd="2" destOrd="0" presId="urn:microsoft.com/office/officeart/2008/layout/LinedList"/>
    <dgm:cxn modelId="{F5DC74B2-5E0F-4376-AE55-AD420689898A}" type="presParOf" srcId="{D6B10401-5EF4-4D18-AFBA-C096734128A9}" destId="{1A2673BE-6A30-4786-ACF2-8F369AFC1C58}" srcOrd="5" destOrd="0" presId="urn:microsoft.com/office/officeart/2008/layout/LinedList"/>
    <dgm:cxn modelId="{8490EEAA-D683-496A-B73C-1672CE1538CD}" type="presParOf" srcId="{D6B10401-5EF4-4D18-AFBA-C096734128A9}" destId="{0CEB64EC-4D3A-4013-9061-6817EBB8216E}" srcOrd="6" destOrd="0" presId="urn:microsoft.com/office/officeart/2008/layout/LinedList"/>
    <dgm:cxn modelId="{B93110A0-652C-4874-A370-9F1A517F3BA3}" type="presParOf" srcId="{D6B10401-5EF4-4D18-AFBA-C096734128A9}" destId="{B7AE4CC7-9267-4891-BF7C-F152D5EBBEEB}" srcOrd="7" destOrd="0" presId="urn:microsoft.com/office/officeart/2008/layout/LinedList"/>
    <dgm:cxn modelId="{66A38B75-4557-4A7D-A632-492C9C3CD917}" type="presParOf" srcId="{B7AE4CC7-9267-4891-BF7C-F152D5EBBEEB}" destId="{998D022A-E36B-4170-B6BB-BDDB38AE9193}" srcOrd="0" destOrd="0" presId="urn:microsoft.com/office/officeart/2008/layout/LinedList"/>
    <dgm:cxn modelId="{A628770C-B72F-41A7-9A00-C9DB9AFAE428}" type="presParOf" srcId="{B7AE4CC7-9267-4891-BF7C-F152D5EBBEEB}" destId="{0496AB6C-1163-4675-960E-57FB59E7D395}" srcOrd="1" destOrd="0" presId="urn:microsoft.com/office/officeart/2008/layout/LinedList"/>
    <dgm:cxn modelId="{F5A71D78-61CD-4A2E-8E4D-ECA19F8A2601}" type="presParOf" srcId="{B7AE4CC7-9267-4891-BF7C-F152D5EBBEEB}" destId="{E9AE5B23-6425-45C2-9FCD-3267065A167C}" srcOrd="2" destOrd="0" presId="urn:microsoft.com/office/officeart/2008/layout/LinedList"/>
    <dgm:cxn modelId="{C932A342-DD61-4715-BC10-990E02FC6230}" type="presParOf" srcId="{D6B10401-5EF4-4D18-AFBA-C096734128A9}" destId="{47953D06-D6A5-4ABE-AAB4-D7A9E27FC0E7}" srcOrd="8" destOrd="0" presId="urn:microsoft.com/office/officeart/2008/layout/LinedList"/>
    <dgm:cxn modelId="{F28B23F1-FFA3-4CF0-B690-74EFEC34E30C}" type="presParOf" srcId="{D6B10401-5EF4-4D18-AFBA-C096734128A9}" destId="{B88D4ED2-5BAD-4BCB-9449-EDC2AA32B3D5}" srcOrd="9" destOrd="0" presId="urn:microsoft.com/office/officeart/2008/layout/LinedList"/>
    <dgm:cxn modelId="{3B653A9F-EAAC-4EED-9C3D-52D6801032F5}" type="presParOf" srcId="{D6B10401-5EF4-4D18-AFBA-C096734128A9}" destId="{4A1251DF-2911-4174-AA24-1FE5E528E8FE}" srcOrd="10" destOrd="0" presId="urn:microsoft.com/office/officeart/2008/layout/LinedList"/>
    <dgm:cxn modelId="{CF0CED9A-5918-4584-AD47-504386793A53}" type="presParOf" srcId="{4A1251DF-2911-4174-AA24-1FE5E528E8FE}" destId="{4352CFB8-04E1-4073-95D4-EFA32C879188}" srcOrd="0" destOrd="0" presId="urn:microsoft.com/office/officeart/2008/layout/LinedList"/>
    <dgm:cxn modelId="{6AC1F807-BBB0-41E2-9A43-CEE0D2891CD6}" type="presParOf" srcId="{4A1251DF-2911-4174-AA24-1FE5E528E8FE}" destId="{0C6CB9FC-74CB-49D2-B3C8-6EFD712256AE}" srcOrd="1" destOrd="0" presId="urn:microsoft.com/office/officeart/2008/layout/LinedList"/>
    <dgm:cxn modelId="{552009CF-035B-48DF-AE67-25005B5CDEE9}" type="presParOf" srcId="{4A1251DF-2911-4174-AA24-1FE5E528E8FE}" destId="{AA885904-0FBB-4096-AF62-AA85A149A699}" srcOrd="2" destOrd="0" presId="urn:microsoft.com/office/officeart/2008/layout/LinedList"/>
    <dgm:cxn modelId="{A78DD115-C009-49B5-B8A6-05DD46A77840}" type="presParOf" srcId="{D6B10401-5EF4-4D18-AFBA-C096734128A9}" destId="{E0B09718-9FE6-4C83-89B4-969DF6CFB975}" srcOrd="11" destOrd="0" presId="urn:microsoft.com/office/officeart/2008/layout/LinedList"/>
    <dgm:cxn modelId="{5F8A340F-2FF7-4773-9A2A-116B9FC9F346}" type="presParOf" srcId="{D6B10401-5EF4-4D18-AFBA-C096734128A9}" destId="{E7DCFAEC-8BF5-4346-AF71-9D77ABB78AA8}" srcOrd="12" destOrd="0" presId="urn:microsoft.com/office/officeart/2008/layout/LinedList"/>
    <dgm:cxn modelId="{8967AA60-1C69-4429-85AB-860A6259F4C0}" type="presParOf" srcId="{D6B10401-5EF4-4D18-AFBA-C096734128A9}" destId="{CAF32819-84B1-4D27-8B09-B7E507E42F34}" srcOrd="13" destOrd="0" presId="urn:microsoft.com/office/officeart/2008/layout/LinedList"/>
    <dgm:cxn modelId="{616547B7-35EA-4A56-AC42-377511117587}" type="presParOf" srcId="{CAF32819-84B1-4D27-8B09-B7E507E42F34}" destId="{9A499D66-2E0F-4281-AAE1-A087654719EB}" srcOrd="0" destOrd="0" presId="urn:microsoft.com/office/officeart/2008/layout/LinedList"/>
    <dgm:cxn modelId="{BF409632-6C96-432E-9663-54FD37D9E63D}" type="presParOf" srcId="{CAF32819-84B1-4D27-8B09-B7E507E42F34}" destId="{0D14E6C3-FEDA-4486-AF53-7926D952657F}" srcOrd="1" destOrd="0" presId="urn:microsoft.com/office/officeart/2008/layout/LinedList"/>
    <dgm:cxn modelId="{7B07EE69-1FEE-4720-AA0F-1D8A92413873}" type="presParOf" srcId="{CAF32819-84B1-4D27-8B09-B7E507E42F34}" destId="{64C21D3B-3ADD-441D-A314-5C67588643A6}" srcOrd="2" destOrd="0" presId="urn:microsoft.com/office/officeart/2008/layout/LinedList"/>
    <dgm:cxn modelId="{841E2CC1-9657-4734-9AF1-FE3E97F60361}" type="presParOf" srcId="{D6B10401-5EF4-4D18-AFBA-C096734128A9}" destId="{615FA0B6-A43C-4916-A07B-0F5FBE2D6BDF}" srcOrd="14" destOrd="0" presId="urn:microsoft.com/office/officeart/2008/layout/LinedList"/>
    <dgm:cxn modelId="{2B460AAD-2F68-44BA-A1BB-04332FF88A6D}" type="presParOf" srcId="{D6B10401-5EF4-4D18-AFBA-C096734128A9}" destId="{A30AA329-C5D2-42CE-8376-AF5A5ACF6C9F}" srcOrd="15" destOrd="0" presId="urn:microsoft.com/office/officeart/2008/layout/LinedList"/>
    <dgm:cxn modelId="{E54E2C57-191A-4D8C-823F-341CCB8A2F59}" type="presParOf" srcId="{D6B10401-5EF4-4D18-AFBA-C096734128A9}" destId="{DA816F8F-69A6-439F-94CE-7AAF9CA1BF84}" srcOrd="16" destOrd="0" presId="urn:microsoft.com/office/officeart/2008/layout/LinedList"/>
    <dgm:cxn modelId="{25B8FECC-FC65-4D45-B813-615F8BB32035}" type="presParOf" srcId="{DA816F8F-69A6-439F-94CE-7AAF9CA1BF84}" destId="{45165911-4FE2-4852-A5C2-1A09C9804424}" srcOrd="0" destOrd="0" presId="urn:microsoft.com/office/officeart/2008/layout/LinedList"/>
    <dgm:cxn modelId="{6B1670E7-4C36-4DC3-A8EC-64149427B1A6}" type="presParOf" srcId="{DA816F8F-69A6-439F-94CE-7AAF9CA1BF84}" destId="{353F737C-E60B-46CE-8BC1-A9029C13601D}" srcOrd="1" destOrd="0" presId="urn:microsoft.com/office/officeart/2008/layout/LinedList"/>
    <dgm:cxn modelId="{EDEA4EA3-D80E-4B7D-BE1D-6A6AB02B3495}" type="presParOf" srcId="{DA816F8F-69A6-439F-94CE-7AAF9CA1BF84}" destId="{C364E873-8313-4776-ADC1-F7F2C128FCFC}" srcOrd="2" destOrd="0" presId="urn:microsoft.com/office/officeart/2008/layout/LinedList"/>
    <dgm:cxn modelId="{1EB983ED-CC22-4DB5-9EA5-9E9EB2C77183}" type="presParOf" srcId="{D6B10401-5EF4-4D18-AFBA-C096734128A9}" destId="{21E1513B-5240-4084-936E-ADFE3EB616A8}" srcOrd="17" destOrd="0" presId="urn:microsoft.com/office/officeart/2008/layout/LinedList"/>
    <dgm:cxn modelId="{E02513D2-9AAD-4CBD-AC65-FA73BBCC9EEA}" type="presParOf" srcId="{D6B10401-5EF4-4D18-AFBA-C096734128A9}" destId="{256665B8-7F36-4B9F-B426-0B04BFBF0EFC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2060"/>
              </a:solidFill>
            </a:rPr>
            <a:t>Фундамент</a:t>
          </a:r>
          <a:endParaRPr lang="ru-RU" sz="2500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2060"/>
              </a:solidFill>
            </a:rPr>
            <a:t>Структура</a:t>
          </a:r>
          <a:endParaRPr lang="ru-RU" sz="25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Формальні деталі</a:t>
          </a:r>
          <a:endParaRPr lang="ru-RU" sz="2500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914738C7-60EA-4450-BF72-3715E298175F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Уточнення </a:t>
          </a:r>
          <a:endParaRPr lang="ru-RU" sz="2500" dirty="0">
            <a:solidFill>
              <a:srgbClr val="002060"/>
            </a:solidFill>
          </a:endParaRPr>
        </a:p>
      </dgm:t>
    </dgm:pt>
    <dgm:pt modelId="{DE3F11CB-BDD7-4A0B-9326-34A95A1E7DC6}" type="parTrans" cxnId="{3525B8A4-E792-4C51-9E36-53A655CF5CC8}">
      <dgm:prSet/>
      <dgm:spPr/>
      <dgm:t>
        <a:bodyPr/>
        <a:lstStyle/>
        <a:p>
          <a:endParaRPr lang="ru-RU"/>
        </a:p>
      </dgm:t>
    </dgm:pt>
    <dgm:pt modelId="{823D1902-5F5F-4D2F-8442-8175DBB393AB}" type="sibTrans" cxnId="{3525B8A4-E792-4C51-9E36-53A655CF5CC8}">
      <dgm:prSet/>
      <dgm:spPr/>
      <dgm:t>
        <a:bodyPr/>
        <a:lstStyle/>
        <a:p>
          <a:endParaRPr lang="ru-RU"/>
        </a:p>
      </dgm:t>
    </dgm:pt>
    <dgm:pt modelId="{69CD1F05-4AB2-48D2-9E73-E0D2BC585A92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Візуалізація уточнень</a:t>
          </a:r>
          <a:endParaRPr lang="ru-RU" sz="2500" dirty="0">
            <a:solidFill>
              <a:srgbClr val="002060"/>
            </a:solidFill>
          </a:endParaRPr>
        </a:p>
      </dgm:t>
    </dgm:pt>
    <dgm:pt modelId="{3C18EC24-825D-48AA-8EBF-31F339F06630}" type="parTrans" cxnId="{668403DB-5D61-4FA2-BC3B-46A4D4E50B4C}">
      <dgm:prSet/>
      <dgm:spPr/>
      <dgm:t>
        <a:bodyPr/>
        <a:lstStyle/>
        <a:p>
          <a:endParaRPr lang="ru-RU"/>
        </a:p>
      </dgm:t>
    </dgm:pt>
    <dgm:pt modelId="{E1C8B840-11EF-4D56-8B43-63ECF4B7B5A5}" type="sibTrans" cxnId="{668403DB-5D61-4FA2-BC3B-46A4D4E50B4C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6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6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5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6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5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6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5"/>
      <dgm:spPr/>
    </dgm:pt>
    <dgm:pt modelId="{B88D4ED2-5BAD-4BCB-9449-EDC2AA32B3D5}" type="pres">
      <dgm:prSet presAssocID="{87A5DE77-4D10-44ED-BA93-DE3D653DB156}" presName="vertSpace2b" presStyleCnt="0"/>
      <dgm:spPr/>
    </dgm:pt>
    <dgm:pt modelId="{4A1251DF-2911-4174-AA24-1FE5E528E8FE}" type="pres">
      <dgm:prSet presAssocID="{914738C7-60EA-4450-BF72-3715E298175F}" presName="horz2" presStyleCnt="0"/>
      <dgm:spPr/>
    </dgm:pt>
    <dgm:pt modelId="{4352CFB8-04E1-4073-95D4-EFA32C879188}" type="pres">
      <dgm:prSet presAssocID="{914738C7-60EA-4450-BF72-3715E298175F}" presName="horzSpace2" presStyleCnt="0"/>
      <dgm:spPr/>
    </dgm:pt>
    <dgm:pt modelId="{0C6CB9FC-74CB-49D2-B3C8-6EFD712256AE}" type="pres">
      <dgm:prSet presAssocID="{914738C7-60EA-4450-BF72-3715E298175F}" presName="tx2" presStyleLbl="revTx" presStyleIdx="4" presStyleCnt="6"/>
      <dgm:spPr/>
      <dgm:t>
        <a:bodyPr/>
        <a:lstStyle/>
        <a:p>
          <a:endParaRPr lang="ru-RU"/>
        </a:p>
      </dgm:t>
    </dgm:pt>
    <dgm:pt modelId="{AA885904-0FBB-4096-AF62-AA85A149A699}" type="pres">
      <dgm:prSet presAssocID="{914738C7-60EA-4450-BF72-3715E298175F}" presName="vert2" presStyleCnt="0"/>
      <dgm:spPr/>
    </dgm:pt>
    <dgm:pt modelId="{E0B09718-9FE6-4C83-89B4-969DF6CFB975}" type="pres">
      <dgm:prSet presAssocID="{914738C7-60EA-4450-BF72-3715E298175F}" presName="thinLine2b" presStyleLbl="callout" presStyleIdx="3" presStyleCnt="5"/>
      <dgm:spPr/>
    </dgm:pt>
    <dgm:pt modelId="{E7DCFAEC-8BF5-4346-AF71-9D77ABB78AA8}" type="pres">
      <dgm:prSet presAssocID="{914738C7-60EA-4450-BF72-3715E298175F}" presName="vertSpace2b" presStyleCnt="0"/>
      <dgm:spPr/>
    </dgm:pt>
    <dgm:pt modelId="{CAF32819-84B1-4D27-8B09-B7E507E42F34}" type="pres">
      <dgm:prSet presAssocID="{69CD1F05-4AB2-48D2-9E73-E0D2BC585A92}" presName="horz2" presStyleCnt="0"/>
      <dgm:spPr/>
    </dgm:pt>
    <dgm:pt modelId="{9A499D66-2E0F-4281-AAE1-A087654719EB}" type="pres">
      <dgm:prSet presAssocID="{69CD1F05-4AB2-48D2-9E73-E0D2BC585A92}" presName="horzSpace2" presStyleCnt="0"/>
      <dgm:spPr/>
    </dgm:pt>
    <dgm:pt modelId="{0D14E6C3-FEDA-4486-AF53-7926D952657F}" type="pres">
      <dgm:prSet presAssocID="{69CD1F05-4AB2-48D2-9E73-E0D2BC585A92}" presName="tx2" presStyleLbl="revTx" presStyleIdx="5" presStyleCnt="6"/>
      <dgm:spPr/>
      <dgm:t>
        <a:bodyPr/>
        <a:lstStyle/>
        <a:p>
          <a:endParaRPr lang="ru-RU"/>
        </a:p>
      </dgm:t>
    </dgm:pt>
    <dgm:pt modelId="{64C21D3B-3ADD-441D-A314-5C67588643A6}" type="pres">
      <dgm:prSet presAssocID="{69CD1F05-4AB2-48D2-9E73-E0D2BC585A92}" presName="vert2" presStyleCnt="0"/>
      <dgm:spPr/>
    </dgm:pt>
    <dgm:pt modelId="{615FA0B6-A43C-4916-A07B-0F5FBE2D6BDF}" type="pres">
      <dgm:prSet presAssocID="{69CD1F05-4AB2-48D2-9E73-E0D2BC585A92}" presName="thinLine2b" presStyleLbl="callout" presStyleIdx="4" presStyleCnt="5"/>
      <dgm:spPr/>
    </dgm:pt>
    <dgm:pt modelId="{A30AA329-C5D2-42CE-8376-AF5A5ACF6C9F}" type="pres">
      <dgm:prSet presAssocID="{69CD1F05-4AB2-48D2-9E73-E0D2BC585A92}" presName="vertSpace2b" presStyleCnt="0"/>
      <dgm:spPr/>
    </dgm:pt>
  </dgm:ptLst>
  <dgm:cxnLst>
    <dgm:cxn modelId="{3525B8A4-E792-4C51-9E36-53A655CF5CC8}" srcId="{8363685A-C2C3-486B-A78D-65CF912C9B9F}" destId="{914738C7-60EA-4450-BF72-3715E298175F}" srcOrd="3" destOrd="0" parTransId="{DE3F11CB-BDD7-4A0B-9326-34A95A1E7DC6}" sibTransId="{823D1902-5F5F-4D2F-8442-8175DBB393AB}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23772CE6-342F-49D6-B76F-EBCC92E5BC7E}" type="presOf" srcId="{87A5DE77-4D10-44ED-BA93-DE3D653DB156}" destId="{0496AB6C-1163-4675-960E-57FB59E7D395}" srcOrd="0" destOrd="0" presId="urn:microsoft.com/office/officeart/2008/layout/LinedList"/>
    <dgm:cxn modelId="{1A5F30A3-F117-4B2F-806A-219D526F4503}" type="presOf" srcId="{69CD1F05-4AB2-48D2-9E73-E0D2BC585A92}" destId="{0D14E6C3-FEDA-4486-AF53-7926D952657F}" srcOrd="0" destOrd="0" presId="urn:microsoft.com/office/officeart/2008/layout/LinedList"/>
    <dgm:cxn modelId="{27063957-5036-4651-A6DE-B48D82D69E19}" type="presOf" srcId="{900349F5-3F4E-4A06-9047-0696A9F229ED}" destId="{0CC77C34-DDC9-4316-A676-D050EF80B38A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772CFEBE-7258-4E71-8F9D-17628A776433}" type="presOf" srcId="{E64099F6-6BD3-4E91-B72A-FE732A3E2132}" destId="{21AAF886-F122-4380-8A3C-6B386AF3237F}" srcOrd="0" destOrd="0" presId="urn:microsoft.com/office/officeart/2008/layout/LinedList"/>
    <dgm:cxn modelId="{668403DB-5D61-4FA2-BC3B-46A4D4E50B4C}" srcId="{8363685A-C2C3-486B-A78D-65CF912C9B9F}" destId="{69CD1F05-4AB2-48D2-9E73-E0D2BC585A92}" srcOrd="4" destOrd="0" parTransId="{3C18EC24-825D-48AA-8EBF-31F339F06630}" sibTransId="{E1C8B840-11EF-4D56-8B43-63ECF4B7B5A5}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05604AAD-6323-4BC9-ABA2-836A1E925204}" type="presOf" srcId="{8363685A-C2C3-486B-A78D-65CF912C9B9F}" destId="{9E22E9CD-5CCC-492C-965A-BDA38AF874DB}" srcOrd="0" destOrd="0" presId="urn:microsoft.com/office/officeart/2008/layout/LinedList"/>
    <dgm:cxn modelId="{9704E251-7D86-4AD2-8540-940F57983342}" type="presOf" srcId="{0707525C-9695-4AB4-9E1D-E1F76ABDD007}" destId="{BFF5FEB5-F029-4829-843A-56D06C4B036A}" srcOrd="0" destOrd="0" presId="urn:microsoft.com/office/officeart/2008/layout/LinedList"/>
    <dgm:cxn modelId="{58BDE807-6AF8-41F3-A6FC-C87DA50A1AF4}" type="presOf" srcId="{914738C7-60EA-4450-BF72-3715E298175F}" destId="{0C6CB9FC-74CB-49D2-B3C8-6EFD712256AE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463048FF-397A-4CEB-968A-F4FFF0A7AF46}" type="presParOf" srcId="{BFF5FEB5-F029-4829-843A-56D06C4B036A}" destId="{0DD0768D-820B-4DD5-8BC1-75F23203F997}" srcOrd="0" destOrd="0" presId="urn:microsoft.com/office/officeart/2008/layout/LinedList"/>
    <dgm:cxn modelId="{CC966A8A-B491-45D1-8F72-36B383BF3F72}" type="presParOf" srcId="{BFF5FEB5-F029-4829-843A-56D06C4B036A}" destId="{060B58F7-10F7-4AD2-B77D-98D6F1875AB5}" srcOrd="1" destOrd="0" presId="urn:microsoft.com/office/officeart/2008/layout/LinedList"/>
    <dgm:cxn modelId="{F5B5BA52-92EC-43A0-A7E9-733003491827}" type="presParOf" srcId="{060B58F7-10F7-4AD2-B77D-98D6F1875AB5}" destId="{9E22E9CD-5CCC-492C-965A-BDA38AF874DB}" srcOrd="0" destOrd="0" presId="urn:microsoft.com/office/officeart/2008/layout/LinedList"/>
    <dgm:cxn modelId="{04B458B2-7BA4-44F4-B7F4-FAB6C8DF9882}" type="presParOf" srcId="{060B58F7-10F7-4AD2-B77D-98D6F1875AB5}" destId="{D6B10401-5EF4-4D18-AFBA-C096734128A9}" srcOrd="1" destOrd="0" presId="urn:microsoft.com/office/officeart/2008/layout/LinedList"/>
    <dgm:cxn modelId="{21C4E630-C474-4E98-80E3-59EBD6D2E44D}" type="presParOf" srcId="{D6B10401-5EF4-4D18-AFBA-C096734128A9}" destId="{5E9E48FB-4D8E-45C4-9D2A-C6CEB32F0FA9}" srcOrd="0" destOrd="0" presId="urn:microsoft.com/office/officeart/2008/layout/LinedList"/>
    <dgm:cxn modelId="{6B3563DB-B792-4812-8AF5-9E049061404C}" type="presParOf" srcId="{D6B10401-5EF4-4D18-AFBA-C096734128A9}" destId="{55FB22F4-EC2E-40C4-A432-F9363857B236}" srcOrd="1" destOrd="0" presId="urn:microsoft.com/office/officeart/2008/layout/LinedList"/>
    <dgm:cxn modelId="{428160EA-1CDD-4638-AD93-4551701BA7F8}" type="presParOf" srcId="{55FB22F4-EC2E-40C4-A432-F9363857B236}" destId="{109AD423-DBD6-4BC7-A114-0FA67755523A}" srcOrd="0" destOrd="0" presId="urn:microsoft.com/office/officeart/2008/layout/LinedList"/>
    <dgm:cxn modelId="{EE34379D-1BC2-4375-BF2F-0106E3CBB9D1}" type="presParOf" srcId="{55FB22F4-EC2E-40C4-A432-F9363857B236}" destId="{0CC77C34-DDC9-4316-A676-D050EF80B38A}" srcOrd="1" destOrd="0" presId="urn:microsoft.com/office/officeart/2008/layout/LinedList"/>
    <dgm:cxn modelId="{07A08427-7B56-4C48-9F78-609976F7EC83}" type="presParOf" srcId="{55FB22F4-EC2E-40C4-A432-F9363857B236}" destId="{55A21BA8-5FFB-410B-9C49-5CD0AB2DC363}" srcOrd="2" destOrd="0" presId="urn:microsoft.com/office/officeart/2008/layout/LinedList"/>
    <dgm:cxn modelId="{18B3C7D8-CC76-4610-B8E2-0B6641A40F44}" type="presParOf" srcId="{D6B10401-5EF4-4D18-AFBA-C096734128A9}" destId="{BEBE0160-9F08-4A02-BC2D-4F1E25E308E8}" srcOrd="2" destOrd="0" presId="urn:microsoft.com/office/officeart/2008/layout/LinedList"/>
    <dgm:cxn modelId="{07455DF6-F89F-4B08-8FE8-5A7DE46D9CAD}" type="presParOf" srcId="{D6B10401-5EF4-4D18-AFBA-C096734128A9}" destId="{DF1B56D9-2305-461E-A962-82D60C443696}" srcOrd="3" destOrd="0" presId="urn:microsoft.com/office/officeart/2008/layout/LinedList"/>
    <dgm:cxn modelId="{7663AE8B-C5B1-4796-892F-BC2BDD0AF9A2}" type="presParOf" srcId="{D6B10401-5EF4-4D18-AFBA-C096734128A9}" destId="{19306A39-17AD-4B3F-AD48-985161453DA9}" srcOrd="4" destOrd="0" presId="urn:microsoft.com/office/officeart/2008/layout/LinedList"/>
    <dgm:cxn modelId="{ECF19E58-807A-41F8-8BEF-F078F66F2B7D}" type="presParOf" srcId="{19306A39-17AD-4B3F-AD48-985161453DA9}" destId="{9CEF0628-6A85-4CD7-A460-BDEE1F341488}" srcOrd="0" destOrd="0" presId="urn:microsoft.com/office/officeart/2008/layout/LinedList"/>
    <dgm:cxn modelId="{2A5344DA-1FB7-45AB-AF8D-BB21842AB773}" type="presParOf" srcId="{19306A39-17AD-4B3F-AD48-985161453DA9}" destId="{21AAF886-F122-4380-8A3C-6B386AF3237F}" srcOrd="1" destOrd="0" presId="urn:microsoft.com/office/officeart/2008/layout/LinedList"/>
    <dgm:cxn modelId="{C4E09DF6-7E3B-4C6F-9A83-5C7FD211F3FC}" type="presParOf" srcId="{19306A39-17AD-4B3F-AD48-985161453DA9}" destId="{F278D8DC-295A-4F30-89AA-C016B2262532}" srcOrd="2" destOrd="0" presId="urn:microsoft.com/office/officeart/2008/layout/LinedList"/>
    <dgm:cxn modelId="{D3821E60-AEFB-420F-8F50-18B3FBD18AFC}" type="presParOf" srcId="{D6B10401-5EF4-4D18-AFBA-C096734128A9}" destId="{1A2673BE-6A30-4786-ACF2-8F369AFC1C58}" srcOrd="5" destOrd="0" presId="urn:microsoft.com/office/officeart/2008/layout/LinedList"/>
    <dgm:cxn modelId="{EAA2ED8B-8BF4-4A2F-A3C3-B1017F62E14C}" type="presParOf" srcId="{D6B10401-5EF4-4D18-AFBA-C096734128A9}" destId="{0CEB64EC-4D3A-4013-9061-6817EBB8216E}" srcOrd="6" destOrd="0" presId="urn:microsoft.com/office/officeart/2008/layout/LinedList"/>
    <dgm:cxn modelId="{C6024E57-C7D2-4C46-AAE9-2B3FD1D97986}" type="presParOf" srcId="{D6B10401-5EF4-4D18-AFBA-C096734128A9}" destId="{B7AE4CC7-9267-4891-BF7C-F152D5EBBEEB}" srcOrd="7" destOrd="0" presId="urn:microsoft.com/office/officeart/2008/layout/LinedList"/>
    <dgm:cxn modelId="{7046AC0C-9264-4944-89F6-91576EEDADD6}" type="presParOf" srcId="{B7AE4CC7-9267-4891-BF7C-F152D5EBBEEB}" destId="{998D022A-E36B-4170-B6BB-BDDB38AE9193}" srcOrd="0" destOrd="0" presId="urn:microsoft.com/office/officeart/2008/layout/LinedList"/>
    <dgm:cxn modelId="{5A90DAA5-AC33-44C1-9635-F7CF82B21533}" type="presParOf" srcId="{B7AE4CC7-9267-4891-BF7C-F152D5EBBEEB}" destId="{0496AB6C-1163-4675-960E-57FB59E7D395}" srcOrd="1" destOrd="0" presId="urn:microsoft.com/office/officeart/2008/layout/LinedList"/>
    <dgm:cxn modelId="{A75C19E2-9939-4F85-9DD0-AE79EDD7A2AF}" type="presParOf" srcId="{B7AE4CC7-9267-4891-BF7C-F152D5EBBEEB}" destId="{E9AE5B23-6425-45C2-9FCD-3267065A167C}" srcOrd="2" destOrd="0" presId="urn:microsoft.com/office/officeart/2008/layout/LinedList"/>
    <dgm:cxn modelId="{1890BB2E-2193-4CC6-8E12-C539E3B38708}" type="presParOf" srcId="{D6B10401-5EF4-4D18-AFBA-C096734128A9}" destId="{47953D06-D6A5-4ABE-AAB4-D7A9E27FC0E7}" srcOrd="8" destOrd="0" presId="urn:microsoft.com/office/officeart/2008/layout/LinedList"/>
    <dgm:cxn modelId="{3C60EC4E-9A7D-4CF7-A0C8-8781FF72719E}" type="presParOf" srcId="{D6B10401-5EF4-4D18-AFBA-C096734128A9}" destId="{B88D4ED2-5BAD-4BCB-9449-EDC2AA32B3D5}" srcOrd="9" destOrd="0" presId="urn:microsoft.com/office/officeart/2008/layout/LinedList"/>
    <dgm:cxn modelId="{D86076B3-84FA-46FA-AEC2-C4F3B0C125D3}" type="presParOf" srcId="{D6B10401-5EF4-4D18-AFBA-C096734128A9}" destId="{4A1251DF-2911-4174-AA24-1FE5E528E8FE}" srcOrd="10" destOrd="0" presId="urn:microsoft.com/office/officeart/2008/layout/LinedList"/>
    <dgm:cxn modelId="{8B9A6CC2-EEAA-4379-9D0F-DEF86FB7F9A6}" type="presParOf" srcId="{4A1251DF-2911-4174-AA24-1FE5E528E8FE}" destId="{4352CFB8-04E1-4073-95D4-EFA32C879188}" srcOrd="0" destOrd="0" presId="urn:microsoft.com/office/officeart/2008/layout/LinedList"/>
    <dgm:cxn modelId="{61B8C636-B5E1-490F-A8AE-0395290F2FBB}" type="presParOf" srcId="{4A1251DF-2911-4174-AA24-1FE5E528E8FE}" destId="{0C6CB9FC-74CB-49D2-B3C8-6EFD712256AE}" srcOrd="1" destOrd="0" presId="urn:microsoft.com/office/officeart/2008/layout/LinedList"/>
    <dgm:cxn modelId="{7CFB1FAD-CC52-4532-9576-B8A893965A84}" type="presParOf" srcId="{4A1251DF-2911-4174-AA24-1FE5E528E8FE}" destId="{AA885904-0FBB-4096-AF62-AA85A149A699}" srcOrd="2" destOrd="0" presId="urn:microsoft.com/office/officeart/2008/layout/LinedList"/>
    <dgm:cxn modelId="{D318EE69-CA97-4DE4-A679-31D3991A1FDD}" type="presParOf" srcId="{D6B10401-5EF4-4D18-AFBA-C096734128A9}" destId="{E0B09718-9FE6-4C83-89B4-969DF6CFB975}" srcOrd="11" destOrd="0" presId="urn:microsoft.com/office/officeart/2008/layout/LinedList"/>
    <dgm:cxn modelId="{9290A801-C15E-4D78-AEF6-7BBAA642928F}" type="presParOf" srcId="{D6B10401-5EF4-4D18-AFBA-C096734128A9}" destId="{E7DCFAEC-8BF5-4346-AF71-9D77ABB78AA8}" srcOrd="12" destOrd="0" presId="urn:microsoft.com/office/officeart/2008/layout/LinedList"/>
    <dgm:cxn modelId="{CEFD9310-0619-4425-AB48-A4151BF8ABE1}" type="presParOf" srcId="{D6B10401-5EF4-4D18-AFBA-C096734128A9}" destId="{CAF32819-84B1-4D27-8B09-B7E507E42F34}" srcOrd="13" destOrd="0" presId="urn:microsoft.com/office/officeart/2008/layout/LinedList"/>
    <dgm:cxn modelId="{A2B8261D-D20E-49F9-B781-4151053FA89F}" type="presParOf" srcId="{CAF32819-84B1-4D27-8B09-B7E507E42F34}" destId="{9A499D66-2E0F-4281-AAE1-A087654719EB}" srcOrd="0" destOrd="0" presId="urn:microsoft.com/office/officeart/2008/layout/LinedList"/>
    <dgm:cxn modelId="{4A5C147A-21C2-4D85-9440-C26D222E6EC5}" type="presParOf" srcId="{CAF32819-84B1-4D27-8B09-B7E507E42F34}" destId="{0D14E6C3-FEDA-4486-AF53-7926D952657F}" srcOrd="1" destOrd="0" presId="urn:microsoft.com/office/officeart/2008/layout/LinedList"/>
    <dgm:cxn modelId="{1052243E-C7E8-4ED4-9468-8A09B12C59CE}" type="presParOf" srcId="{CAF32819-84B1-4D27-8B09-B7E507E42F34}" destId="{64C21D3B-3ADD-441D-A314-5C67588643A6}" srcOrd="2" destOrd="0" presId="urn:microsoft.com/office/officeart/2008/layout/LinedList"/>
    <dgm:cxn modelId="{AAB924BF-AD82-4E16-8296-4AE0D08BDCCA}" type="presParOf" srcId="{D6B10401-5EF4-4D18-AFBA-C096734128A9}" destId="{615FA0B6-A43C-4916-A07B-0F5FBE2D6BDF}" srcOrd="14" destOrd="0" presId="urn:microsoft.com/office/officeart/2008/layout/LinedList"/>
    <dgm:cxn modelId="{46D99D99-96DF-4737-8A7F-C533E4212B7B}" type="presParOf" srcId="{D6B10401-5EF4-4D18-AFBA-C096734128A9}" destId="{A30AA329-C5D2-42CE-8376-AF5A5ACF6C9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9D0984-B285-4852-9AB1-6BCEC6026C23}" type="doc">
      <dgm:prSet loTypeId="urn:microsoft.com/office/officeart/2005/8/layout/cycle6" loCatId="cycle" qsTypeId="urn:microsoft.com/office/officeart/2009/2/quickstyle/3d8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44A4718-8027-4EB3-90B7-7C7D2094C679}">
      <dgm:prSet phldrT="[Текст]"/>
      <dgm:spPr/>
      <dgm:t>
        <a:bodyPr/>
        <a:lstStyle/>
        <a:p>
          <a:r>
            <a:rPr lang="uk-UA" dirty="0" smtClean="0"/>
            <a:t>Ігрова механіка</a:t>
          </a:r>
          <a:endParaRPr lang="ru-RU" dirty="0"/>
        </a:p>
      </dgm:t>
    </dgm:pt>
    <dgm:pt modelId="{E18FCFBC-13E7-4843-9D56-F0D30683F6D3}" type="parTrans" cxnId="{9DF785B9-110B-4F4B-BECA-609864124965}">
      <dgm:prSet/>
      <dgm:spPr/>
      <dgm:t>
        <a:bodyPr/>
        <a:lstStyle/>
        <a:p>
          <a:endParaRPr lang="ru-RU"/>
        </a:p>
      </dgm:t>
    </dgm:pt>
    <dgm:pt modelId="{433B337E-5072-4C8B-AE02-7746D0F69A0B}" type="sibTrans" cxnId="{9DF785B9-110B-4F4B-BECA-609864124965}">
      <dgm:prSet/>
      <dgm:spPr/>
      <dgm:t>
        <a:bodyPr/>
        <a:lstStyle/>
        <a:p>
          <a:endParaRPr lang="ru-RU"/>
        </a:p>
      </dgm:t>
    </dgm:pt>
    <dgm:pt modelId="{5663591A-45CF-43A3-9CB6-8B1ADAFA1018}">
      <dgm:prSet phldrT="[Текст]"/>
      <dgm:spPr/>
      <dgm:t>
        <a:bodyPr/>
        <a:lstStyle/>
        <a:p>
          <a:r>
            <a:rPr lang="uk-UA" dirty="0" smtClean="0"/>
            <a:t>Естетика</a:t>
          </a:r>
        </a:p>
        <a:p>
          <a:r>
            <a:rPr lang="uk-UA" dirty="0" smtClean="0"/>
            <a:t>(графіка і звук)</a:t>
          </a:r>
          <a:endParaRPr lang="ru-RU" dirty="0"/>
        </a:p>
      </dgm:t>
    </dgm:pt>
    <dgm:pt modelId="{3A35EA95-F74C-49BA-9F83-08009096BC35}" type="parTrans" cxnId="{0D84A486-37C1-407F-81D5-977648942FE0}">
      <dgm:prSet/>
      <dgm:spPr/>
      <dgm:t>
        <a:bodyPr/>
        <a:lstStyle/>
        <a:p>
          <a:endParaRPr lang="ru-RU"/>
        </a:p>
      </dgm:t>
    </dgm:pt>
    <dgm:pt modelId="{A83DF57C-9EB7-432C-96C9-ABF61FED4922}" type="sibTrans" cxnId="{0D84A486-37C1-407F-81D5-977648942FE0}">
      <dgm:prSet/>
      <dgm:spPr/>
      <dgm:t>
        <a:bodyPr/>
        <a:lstStyle/>
        <a:p>
          <a:endParaRPr lang="ru-RU"/>
        </a:p>
      </dgm:t>
    </dgm:pt>
    <dgm:pt modelId="{8ED91897-97ED-446C-836D-39E80C6F43ED}">
      <dgm:prSet phldrT="[Текст]"/>
      <dgm:spPr/>
      <dgm:t>
        <a:bodyPr/>
        <a:lstStyle/>
        <a:p>
          <a:r>
            <a:rPr lang="uk-UA" dirty="0" smtClean="0"/>
            <a:t>Технологія</a:t>
          </a:r>
          <a:endParaRPr lang="ru-RU" dirty="0"/>
        </a:p>
      </dgm:t>
    </dgm:pt>
    <dgm:pt modelId="{799F1442-3C49-4857-9466-F969A30755F0}" type="parTrans" cxnId="{F4CB92D1-0C2C-42AA-B4C5-6A80B0885C4C}">
      <dgm:prSet/>
      <dgm:spPr/>
      <dgm:t>
        <a:bodyPr/>
        <a:lstStyle/>
        <a:p>
          <a:endParaRPr lang="ru-RU"/>
        </a:p>
      </dgm:t>
    </dgm:pt>
    <dgm:pt modelId="{37ED7BCA-F53E-4349-841E-C882B3CFDFF6}" type="sibTrans" cxnId="{F4CB92D1-0C2C-42AA-B4C5-6A80B0885C4C}">
      <dgm:prSet/>
      <dgm:spPr/>
      <dgm:t>
        <a:bodyPr/>
        <a:lstStyle/>
        <a:p>
          <a:endParaRPr lang="ru-RU"/>
        </a:p>
      </dgm:t>
    </dgm:pt>
    <dgm:pt modelId="{72F55F24-D9CC-40E5-B22A-9F1FCE5C1A10}">
      <dgm:prSet phldrT="[Текст]"/>
      <dgm:spPr/>
      <dgm:t>
        <a:bodyPr/>
        <a:lstStyle/>
        <a:p>
          <a:r>
            <a:rPr lang="uk-UA" dirty="0" err="1" smtClean="0"/>
            <a:t>Кінестетика</a:t>
          </a:r>
          <a:r>
            <a:rPr lang="uk-UA" dirty="0" smtClean="0"/>
            <a:t> (відчуття)</a:t>
          </a:r>
          <a:endParaRPr lang="ru-RU" dirty="0"/>
        </a:p>
      </dgm:t>
    </dgm:pt>
    <dgm:pt modelId="{C84E0BCF-C926-4DB9-9CD1-356441DBA78B}" type="parTrans" cxnId="{BFB01309-F2F7-4EDD-A1BD-8F2B0F5ED8A6}">
      <dgm:prSet/>
      <dgm:spPr/>
      <dgm:t>
        <a:bodyPr/>
        <a:lstStyle/>
        <a:p>
          <a:endParaRPr lang="ru-RU"/>
        </a:p>
      </dgm:t>
    </dgm:pt>
    <dgm:pt modelId="{0EC3B0AE-77BB-4185-83B8-BD100EFC5D17}" type="sibTrans" cxnId="{BFB01309-F2F7-4EDD-A1BD-8F2B0F5ED8A6}">
      <dgm:prSet/>
      <dgm:spPr/>
      <dgm:t>
        <a:bodyPr/>
        <a:lstStyle/>
        <a:p>
          <a:endParaRPr lang="ru-RU"/>
        </a:p>
      </dgm:t>
    </dgm:pt>
    <dgm:pt modelId="{349C59E6-F3FC-4FC9-8E45-E663584F87B7}" type="pres">
      <dgm:prSet presAssocID="{169D0984-B285-4852-9AB1-6BCEC6026C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36D591-13FA-42D9-8417-E4E0ACD6EB4E}" type="pres">
      <dgm:prSet presAssocID="{144A4718-8027-4EB3-90B7-7C7D2094C6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51E51-4284-4EBA-84AC-7EC655509AB1}" type="pres">
      <dgm:prSet presAssocID="{144A4718-8027-4EB3-90B7-7C7D2094C679}" presName="spNode" presStyleCnt="0"/>
      <dgm:spPr/>
    </dgm:pt>
    <dgm:pt modelId="{9D730450-C716-49ED-9E9A-BB22646F70E3}" type="pres">
      <dgm:prSet presAssocID="{433B337E-5072-4C8B-AE02-7746D0F69A0B}" presName="sibTrans" presStyleLbl="sibTrans1D1" presStyleIdx="0" presStyleCnt="4"/>
      <dgm:spPr/>
      <dgm:t>
        <a:bodyPr/>
        <a:lstStyle/>
        <a:p>
          <a:endParaRPr lang="ru-RU"/>
        </a:p>
      </dgm:t>
    </dgm:pt>
    <dgm:pt modelId="{74D6CDD5-165E-4245-8644-7E181F610B49}" type="pres">
      <dgm:prSet presAssocID="{5663591A-45CF-43A3-9CB6-8B1ADAFA10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044F2-2BBA-4C7D-ABA6-3CA626B75EAA}" type="pres">
      <dgm:prSet presAssocID="{5663591A-45CF-43A3-9CB6-8B1ADAFA1018}" presName="spNode" presStyleCnt="0"/>
      <dgm:spPr/>
    </dgm:pt>
    <dgm:pt modelId="{FDC95E3E-5823-4600-8742-3830E23B68C3}" type="pres">
      <dgm:prSet presAssocID="{A83DF57C-9EB7-432C-96C9-ABF61FED4922}" presName="sibTrans" presStyleLbl="sibTrans1D1" presStyleIdx="1" presStyleCnt="4"/>
      <dgm:spPr/>
      <dgm:t>
        <a:bodyPr/>
        <a:lstStyle/>
        <a:p>
          <a:endParaRPr lang="ru-RU"/>
        </a:p>
      </dgm:t>
    </dgm:pt>
    <dgm:pt modelId="{E8F9C2D5-C8AF-4591-8F7C-BAC7A7818B97}" type="pres">
      <dgm:prSet presAssocID="{8ED91897-97ED-446C-836D-39E80C6F43E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7A2C0-5D0F-479A-B884-A8A4B105FB4B}" type="pres">
      <dgm:prSet presAssocID="{8ED91897-97ED-446C-836D-39E80C6F43ED}" presName="spNode" presStyleCnt="0"/>
      <dgm:spPr/>
    </dgm:pt>
    <dgm:pt modelId="{4DC2DBD9-8B32-449D-A3E9-ED65C841825F}" type="pres">
      <dgm:prSet presAssocID="{37ED7BCA-F53E-4349-841E-C882B3CFDFF6}" presName="sibTrans" presStyleLbl="sibTrans1D1" presStyleIdx="2" presStyleCnt="4"/>
      <dgm:spPr/>
      <dgm:t>
        <a:bodyPr/>
        <a:lstStyle/>
        <a:p>
          <a:endParaRPr lang="ru-RU"/>
        </a:p>
      </dgm:t>
    </dgm:pt>
    <dgm:pt modelId="{EF8B57B3-0C4B-498E-8925-3A503821778A}" type="pres">
      <dgm:prSet presAssocID="{72F55F24-D9CC-40E5-B22A-9F1FCE5C1A1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A8662-D65A-431E-B47D-666323BC6765}" type="pres">
      <dgm:prSet presAssocID="{72F55F24-D9CC-40E5-B22A-9F1FCE5C1A10}" presName="spNode" presStyleCnt="0"/>
      <dgm:spPr/>
    </dgm:pt>
    <dgm:pt modelId="{2E8E1492-D8F5-43F4-95BA-A71BA05307CF}" type="pres">
      <dgm:prSet presAssocID="{0EC3B0AE-77BB-4185-83B8-BD100EFC5D17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BFB01309-F2F7-4EDD-A1BD-8F2B0F5ED8A6}" srcId="{169D0984-B285-4852-9AB1-6BCEC6026C23}" destId="{72F55F24-D9CC-40E5-B22A-9F1FCE5C1A10}" srcOrd="3" destOrd="0" parTransId="{C84E0BCF-C926-4DB9-9CD1-356441DBA78B}" sibTransId="{0EC3B0AE-77BB-4185-83B8-BD100EFC5D17}"/>
    <dgm:cxn modelId="{BCEAF8DA-7F7B-4407-A7EC-31D1D4553FCF}" type="presOf" srcId="{433B337E-5072-4C8B-AE02-7746D0F69A0B}" destId="{9D730450-C716-49ED-9E9A-BB22646F70E3}" srcOrd="0" destOrd="0" presId="urn:microsoft.com/office/officeart/2005/8/layout/cycle6"/>
    <dgm:cxn modelId="{31846856-AB00-4276-B8FC-7BB9E9E66584}" type="presOf" srcId="{0EC3B0AE-77BB-4185-83B8-BD100EFC5D17}" destId="{2E8E1492-D8F5-43F4-95BA-A71BA05307CF}" srcOrd="0" destOrd="0" presId="urn:microsoft.com/office/officeart/2005/8/layout/cycle6"/>
    <dgm:cxn modelId="{201FC5C4-C8F4-43B6-BED9-04977D5F7D5E}" type="presOf" srcId="{72F55F24-D9CC-40E5-B22A-9F1FCE5C1A10}" destId="{EF8B57B3-0C4B-498E-8925-3A503821778A}" srcOrd="0" destOrd="0" presId="urn:microsoft.com/office/officeart/2005/8/layout/cycle6"/>
    <dgm:cxn modelId="{0D84A486-37C1-407F-81D5-977648942FE0}" srcId="{169D0984-B285-4852-9AB1-6BCEC6026C23}" destId="{5663591A-45CF-43A3-9CB6-8B1ADAFA1018}" srcOrd="1" destOrd="0" parTransId="{3A35EA95-F74C-49BA-9F83-08009096BC35}" sibTransId="{A83DF57C-9EB7-432C-96C9-ABF61FED4922}"/>
    <dgm:cxn modelId="{DB776D87-96BA-4AAB-ABE8-FB6351C3FF31}" type="presOf" srcId="{144A4718-8027-4EB3-90B7-7C7D2094C679}" destId="{FF36D591-13FA-42D9-8417-E4E0ACD6EB4E}" srcOrd="0" destOrd="0" presId="urn:microsoft.com/office/officeart/2005/8/layout/cycle6"/>
    <dgm:cxn modelId="{9AAD1F95-C9E1-489D-AD6F-38C0F7CC78F8}" type="presOf" srcId="{169D0984-B285-4852-9AB1-6BCEC6026C23}" destId="{349C59E6-F3FC-4FC9-8E45-E663584F87B7}" srcOrd="0" destOrd="0" presId="urn:microsoft.com/office/officeart/2005/8/layout/cycle6"/>
    <dgm:cxn modelId="{F4CB92D1-0C2C-42AA-B4C5-6A80B0885C4C}" srcId="{169D0984-B285-4852-9AB1-6BCEC6026C23}" destId="{8ED91897-97ED-446C-836D-39E80C6F43ED}" srcOrd="2" destOrd="0" parTransId="{799F1442-3C49-4857-9466-F969A30755F0}" sibTransId="{37ED7BCA-F53E-4349-841E-C882B3CFDFF6}"/>
    <dgm:cxn modelId="{78594958-42F3-48AD-96F7-BE68981F744C}" type="presOf" srcId="{5663591A-45CF-43A3-9CB6-8B1ADAFA1018}" destId="{74D6CDD5-165E-4245-8644-7E181F610B49}" srcOrd="0" destOrd="0" presId="urn:microsoft.com/office/officeart/2005/8/layout/cycle6"/>
    <dgm:cxn modelId="{54AFB818-5A0E-43D4-A59F-2FED617332F5}" type="presOf" srcId="{37ED7BCA-F53E-4349-841E-C882B3CFDFF6}" destId="{4DC2DBD9-8B32-449D-A3E9-ED65C841825F}" srcOrd="0" destOrd="0" presId="urn:microsoft.com/office/officeart/2005/8/layout/cycle6"/>
    <dgm:cxn modelId="{FC1ACCD0-4116-4FFD-B882-E535E2629438}" type="presOf" srcId="{A83DF57C-9EB7-432C-96C9-ABF61FED4922}" destId="{FDC95E3E-5823-4600-8742-3830E23B68C3}" srcOrd="0" destOrd="0" presId="urn:microsoft.com/office/officeart/2005/8/layout/cycle6"/>
    <dgm:cxn modelId="{9DF785B9-110B-4F4B-BECA-609864124965}" srcId="{169D0984-B285-4852-9AB1-6BCEC6026C23}" destId="{144A4718-8027-4EB3-90B7-7C7D2094C679}" srcOrd="0" destOrd="0" parTransId="{E18FCFBC-13E7-4843-9D56-F0D30683F6D3}" sibTransId="{433B337E-5072-4C8B-AE02-7746D0F69A0B}"/>
    <dgm:cxn modelId="{09A19BA7-D916-4A45-A0AF-D715AAF71360}" type="presOf" srcId="{8ED91897-97ED-446C-836D-39E80C6F43ED}" destId="{E8F9C2D5-C8AF-4591-8F7C-BAC7A7818B97}" srcOrd="0" destOrd="0" presId="urn:microsoft.com/office/officeart/2005/8/layout/cycle6"/>
    <dgm:cxn modelId="{1DD546EC-1726-416E-9C5A-1EA21ECADA09}" type="presParOf" srcId="{349C59E6-F3FC-4FC9-8E45-E663584F87B7}" destId="{FF36D591-13FA-42D9-8417-E4E0ACD6EB4E}" srcOrd="0" destOrd="0" presId="urn:microsoft.com/office/officeart/2005/8/layout/cycle6"/>
    <dgm:cxn modelId="{122DDA92-FD23-4F01-A26C-279923C1F184}" type="presParOf" srcId="{349C59E6-F3FC-4FC9-8E45-E663584F87B7}" destId="{AE151E51-4284-4EBA-84AC-7EC655509AB1}" srcOrd="1" destOrd="0" presId="urn:microsoft.com/office/officeart/2005/8/layout/cycle6"/>
    <dgm:cxn modelId="{8392B690-868A-4D27-898A-40F51293ABC6}" type="presParOf" srcId="{349C59E6-F3FC-4FC9-8E45-E663584F87B7}" destId="{9D730450-C716-49ED-9E9A-BB22646F70E3}" srcOrd="2" destOrd="0" presId="urn:microsoft.com/office/officeart/2005/8/layout/cycle6"/>
    <dgm:cxn modelId="{CA0B96FE-D5A9-438C-AF6B-13DFC82B7108}" type="presParOf" srcId="{349C59E6-F3FC-4FC9-8E45-E663584F87B7}" destId="{74D6CDD5-165E-4245-8644-7E181F610B49}" srcOrd="3" destOrd="0" presId="urn:microsoft.com/office/officeart/2005/8/layout/cycle6"/>
    <dgm:cxn modelId="{D0B55793-BEB9-4C71-976A-E4AD1B7066FF}" type="presParOf" srcId="{349C59E6-F3FC-4FC9-8E45-E663584F87B7}" destId="{CBD044F2-2BBA-4C7D-ABA6-3CA626B75EAA}" srcOrd="4" destOrd="0" presId="urn:microsoft.com/office/officeart/2005/8/layout/cycle6"/>
    <dgm:cxn modelId="{59AF9620-A3E9-49F8-9EE8-1D54BE81323A}" type="presParOf" srcId="{349C59E6-F3FC-4FC9-8E45-E663584F87B7}" destId="{FDC95E3E-5823-4600-8742-3830E23B68C3}" srcOrd="5" destOrd="0" presId="urn:microsoft.com/office/officeart/2005/8/layout/cycle6"/>
    <dgm:cxn modelId="{702E6601-BDCF-48B6-A948-3BF19DF7F917}" type="presParOf" srcId="{349C59E6-F3FC-4FC9-8E45-E663584F87B7}" destId="{E8F9C2D5-C8AF-4591-8F7C-BAC7A7818B97}" srcOrd="6" destOrd="0" presId="urn:microsoft.com/office/officeart/2005/8/layout/cycle6"/>
    <dgm:cxn modelId="{76ABF64A-0246-4EF6-8D39-B7406ED18A6A}" type="presParOf" srcId="{349C59E6-F3FC-4FC9-8E45-E663584F87B7}" destId="{4AB7A2C0-5D0F-479A-B884-A8A4B105FB4B}" srcOrd="7" destOrd="0" presId="urn:microsoft.com/office/officeart/2005/8/layout/cycle6"/>
    <dgm:cxn modelId="{A01407F5-665A-43A5-89E2-8C6CCA1F48A2}" type="presParOf" srcId="{349C59E6-F3FC-4FC9-8E45-E663584F87B7}" destId="{4DC2DBD9-8B32-449D-A3E9-ED65C841825F}" srcOrd="8" destOrd="0" presId="urn:microsoft.com/office/officeart/2005/8/layout/cycle6"/>
    <dgm:cxn modelId="{5DE1F7E2-5570-458E-80ED-E7B6BD892413}" type="presParOf" srcId="{349C59E6-F3FC-4FC9-8E45-E663584F87B7}" destId="{EF8B57B3-0C4B-498E-8925-3A503821778A}" srcOrd="9" destOrd="0" presId="urn:microsoft.com/office/officeart/2005/8/layout/cycle6"/>
    <dgm:cxn modelId="{31D096EF-FD7D-42E1-8917-E6CFA0AF9A07}" type="presParOf" srcId="{349C59E6-F3FC-4FC9-8E45-E663584F87B7}" destId="{9D2A8662-D65A-431E-B47D-666323BC6765}" srcOrd="10" destOrd="0" presId="urn:microsoft.com/office/officeart/2005/8/layout/cycle6"/>
    <dgm:cxn modelId="{32D262DD-C783-420A-AFD6-915758E68653}" type="presParOf" srcId="{349C59E6-F3FC-4FC9-8E45-E663584F87B7}" destId="{2E8E1492-D8F5-43F4-95BA-A71BA05307CF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</a:rPr>
            <a:t>Зверху</a:t>
          </a:r>
          <a:endParaRPr lang="ru-RU" sz="2500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</a:rPr>
            <a:t>Збоку</a:t>
          </a:r>
          <a:endParaRPr lang="ru-RU" sz="25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Ізометрія</a:t>
          </a:r>
          <a:endParaRPr lang="ru-RU" sz="2500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90B0EA39-966F-4B7F-AF5C-654B5B618B27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Від першої особи</a:t>
          </a:r>
          <a:endParaRPr lang="ru-RU" sz="2500" dirty="0">
            <a:solidFill>
              <a:srgbClr val="002060"/>
            </a:solidFill>
          </a:endParaRPr>
        </a:p>
      </dgm:t>
    </dgm:pt>
    <dgm:pt modelId="{CC61EE16-10AA-498E-883A-33A938A18552}" type="parTrans" cxnId="{ABCEB143-CAA4-4B4F-A1C8-813BB589979C}">
      <dgm:prSet/>
      <dgm:spPr/>
      <dgm:t>
        <a:bodyPr/>
        <a:lstStyle/>
        <a:p>
          <a:endParaRPr lang="ru-RU"/>
        </a:p>
      </dgm:t>
    </dgm:pt>
    <dgm:pt modelId="{61EDA7DF-88A4-4D46-8E7F-0D2C0B09BAC6}" type="sibTrans" cxnId="{ABCEB143-CAA4-4B4F-A1C8-813BB589979C}">
      <dgm:prSet/>
      <dgm:spPr/>
      <dgm:t>
        <a:bodyPr/>
        <a:lstStyle/>
        <a:p>
          <a:endParaRPr lang="ru-RU"/>
        </a:p>
      </dgm:t>
    </dgm:pt>
    <dgm:pt modelId="{A7376D45-2AEC-4E51-9A24-12D5FB8519FE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Від третьої особи</a:t>
          </a:r>
          <a:endParaRPr lang="ru-RU" sz="2500" dirty="0">
            <a:solidFill>
              <a:srgbClr val="002060"/>
            </a:solidFill>
          </a:endParaRPr>
        </a:p>
      </dgm:t>
    </dgm:pt>
    <dgm:pt modelId="{9E825B1A-4E0C-43AE-9D4E-DE3FD75CE759}" type="parTrans" cxnId="{03EAD205-33D2-4482-B3BB-176E06C4BD97}">
      <dgm:prSet/>
      <dgm:spPr/>
      <dgm:t>
        <a:bodyPr/>
        <a:lstStyle/>
        <a:p>
          <a:endParaRPr lang="ru-RU"/>
        </a:p>
      </dgm:t>
    </dgm:pt>
    <dgm:pt modelId="{BCD8F36C-54DA-4560-A332-AE26AEB3F39A}" type="sibTrans" cxnId="{03EAD205-33D2-4482-B3BB-176E06C4BD97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6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6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5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6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5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6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5"/>
      <dgm:spPr/>
    </dgm:pt>
    <dgm:pt modelId="{B88D4ED2-5BAD-4BCB-9449-EDC2AA32B3D5}" type="pres">
      <dgm:prSet presAssocID="{87A5DE77-4D10-44ED-BA93-DE3D653DB156}" presName="vertSpace2b" presStyleCnt="0"/>
      <dgm:spPr/>
    </dgm:pt>
    <dgm:pt modelId="{F343F4FE-A3F1-4365-8E05-9BB42C7A9AEF}" type="pres">
      <dgm:prSet presAssocID="{90B0EA39-966F-4B7F-AF5C-654B5B618B27}" presName="horz2" presStyleCnt="0"/>
      <dgm:spPr/>
    </dgm:pt>
    <dgm:pt modelId="{E8FC3768-7090-4DF2-B39A-6C2457E71DD5}" type="pres">
      <dgm:prSet presAssocID="{90B0EA39-966F-4B7F-AF5C-654B5B618B27}" presName="horzSpace2" presStyleCnt="0"/>
      <dgm:spPr/>
    </dgm:pt>
    <dgm:pt modelId="{785BBC48-C81E-4564-B61A-877FEABC59B3}" type="pres">
      <dgm:prSet presAssocID="{90B0EA39-966F-4B7F-AF5C-654B5B618B27}" presName="tx2" presStyleLbl="revTx" presStyleIdx="4" presStyleCnt="6"/>
      <dgm:spPr/>
      <dgm:t>
        <a:bodyPr/>
        <a:lstStyle/>
        <a:p>
          <a:endParaRPr lang="ru-RU"/>
        </a:p>
      </dgm:t>
    </dgm:pt>
    <dgm:pt modelId="{7C52D2EC-23D6-4380-9539-F8B4FE4FD6E8}" type="pres">
      <dgm:prSet presAssocID="{90B0EA39-966F-4B7F-AF5C-654B5B618B27}" presName="vert2" presStyleCnt="0"/>
      <dgm:spPr/>
    </dgm:pt>
    <dgm:pt modelId="{06847BC1-FBCA-44A7-BB09-6F56A9144170}" type="pres">
      <dgm:prSet presAssocID="{90B0EA39-966F-4B7F-AF5C-654B5B618B27}" presName="thinLine2b" presStyleLbl="callout" presStyleIdx="3" presStyleCnt="5"/>
      <dgm:spPr/>
    </dgm:pt>
    <dgm:pt modelId="{BEF150B8-987A-4876-9BA1-7C5DE2DC081B}" type="pres">
      <dgm:prSet presAssocID="{90B0EA39-966F-4B7F-AF5C-654B5B618B27}" presName="vertSpace2b" presStyleCnt="0"/>
      <dgm:spPr/>
    </dgm:pt>
    <dgm:pt modelId="{9AC49904-DB53-4D51-8DAB-CD994CB22FBC}" type="pres">
      <dgm:prSet presAssocID="{A7376D45-2AEC-4E51-9A24-12D5FB8519FE}" presName="horz2" presStyleCnt="0"/>
      <dgm:spPr/>
    </dgm:pt>
    <dgm:pt modelId="{710C619E-17F4-49F8-B918-819C3F995892}" type="pres">
      <dgm:prSet presAssocID="{A7376D45-2AEC-4E51-9A24-12D5FB8519FE}" presName="horzSpace2" presStyleCnt="0"/>
      <dgm:spPr/>
    </dgm:pt>
    <dgm:pt modelId="{5372593F-6DC1-4C56-84B3-F6192235358D}" type="pres">
      <dgm:prSet presAssocID="{A7376D45-2AEC-4E51-9A24-12D5FB8519FE}" presName="tx2" presStyleLbl="revTx" presStyleIdx="5" presStyleCnt="6"/>
      <dgm:spPr/>
      <dgm:t>
        <a:bodyPr/>
        <a:lstStyle/>
        <a:p>
          <a:endParaRPr lang="ru-RU"/>
        </a:p>
      </dgm:t>
    </dgm:pt>
    <dgm:pt modelId="{F4989A0D-8C6D-4129-BC90-8AC39A72E2DA}" type="pres">
      <dgm:prSet presAssocID="{A7376D45-2AEC-4E51-9A24-12D5FB8519FE}" presName="vert2" presStyleCnt="0"/>
      <dgm:spPr/>
    </dgm:pt>
    <dgm:pt modelId="{299ACFDF-854F-4887-A15B-3A0ED96A6F9A}" type="pres">
      <dgm:prSet presAssocID="{A7376D45-2AEC-4E51-9A24-12D5FB8519FE}" presName="thinLine2b" presStyleLbl="callout" presStyleIdx="4" presStyleCnt="5"/>
      <dgm:spPr/>
    </dgm:pt>
    <dgm:pt modelId="{B91FA7D7-5E25-496D-9286-25CBFE044123}" type="pres">
      <dgm:prSet presAssocID="{A7376D45-2AEC-4E51-9A24-12D5FB8519FE}" presName="vertSpace2b" presStyleCnt="0"/>
      <dgm:spPr/>
    </dgm:pt>
  </dgm:ptLst>
  <dgm:cxnLst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1C4BD507-4CD3-4DA0-AF77-6966A8AB353E}" type="presOf" srcId="{87A5DE77-4D10-44ED-BA93-DE3D653DB156}" destId="{0496AB6C-1163-4675-960E-57FB59E7D395}" srcOrd="0" destOrd="0" presId="urn:microsoft.com/office/officeart/2008/layout/LinedList"/>
    <dgm:cxn modelId="{AA937DF0-0154-4588-B554-2CC4C0671FE9}" type="presOf" srcId="{0707525C-9695-4AB4-9E1D-E1F76ABDD007}" destId="{BFF5FEB5-F029-4829-843A-56D06C4B036A}" srcOrd="0" destOrd="0" presId="urn:microsoft.com/office/officeart/2008/layout/LinedList"/>
    <dgm:cxn modelId="{46312AB6-39E9-4B9D-81B3-3DFFFB24916C}" type="presOf" srcId="{A7376D45-2AEC-4E51-9A24-12D5FB8519FE}" destId="{5372593F-6DC1-4C56-84B3-F6192235358D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4044DECF-B7C4-45D3-97BE-D3DD4D8B6087}" type="presOf" srcId="{E64099F6-6BD3-4E91-B72A-FE732A3E2132}" destId="{21AAF886-F122-4380-8A3C-6B386AF3237F}" srcOrd="0" destOrd="0" presId="urn:microsoft.com/office/officeart/2008/layout/LinedList"/>
    <dgm:cxn modelId="{ABCEB143-CAA4-4B4F-A1C8-813BB589979C}" srcId="{8363685A-C2C3-486B-A78D-65CF912C9B9F}" destId="{90B0EA39-966F-4B7F-AF5C-654B5B618B27}" srcOrd="3" destOrd="0" parTransId="{CC61EE16-10AA-498E-883A-33A938A18552}" sibTransId="{61EDA7DF-88A4-4D46-8E7F-0D2C0B09BAC6}"/>
    <dgm:cxn modelId="{03EAD205-33D2-4482-B3BB-176E06C4BD97}" srcId="{8363685A-C2C3-486B-A78D-65CF912C9B9F}" destId="{A7376D45-2AEC-4E51-9A24-12D5FB8519FE}" srcOrd="4" destOrd="0" parTransId="{9E825B1A-4E0C-43AE-9D4E-DE3FD75CE759}" sibTransId="{BCD8F36C-54DA-4560-A332-AE26AEB3F39A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F7F3D9A4-553F-4EA9-A82C-1461804E1B45}" type="presOf" srcId="{90B0EA39-966F-4B7F-AF5C-654B5B618B27}" destId="{785BBC48-C81E-4564-B61A-877FEABC59B3}" srcOrd="0" destOrd="0" presId="urn:microsoft.com/office/officeart/2008/layout/LinedList"/>
    <dgm:cxn modelId="{F677DDDA-2773-4311-AE5E-9178FF15FE56}" type="presOf" srcId="{8363685A-C2C3-486B-A78D-65CF912C9B9F}" destId="{9E22E9CD-5CCC-492C-965A-BDA38AF874DB}" srcOrd="0" destOrd="0" presId="urn:microsoft.com/office/officeart/2008/layout/LinedList"/>
    <dgm:cxn modelId="{D57C3FB8-4490-465A-B7C1-21037D4275B5}" type="presOf" srcId="{900349F5-3F4E-4A06-9047-0696A9F229ED}" destId="{0CC77C34-DDC9-4316-A676-D050EF80B38A}" srcOrd="0" destOrd="0" presId="urn:microsoft.com/office/officeart/2008/layout/LinedList"/>
    <dgm:cxn modelId="{ED48CC1D-4344-4188-A7DF-DA586C606753}" type="presParOf" srcId="{BFF5FEB5-F029-4829-843A-56D06C4B036A}" destId="{0DD0768D-820B-4DD5-8BC1-75F23203F997}" srcOrd="0" destOrd="0" presId="urn:microsoft.com/office/officeart/2008/layout/LinedList"/>
    <dgm:cxn modelId="{FFDEFF46-515F-47D4-AFD0-3E5AA6AF0DC7}" type="presParOf" srcId="{BFF5FEB5-F029-4829-843A-56D06C4B036A}" destId="{060B58F7-10F7-4AD2-B77D-98D6F1875AB5}" srcOrd="1" destOrd="0" presId="urn:microsoft.com/office/officeart/2008/layout/LinedList"/>
    <dgm:cxn modelId="{FE40629E-3EE5-478F-BC43-285AB5348734}" type="presParOf" srcId="{060B58F7-10F7-4AD2-B77D-98D6F1875AB5}" destId="{9E22E9CD-5CCC-492C-965A-BDA38AF874DB}" srcOrd="0" destOrd="0" presId="urn:microsoft.com/office/officeart/2008/layout/LinedList"/>
    <dgm:cxn modelId="{AD5D8215-894F-4EE1-A089-C1A202F51A62}" type="presParOf" srcId="{060B58F7-10F7-4AD2-B77D-98D6F1875AB5}" destId="{D6B10401-5EF4-4D18-AFBA-C096734128A9}" srcOrd="1" destOrd="0" presId="urn:microsoft.com/office/officeart/2008/layout/LinedList"/>
    <dgm:cxn modelId="{408C3774-8749-48B4-BBC5-208E1FD9843C}" type="presParOf" srcId="{D6B10401-5EF4-4D18-AFBA-C096734128A9}" destId="{5E9E48FB-4D8E-45C4-9D2A-C6CEB32F0FA9}" srcOrd="0" destOrd="0" presId="urn:microsoft.com/office/officeart/2008/layout/LinedList"/>
    <dgm:cxn modelId="{EDD5A43F-A872-4AA3-A330-82497CC5CDA8}" type="presParOf" srcId="{D6B10401-5EF4-4D18-AFBA-C096734128A9}" destId="{55FB22F4-EC2E-40C4-A432-F9363857B236}" srcOrd="1" destOrd="0" presId="urn:microsoft.com/office/officeart/2008/layout/LinedList"/>
    <dgm:cxn modelId="{CCA6AEC0-ADFD-4EF7-81E7-2F71BB244581}" type="presParOf" srcId="{55FB22F4-EC2E-40C4-A432-F9363857B236}" destId="{109AD423-DBD6-4BC7-A114-0FA67755523A}" srcOrd="0" destOrd="0" presId="urn:microsoft.com/office/officeart/2008/layout/LinedList"/>
    <dgm:cxn modelId="{6A850BB8-D523-4E1A-954E-912DCB9B29DA}" type="presParOf" srcId="{55FB22F4-EC2E-40C4-A432-F9363857B236}" destId="{0CC77C34-DDC9-4316-A676-D050EF80B38A}" srcOrd="1" destOrd="0" presId="urn:microsoft.com/office/officeart/2008/layout/LinedList"/>
    <dgm:cxn modelId="{282D5F19-00DC-4E6F-90C4-BAB6373D30F8}" type="presParOf" srcId="{55FB22F4-EC2E-40C4-A432-F9363857B236}" destId="{55A21BA8-5FFB-410B-9C49-5CD0AB2DC363}" srcOrd="2" destOrd="0" presId="urn:microsoft.com/office/officeart/2008/layout/LinedList"/>
    <dgm:cxn modelId="{69A93A6E-C4D5-48CA-B71F-3845E532A2B3}" type="presParOf" srcId="{D6B10401-5EF4-4D18-AFBA-C096734128A9}" destId="{BEBE0160-9F08-4A02-BC2D-4F1E25E308E8}" srcOrd="2" destOrd="0" presId="urn:microsoft.com/office/officeart/2008/layout/LinedList"/>
    <dgm:cxn modelId="{17C01DA7-057D-4F6C-8636-D3D639B0DB1D}" type="presParOf" srcId="{D6B10401-5EF4-4D18-AFBA-C096734128A9}" destId="{DF1B56D9-2305-461E-A962-82D60C443696}" srcOrd="3" destOrd="0" presId="urn:microsoft.com/office/officeart/2008/layout/LinedList"/>
    <dgm:cxn modelId="{42A17E46-D2F3-4B35-96F3-2DA2FEC20E3F}" type="presParOf" srcId="{D6B10401-5EF4-4D18-AFBA-C096734128A9}" destId="{19306A39-17AD-4B3F-AD48-985161453DA9}" srcOrd="4" destOrd="0" presId="urn:microsoft.com/office/officeart/2008/layout/LinedList"/>
    <dgm:cxn modelId="{981FF8B5-CEE1-43D1-B17D-1B0A2AB8B5D4}" type="presParOf" srcId="{19306A39-17AD-4B3F-AD48-985161453DA9}" destId="{9CEF0628-6A85-4CD7-A460-BDEE1F341488}" srcOrd="0" destOrd="0" presId="urn:microsoft.com/office/officeart/2008/layout/LinedList"/>
    <dgm:cxn modelId="{D65A2914-760B-446F-AF76-7526B5D45AEB}" type="presParOf" srcId="{19306A39-17AD-4B3F-AD48-985161453DA9}" destId="{21AAF886-F122-4380-8A3C-6B386AF3237F}" srcOrd="1" destOrd="0" presId="urn:microsoft.com/office/officeart/2008/layout/LinedList"/>
    <dgm:cxn modelId="{7905AD9A-5C8C-4D6E-9BCB-5C3C14B340A0}" type="presParOf" srcId="{19306A39-17AD-4B3F-AD48-985161453DA9}" destId="{F278D8DC-295A-4F30-89AA-C016B2262532}" srcOrd="2" destOrd="0" presId="urn:microsoft.com/office/officeart/2008/layout/LinedList"/>
    <dgm:cxn modelId="{4FCD5DD2-5D5D-4A3F-8367-6D227EF1048B}" type="presParOf" srcId="{D6B10401-5EF4-4D18-AFBA-C096734128A9}" destId="{1A2673BE-6A30-4786-ACF2-8F369AFC1C58}" srcOrd="5" destOrd="0" presId="urn:microsoft.com/office/officeart/2008/layout/LinedList"/>
    <dgm:cxn modelId="{C7C520AE-298C-47B8-8130-EFF31FCE8BB1}" type="presParOf" srcId="{D6B10401-5EF4-4D18-AFBA-C096734128A9}" destId="{0CEB64EC-4D3A-4013-9061-6817EBB8216E}" srcOrd="6" destOrd="0" presId="urn:microsoft.com/office/officeart/2008/layout/LinedList"/>
    <dgm:cxn modelId="{7AA77C81-48B6-44A5-8969-CFFCD6096D92}" type="presParOf" srcId="{D6B10401-5EF4-4D18-AFBA-C096734128A9}" destId="{B7AE4CC7-9267-4891-BF7C-F152D5EBBEEB}" srcOrd="7" destOrd="0" presId="urn:microsoft.com/office/officeart/2008/layout/LinedList"/>
    <dgm:cxn modelId="{B7B732DF-81B7-431E-AD4C-91B47F162DB8}" type="presParOf" srcId="{B7AE4CC7-9267-4891-BF7C-F152D5EBBEEB}" destId="{998D022A-E36B-4170-B6BB-BDDB38AE9193}" srcOrd="0" destOrd="0" presId="urn:microsoft.com/office/officeart/2008/layout/LinedList"/>
    <dgm:cxn modelId="{7B251B48-9F85-4234-A651-F600C279FCA2}" type="presParOf" srcId="{B7AE4CC7-9267-4891-BF7C-F152D5EBBEEB}" destId="{0496AB6C-1163-4675-960E-57FB59E7D395}" srcOrd="1" destOrd="0" presId="urn:microsoft.com/office/officeart/2008/layout/LinedList"/>
    <dgm:cxn modelId="{4B243823-0285-4079-9BFE-42B0BBDE45CA}" type="presParOf" srcId="{B7AE4CC7-9267-4891-BF7C-F152D5EBBEEB}" destId="{E9AE5B23-6425-45C2-9FCD-3267065A167C}" srcOrd="2" destOrd="0" presId="urn:microsoft.com/office/officeart/2008/layout/LinedList"/>
    <dgm:cxn modelId="{CCB70B10-2137-44D3-AD6F-DD1E36039B4C}" type="presParOf" srcId="{D6B10401-5EF4-4D18-AFBA-C096734128A9}" destId="{47953D06-D6A5-4ABE-AAB4-D7A9E27FC0E7}" srcOrd="8" destOrd="0" presId="urn:microsoft.com/office/officeart/2008/layout/LinedList"/>
    <dgm:cxn modelId="{B8CB0072-562B-475B-BECE-D312F6CC0A04}" type="presParOf" srcId="{D6B10401-5EF4-4D18-AFBA-C096734128A9}" destId="{B88D4ED2-5BAD-4BCB-9449-EDC2AA32B3D5}" srcOrd="9" destOrd="0" presId="urn:microsoft.com/office/officeart/2008/layout/LinedList"/>
    <dgm:cxn modelId="{F045B347-2608-4B67-A5BE-29B68C4E0AFC}" type="presParOf" srcId="{D6B10401-5EF4-4D18-AFBA-C096734128A9}" destId="{F343F4FE-A3F1-4365-8E05-9BB42C7A9AEF}" srcOrd="10" destOrd="0" presId="urn:microsoft.com/office/officeart/2008/layout/LinedList"/>
    <dgm:cxn modelId="{834DF0A3-D2A3-4550-9D24-F90301DECE9C}" type="presParOf" srcId="{F343F4FE-A3F1-4365-8E05-9BB42C7A9AEF}" destId="{E8FC3768-7090-4DF2-B39A-6C2457E71DD5}" srcOrd="0" destOrd="0" presId="urn:microsoft.com/office/officeart/2008/layout/LinedList"/>
    <dgm:cxn modelId="{B94574FE-A5E7-4C58-9216-4439EBC6C66F}" type="presParOf" srcId="{F343F4FE-A3F1-4365-8E05-9BB42C7A9AEF}" destId="{785BBC48-C81E-4564-B61A-877FEABC59B3}" srcOrd="1" destOrd="0" presId="urn:microsoft.com/office/officeart/2008/layout/LinedList"/>
    <dgm:cxn modelId="{A110F231-B281-46C6-A069-B15CA2838F8D}" type="presParOf" srcId="{F343F4FE-A3F1-4365-8E05-9BB42C7A9AEF}" destId="{7C52D2EC-23D6-4380-9539-F8B4FE4FD6E8}" srcOrd="2" destOrd="0" presId="urn:microsoft.com/office/officeart/2008/layout/LinedList"/>
    <dgm:cxn modelId="{C22C19F5-A8C8-4C8D-AA8A-CCD6FF930ABF}" type="presParOf" srcId="{D6B10401-5EF4-4D18-AFBA-C096734128A9}" destId="{06847BC1-FBCA-44A7-BB09-6F56A9144170}" srcOrd="11" destOrd="0" presId="urn:microsoft.com/office/officeart/2008/layout/LinedList"/>
    <dgm:cxn modelId="{85FD9ABD-4C23-4927-8DDE-06CA83A78CBD}" type="presParOf" srcId="{D6B10401-5EF4-4D18-AFBA-C096734128A9}" destId="{BEF150B8-987A-4876-9BA1-7C5DE2DC081B}" srcOrd="12" destOrd="0" presId="urn:microsoft.com/office/officeart/2008/layout/LinedList"/>
    <dgm:cxn modelId="{CE1124DB-1D91-46A1-B459-FA3428D6A5BC}" type="presParOf" srcId="{D6B10401-5EF4-4D18-AFBA-C096734128A9}" destId="{9AC49904-DB53-4D51-8DAB-CD994CB22FBC}" srcOrd="13" destOrd="0" presId="urn:microsoft.com/office/officeart/2008/layout/LinedList"/>
    <dgm:cxn modelId="{CD980654-8925-4084-B3EA-BC7F7620A570}" type="presParOf" srcId="{9AC49904-DB53-4D51-8DAB-CD994CB22FBC}" destId="{710C619E-17F4-49F8-B918-819C3F995892}" srcOrd="0" destOrd="0" presId="urn:microsoft.com/office/officeart/2008/layout/LinedList"/>
    <dgm:cxn modelId="{68C09EEC-1E9D-424C-9493-81BB0953D4A2}" type="presParOf" srcId="{9AC49904-DB53-4D51-8DAB-CD994CB22FBC}" destId="{5372593F-6DC1-4C56-84B3-F6192235358D}" srcOrd="1" destOrd="0" presId="urn:microsoft.com/office/officeart/2008/layout/LinedList"/>
    <dgm:cxn modelId="{A78A32DA-4E46-4216-A82A-E85E08999808}" type="presParOf" srcId="{9AC49904-DB53-4D51-8DAB-CD994CB22FBC}" destId="{F4989A0D-8C6D-4129-BC90-8AC39A72E2DA}" srcOrd="2" destOrd="0" presId="urn:microsoft.com/office/officeart/2008/layout/LinedList"/>
    <dgm:cxn modelId="{32A69355-D85D-45E7-A337-FC6F54F8D700}" type="presParOf" srcId="{D6B10401-5EF4-4D18-AFBA-C096734128A9}" destId="{299ACFDF-854F-4887-A15B-3A0ED96A6F9A}" srcOrd="14" destOrd="0" presId="urn:microsoft.com/office/officeart/2008/layout/LinedList"/>
    <dgm:cxn modelId="{A274DB0F-C114-48B6-AD17-FB7CB287FEFD}" type="presParOf" srcId="{D6B10401-5EF4-4D18-AFBA-C096734128A9}" destId="{B91FA7D7-5E25-496D-9286-25CBFE044123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</a:rPr>
            <a:t>Мови</a:t>
          </a:r>
          <a:r>
            <a:rPr lang="ru-RU" sz="2500" dirty="0" smtClean="0">
              <a:solidFill>
                <a:srgbClr val="002060"/>
              </a:solidFill>
            </a:rPr>
            <a:t> </a:t>
          </a:r>
          <a:r>
            <a:rPr lang="ru-RU" sz="2500" dirty="0" err="1" smtClean="0">
              <a:solidFill>
                <a:srgbClr val="002060"/>
              </a:solidFill>
            </a:rPr>
            <a:t>програмування</a:t>
          </a:r>
          <a:endParaRPr lang="ru-RU" sz="2500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</a:rPr>
            <a:t>Ігрові</a:t>
          </a:r>
          <a:r>
            <a:rPr lang="ru-RU" sz="2500" dirty="0" smtClean="0">
              <a:solidFill>
                <a:srgbClr val="002060"/>
              </a:solidFill>
            </a:rPr>
            <a:t> </a:t>
          </a:r>
          <a:r>
            <a:rPr lang="ru-RU" sz="2500" dirty="0" err="1" smtClean="0">
              <a:solidFill>
                <a:srgbClr val="002060"/>
              </a:solidFill>
            </a:rPr>
            <a:t>рушії</a:t>
          </a:r>
          <a:endParaRPr lang="ru-RU" sz="25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Редактори рівнів</a:t>
          </a:r>
          <a:endParaRPr lang="ru-RU" sz="2500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4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4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3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3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4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3"/>
      <dgm:spPr/>
    </dgm:pt>
    <dgm:pt modelId="{B88D4ED2-5BAD-4BCB-9449-EDC2AA32B3D5}" type="pres">
      <dgm:prSet presAssocID="{87A5DE77-4D10-44ED-BA93-DE3D653DB156}" presName="vertSpace2b" presStyleCnt="0"/>
      <dgm:spPr/>
    </dgm:pt>
  </dgm:ptLst>
  <dgm:cxnLst>
    <dgm:cxn modelId="{ED2784F1-F32B-48AA-BD8F-5EDE7A59BD39}" type="presOf" srcId="{900349F5-3F4E-4A06-9047-0696A9F229ED}" destId="{0CC77C34-DDC9-4316-A676-D050EF80B38A}" srcOrd="0" destOrd="0" presId="urn:microsoft.com/office/officeart/2008/layout/LinedList"/>
    <dgm:cxn modelId="{D1BFB51D-0C2D-4F0B-A7BC-0CA4199B6846}" type="presOf" srcId="{8363685A-C2C3-486B-A78D-65CF912C9B9F}" destId="{9E22E9CD-5CCC-492C-965A-BDA38AF874DB}" srcOrd="0" destOrd="0" presId="urn:microsoft.com/office/officeart/2008/layout/LinedList"/>
    <dgm:cxn modelId="{FDFA842F-4C38-4A58-8307-05C53BFEC264}" type="presOf" srcId="{87A5DE77-4D10-44ED-BA93-DE3D653DB156}" destId="{0496AB6C-1163-4675-960E-57FB59E7D395}" srcOrd="0" destOrd="0" presId="urn:microsoft.com/office/officeart/2008/layout/LinedList"/>
    <dgm:cxn modelId="{A026971F-2ED0-47C1-8B3F-E00DAE0DFA23}" type="presOf" srcId="{0707525C-9695-4AB4-9E1D-E1F76ABDD007}" destId="{BFF5FEB5-F029-4829-843A-56D06C4B036A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7917160E-AA73-4D60-8432-09CC15C0B808}" type="presOf" srcId="{E64099F6-6BD3-4E91-B72A-FE732A3E2132}" destId="{21AAF886-F122-4380-8A3C-6B386AF3237F}" srcOrd="0" destOrd="0" presId="urn:microsoft.com/office/officeart/2008/layout/LinedList"/>
    <dgm:cxn modelId="{FFF192A7-4921-4720-9886-4B7D0F71CEAE}" type="presParOf" srcId="{BFF5FEB5-F029-4829-843A-56D06C4B036A}" destId="{0DD0768D-820B-4DD5-8BC1-75F23203F997}" srcOrd="0" destOrd="0" presId="urn:microsoft.com/office/officeart/2008/layout/LinedList"/>
    <dgm:cxn modelId="{BCEB77AF-3C07-4CEF-B678-5075910AF989}" type="presParOf" srcId="{BFF5FEB5-F029-4829-843A-56D06C4B036A}" destId="{060B58F7-10F7-4AD2-B77D-98D6F1875AB5}" srcOrd="1" destOrd="0" presId="urn:microsoft.com/office/officeart/2008/layout/LinedList"/>
    <dgm:cxn modelId="{8C6651D9-13CA-431F-8C8C-5C05B1B8D405}" type="presParOf" srcId="{060B58F7-10F7-4AD2-B77D-98D6F1875AB5}" destId="{9E22E9CD-5CCC-492C-965A-BDA38AF874DB}" srcOrd="0" destOrd="0" presId="urn:microsoft.com/office/officeart/2008/layout/LinedList"/>
    <dgm:cxn modelId="{54A98B97-235E-4359-B634-0ECB05FBB47A}" type="presParOf" srcId="{060B58F7-10F7-4AD2-B77D-98D6F1875AB5}" destId="{D6B10401-5EF4-4D18-AFBA-C096734128A9}" srcOrd="1" destOrd="0" presId="urn:microsoft.com/office/officeart/2008/layout/LinedList"/>
    <dgm:cxn modelId="{23D8F533-1B94-4F6F-ADAD-7DAB57096F32}" type="presParOf" srcId="{D6B10401-5EF4-4D18-AFBA-C096734128A9}" destId="{5E9E48FB-4D8E-45C4-9D2A-C6CEB32F0FA9}" srcOrd="0" destOrd="0" presId="urn:microsoft.com/office/officeart/2008/layout/LinedList"/>
    <dgm:cxn modelId="{756389FF-E654-4B29-831D-2735AA1E84C8}" type="presParOf" srcId="{D6B10401-5EF4-4D18-AFBA-C096734128A9}" destId="{55FB22F4-EC2E-40C4-A432-F9363857B236}" srcOrd="1" destOrd="0" presId="urn:microsoft.com/office/officeart/2008/layout/LinedList"/>
    <dgm:cxn modelId="{7CEAF6BF-46CA-4DEB-8643-CE3E447825D3}" type="presParOf" srcId="{55FB22F4-EC2E-40C4-A432-F9363857B236}" destId="{109AD423-DBD6-4BC7-A114-0FA67755523A}" srcOrd="0" destOrd="0" presId="urn:microsoft.com/office/officeart/2008/layout/LinedList"/>
    <dgm:cxn modelId="{0069FB8D-9D28-44CD-8335-24C2FE9AD722}" type="presParOf" srcId="{55FB22F4-EC2E-40C4-A432-F9363857B236}" destId="{0CC77C34-DDC9-4316-A676-D050EF80B38A}" srcOrd="1" destOrd="0" presId="urn:microsoft.com/office/officeart/2008/layout/LinedList"/>
    <dgm:cxn modelId="{5D0B7CA7-57C0-43C5-A7A2-52C743BF00E8}" type="presParOf" srcId="{55FB22F4-EC2E-40C4-A432-F9363857B236}" destId="{55A21BA8-5FFB-410B-9C49-5CD0AB2DC363}" srcOrd="2" destOrd="0" presId="urn:microsoft.com/office/officeart/2008/layout/LinedList"/>
    <dgm:cxn modelId="{5CA5AE00-B152-4C0D-90B5-D0AA9CDBD10C}" type="presParOf" srcId="{D6B10401-5EF4-4D18-AFBA-C096734128A9}" destId="{BEBE0160-9F08-4A02-BC2D-4F1E25E308E8}" srcOrd="2" destOrd="0" presId="urn:microsoft.com/office/officeart/2008/layout/LinedList"/>
    <dgm:cxn modelId="{1D7DE344-3FF7-4BC5-9131-86F95182F604}" type="presParOf" srcId="{D6B10401-5EF4-4D18-AFBA-C096734128A9}" destId="{DF1B56D9-2305-461E-A962-82D60C443696}" srcOrd="3" destOrd="0" presId="urn:microsoft.com/office/officeart/2008/layout/LinedList"/>
    <dgm:cxn modelId="{BF012D4C-7A39-428C-BFE7-D63AECC1C5D1}" type="presParOf" srcId="{D6B10401-5EF4-4D18-AFBA-C096734128A9}" destId="{19306A39-17AD-4B3F-AD48-985161453DA9}" srcOrd="4" destOrd="0" presId="urn:microsoft.com/office/officeart/2008/layout/LinedList"/>
    <dgm:cxn modelId="{9D73381D-3F18-4DFE-A4B9-79EA20BFF156}" type="presParOf" srcId="{19306A39-17AD-4B3F-AD48-985161453DA9}" destId="{9CEF0628-6A85-4CD7-A460-BDEE1F341488}" srcOrd="0" destOrd="0" presId="urn:microsoft.com/office/officeart/2008/layout/LinedList"/>
    <dgm:cxn modelId="{EBB8F63B-CEAA-4A4B-9A39-EB07C9FE4A22}" type="presParOf" srcId="{19306A39-17AD-4B3F-AD48-985161453DA9}" destId="{21AAF886-F122-4380-8A3C-6B386AF3237F}" srcOrd="1" destOrd="0" presId="urn:microsoft.com/office/officeart/2008/layout/LinedList"/>
    <dgm:cxn modelId="{E92F958D-F5E4-47F6-9F29-EB3B21B4701F}" type="presParOf" srcId="{19306A39-17AD-4B3F-AD48-985161453DA9}" destId="{F278D8DC-295A-4F30-89AA-C016B2262532}" srcOrd="2" destOrd="0" presId="urn:microsoft.com/office/officeart/2008/layout/LinedList"/>
    <dgm:cxn modelId="{2CA7E9D8-F72D-4A35-B388-1B4AA4ADEEDA}" type="presParOf" srcId="{D6B10401-5EF4-4D18-AFBA-C096734128A9}" destId="{1A2673BE-6A30-4786-ACF2-8F369AFC1C58}" srcOrd="5" destOrd="0" presId="urn:microsoft.com/office/officeart/2008/layout/LinedList"/>
    <dgm:cxn modelId="{7275E825-A4A1-44A6-81F8-8CCB0DAECC20}" type="presParOf" srcId="{D6B10401-5EF4-4D18-AFBA-C096734128A9}" destId="{0CEB64EC-4D3A-4013-9061-6817EBB8216E}" srcOrd="6" destOrd="0" presId="urn:microsoft.com/office/officeart/2008/layout/LinedList"/>
    <dgm:cxn modelId="{3477C547-7704-4544-8CBD-F5604D6A7894}" type="presParOf" srcId="{D6B10401-5EF4-4D18-AFBA-C096734128A9}" destId="{B7AE4CC7-9267-4891-BF7C-F152D5EBBEEB}" srcOrd="7" destOrd="0" presId="urn:microsoft.com/office/officeart/2008/layout/LinedList"/>
    <dgm:cxn modelId="{1A5B21D5-F872-4659-BFF4-E118440F28E9}" type="presParOf" srcId="{B7AE4CC7-9267-4891-BF7C-F152D5EBBEEB}" destId="{998D022A-E36B-4170-B6BB-BDDB38AE9193}" srcOrd="0" destOrd="0" presId="urn:microsoft.com/office/officeart/2008/layout/LinedList"/>
    <dgm:cxn modelId="{25A85587-8CB9-4CA7-9B28-53BE7E97A48A}" type="presParOf" srcId="{B7AE4CC7-9267-4891-BF7C-F152D5EBBEEB}" destId="{0496AB6C-1163-4675-960E-57FB59E7D395}" srcOrd="1" destOrd="0" presId="urn:microsoft.com/office/officeart/2008/layout/LinedList"/>
    <dgm:cxn modelId="{E5510900-0E9E-461C-ADBC-2AEAE5242481}" type="presParOf" srcId="{B7AE4CC7-9267-4891-BF7C-F152D5EBBEEB}" destId="{E9AE5B23-6425-45C2-9FCD-3267065A167C}" srcOrd="2" destOrd="0" presId="urn:microsoft.com/office/officeart/2008/layout/LinedList"/>
    <dgm:cxn modelId="{EE07E4D4-0754-4E3F-BEF2-565BFB7B1B22}" type="presParOf" srcId="{D6B10401-5EF4-4D18-AFBA-C096734128A9}" destId="{47953D06-D6A5-4ABE-AAB4-D7A9E27FC0E7}" srcOrd="8" destOrd="0" presId="urn:microsoft.com/office/officeart/2008/layout/LinedList"/>
    <dgm:cxn modelId="{895FC4E9-6C65-4BC5-9B28-FEC89CA8DA2E}" type="presParOf" srcId="{D6B10401-5EF4-4D18-AFBA-C096734128A9}" destId="{B88D4ED2-5BAD-4BCB-9449-EDC2AA32B3D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38298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</a:rPr>
            <a:t>П</a:t>
          </a:r>
          <a:r>
            <a:rPr lang="uk-UA" sz="2500" kern="1200" dirty="0" err="1" smtClean="0">
              <a:solidFill>
                <a:srgbClr val="002060"/>
              </a:solidFill>
            </a:rPr>
            <a:t>ідготовка</a:t>
          </a:r>
          <a:r>
            <a:rPr lang="uk-UA" sz="2500" kern="1200" dirty="0" smtClean="0">
              <a:solidFill>
                <a:srgbClr val="002060"/>
              </a:solidFill>
            </a:rPr>
            <a:t> </a:t>
          </a:r>
          <a:r>
            <a:rPr lang="en-US" sz="2500" kern="1200" dirty="0" smtClean="0">
              <a:solidFill>
                <a:srgbClr val="002060"/>
              </a:solidFill>
            </a:rPr>
            <a:t>(Preparation)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8298"/>
        <a:ext cx="4785360" cy="765968"/>
      </dsp:txXfrm>
    </dsp:sp>
    <dsp:sp modelId="{BEBE0160-9F08-4A02-BC2D-4F1E25E308E8}">
      <dsp:nvSpPr>
        <dsp:cNvPr id="0" name=""/>
        <dsp:cNvSpPr/>
      </dsp:nvSpPr>
      <dsp:spPr>
        <a:xfrm>
          <a:off x="1219199" y="80426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842565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Інкубація (</a:t>
          </a:r>
          <a:r>
            <a:rPr lang="en-US" sz="2500" kern="1200" dirty="0" smtClean="0">
              <a:solidFill>
                <a:srgbClr val="002060"/>
              </a:solidFill>
            </a:rPr>
            <a:t>Incubation</a:t>
          </a:r>
          <a:r>
            <a:rPr lang="uk-UA" sz="2500" kern="1200" dirty="0" smtClean="0">
              <a:solidFill>
                <a:srgbClr val="002060"/>
              </a:solidFill>
            </a:rPr>
            <a:t>)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842565"/>
        <a:ext cx="4785360" cy="765968"/>
      </dsp:txXfrm>
    </dsp:sp>
    <dsp:sp modelId="{1A2673BE-6A30-4786-ACF2-8F369AFC1C58}">
      <dsp:nvSpPr>
        <dsp:cNvPr id="0" name=""/>
        <dsp:cNvSpPr/>
      </dsp:nvSpPr>
      <dsp:spPr>
        <a:xfrm>
          <a:off x="1219199" y="1608534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1646832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Інсайт (</a:t>
          </a:r>
          <a:r>
            <a:rPr lang="en-US" sz="2500" kern="1200" dirty="0" smtClean="0">
              <a:solidFill>
                <a:srgbClr val="002060"/>
              </a:solidFill>
            </a:rPr>
            <a:t>Insight</a:t>
          </a:r>
          <a:r>
            <a:rPr lang="uk-UA" sz="2500" kern="1200" dirty="0" smtClean="0">
              <a:solidFill>
                <a:srgbClr val="002060"/>
              </a:solidFill>
            </a:rPr>
            <a:t>)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646832"/>
        <a:ext cx="4785360" cy="765968"/>
      </dsp:txXfrm>
    </dsp:sp>
    <dsp:sp modelId="{47953D06-D6A5-4ABE-AAB4-D7A9E27FC0E7}">
      <dsp:nvSpPr>
        <dsp:cNvPr id="0" name=""/>
        <dsp:cNvSpPr/>
      </dsp:nvSpPr>
      <dsp:spPr>
        <a:xfrm>
          <a:off x="1219199" y="2412801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CB9FC-74CB-49D2-B3C8-6EFD712256AE}">
      <dsp:nvSpPr>
        <dsp:cNvPr id="0" name=""/>
        <dsp:cNvSpPr/>
      </dsp:nvSpPr>
      <dsp:spPr>
        <a:xfrm>
          <a:off x="1310640" y="2451099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Оцінка (</a:t>
          </a:r>
          <a:r>
            <a:rPr lang="en-US" sz="2500" kern="1200" dirty="0" smtClean="0">
              <a:solidFill>
                <a:srgbClr val="002060"/>
              </a:solidFill>
            </a:rPr>
            <a:t>Evaluation</a:t>
          </a:r>
          <a:r>
            <a:rPr lang="uk-UA" sz="2500" kern="1200" dirty="0" smtClean="0">
              <a:solidFill>
                <a:srgbClr val="002060"/>
              </a:solidFill>
            </a:rPr>
            <a:t>)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451099"/>
        <a:ext cx="4785360" cy="765968"/>
      </dsp:txXfrm>
    </dsp:sp>
    <dsp:sp modelId="{E0B09718-9FE6-4C83-89B4-969DF6CFB975}">
      <dsp:nvSpPr>
        <dsp:cNvPr id="0" name=""/>
        <dsp:cNvSpPr/>
      </dsp:nvSpPr>
      <dsp:spPr>
        <a:xfrm>
          <a:off x="1219199" y="321706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4E6C3-FEDA-4486-AF53-7926D952657F}">
      <dsp:nvSpPr>
        <dsp:cNvPr id="0" name=""/>
        <dsp:cNvSpPr/>
      </dsp:nvSpPr>
      <dsp:spPr>
        <a:xfrm>
          <a:off x="1310640" y="3255367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Розробка (</a:t>
          </a:r>
          <a:r>
            <a:rPr lang="en-US" sz="2500" kern="1200" dirty="0" smtClean="0">
              <a:solidFill>
                <a:srgbClr val="002060"/>
              </a:solidFill>
            </a:rPr>
            <a:t>Elaboration</a:t>
          </a:r>
          <a:r>
            <a:rPr lang="uk-UA" sz="2500" kern="1200" dirty="0" smtClean="0">
              <a:solidFill>
                <a:srgbClr val="002060"/>
              </a:solidFill>
            </a:rPr>
            <a:t>)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255367"/>
        <a:ext cx="4785360" cy="765968"/>
      </dsp:txXfrm>
    </dsp:sp>
    <dsp:sp modelId="{615FA0B6-A43C-4916-A07B-0F5FBE2D6BDF}">
      <dsp:nvSpPr>
        <dsp:cNvPr id="0" name=""/>
        <dsp:cNvSpPr/>
      </dsp:nvSpPr>
      <dsp:spPr>
        <a:xfrm>
          <a:off x="1219199" y="402133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38298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</a:rPr>
            <a:t>Визначте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завдання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8298"/>
        <a:ext cx="4785360" cy="765968"/>
      </dsp:txXfrm>
    </dsp:sp>
    <dsp:sp modelId="{BEBE0160-9F08-4A02-BC2D-4F1E25E308E8}">
      <dsp:nvSpPr>
        <dsp:cNvPr id="0" name=""/>
        <dsp:cNvSpPr/>
      </dsp:nvSpPr>
      <dsp:spPr>
        <a:xfrm>
          <a:off x="1219199" y="80426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842565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</a:rPr>
            <a:t>Не критикуйте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842565"/>
        <a:ext cx="4785360" cy="765968"/>
      </dsp:txXfrm>
    </dsp:sp>
    <dsp:sp modelId="{1A2673BE-6A30-4786-ACF2-8F369AFC1C58}">
      <dsp:nvSpPr>
        <dsp:cNvPr id="0" name=""/>
        <dsp:cNvSpPr/>
      </dsp:nvSpPr>
      <dsp:spPr>
        <a:xfrm>
          <a:off x="1219199" y="1608534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1646832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</a:rPr>
            <a:t>Зм</a:t>
          </a:r>
          <a:r>
            <a:rPr lang="uk-UA" sz="2500" kern="1200" dirty="0" err="1" smtClean="0">
              <a:solidFill>
                <a:srgbClr val="002060"/>
              </a:solidFill>
            </a:rPr>
            <a:t>ініть</a:t>
          </a:r>
          <a:r>
            <a:rPr lang="uk-UA" sz="2500" kern="1200" dirty="0" smtClean="0">
              <a:solidFill>
                <a:srgbClr val="002060"/>
              </a:solidFill>
            </a:rPr>
            <a:t> метод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646832"/>
        <a:ext cx="4785360" cy="765968"/>
      </dsp:txXfrm>
    </dsp:sp>
    <dsp:sp modelId="{47953D06-D6A5-4ABE-AAB4-D7A9E27FC0E7}">
      <dsp:nvSpPr>
        <dsp:cNvPr id="0" name=""/>
        <dsp:cNvSpPr/>
      </dsp:nvSpPr>
      <dsp:spPr>
        <a:xfrm>
          <a:off x="1219199" y="2412801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CB9FC-74CB-49D2-B3C8-6EFD712256AE}">
      <dsp:nvSpPr>
        <dsp:cNvPr id="0" name=""/>
        <dsp:cNvSpPr/>
      </dsp:nvSpPr>
      <dsp:spPr>
        <a:xfrm>
          <a:off x="1310640" y="2451099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Зіграйте середовищем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451099"/>
        <a:ext cx="4785360" cy="765968"/>
      </dsp:txXfrm>
    </dsp:sp>
    <dsp:sp modelId="{E0B09718-9FE6-4C83-89B4-969DF6CFB975}">
      <dsp:nvSpPr>
        <dsp:cNvPr id="0" name=""/>
        <dsp:cNvSpPr/>
      </dsp:nvSpPr>
      <dsp:spPr>
        <a:xfrm>
          <a:off x="1219199" y="321706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4E6C3-FEDA-4486-AF53-7926D952657F}">
      <dsp:nvSpPr>
        <dsp:cNvPr id="0" name=""/>
        <dsp:cNvSpPr/>
      </dsp:nvSpPr>
      <dsp:spPr>
        <a:xfrm>
          <a:off x="1310640" y="3255367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Зобразіть і сформуйте ще ідеї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255367"/>
        <a:ext cx="4785360" cy="765968"/>
      </dsp:txXfrm>
    </dsp:sp>
    <dsp:sp modelId="{615FA0B6-A43C-4916-A07B-0F5FBE2D6BDF}">
      <dsp:nvSpPr>
        <dsp:cNvPr id="0" name=""/>
        <dsp:cNvSpPr/>
      </dsp:nvSpPr>
      <dsp:spPr>
        <a:xfrm>
          <a:off x="1219199" y="402133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31998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</a:rPr>
            <a:t>Створення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переліків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1998"/>
        <a:ext cx="4785360" cy="639960"/>
      </dsp:txXfrm>
    </dsp:sp>
    <dsp:sp modelId="{BEBE0160-9F08-4A02-BC2D-4F1E25E308E8}">
      <dsp:nvSpPr>
        <dsp:cNvPr id="0" name=""/>
        <dsp:cNvSpPr/>
      </dsp:nvSpPr>
      <dsp:spPr>
        <a:xfrm>
          <a:off x="1219199" y="67195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703957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</a:rPr>
            <a:t>Картки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ідей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703957"/>
        <a:ext cx="4785360" cy="639960"/>
      </dsp:txXfrm>
    </dsp:sp>
    <dsp:sp modelId="{1A2673BE-6A30-4786-ACF2-8F369AFC1C58}">
      <dsp:nvSpPr>
        <dsp:cNvPr id="0" name=""/>
        <dsp:cNvSpPr/>
      </dsp:nvSpPr>
      <dsp:spPr>
        <a:xfrm>
          <a:off x="1219199" y="134391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1375916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2060"/>
              </a:solidFill>
            </a:rPr>
            <a:t>Mind map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375916"/>
        <a:ext cx="4785360" cy="639960"/>
      </dsp:txXfrm>
    </dsp:sp>
    <dsp:sp modelId="{47953D06-D6A5-4ABE-AAB4-D7A9E27FC0E7}">
      <dsp:nvSpPr>
        <dsp:cNvPr id="0" name=""/>
        <dsp:cNvSpPr/>
      </dsp:nvSpPr>
      <dsp:spPr>
        <a:xfrm>
          <a:off x="1219199" y="2015876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CB9FC-74CB-49D2-B3C8-6EFD712256AE}">
      <dsp:nvSpPr>
        <dsp:cNvPr id="0" name=""/>
        <dsp:cNvSpPr/>
      </dsp:nvSpPr>
      <dsp:spPr>
        <a:xfrm>
          <a:off x="1310640" y="2047874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</a:rPr>
            <a:t>Пот</a:t>
          </a:r>
          <a:r>
            <a:rPr lang="uk-UA" sz="2500" kern="1200" dirty="0" err="1" smtClean="0">
              <a:solidFill>
                <a:srgbClr val="002060"/>
              </a:solidFill>
            </a:rPr>
            <a:t>ік</a:t>
          </a:r>
          <a:r>
            <a:rPr lang="uk-UA" sz="2500" kern="1200" dirty="0" smtClean="0">
              <a:solidFill>
                <a:srgbClr val="002060"/>
              </a:solidFill>
            </a:rPr>
            <a:t> свідомості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047874"/>
        <a:ext cx="4785360" cy="639960"/>
      </dsp:txXfrm>
    </dsp:sp>
    <dsp:sp modelId="{E0B09718-9FE6-4C83-89B4-969DF6CFB975}">
      <dsp:nvSpPr>
        <dsp:cNvPr id="0" name=""/>
        <dsp:cNvSpPr/>
      </dsp:nvSpPr>
      <dsp:spPr>
        <a:xfrm>
          <a:off x="1219199" y="268783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4E6C3-FEDA-4486-AF53-7926D952657F}">
      <dsp:nvSpPr>
        <dsp:cNvPr id="0" name=""/>
        <dsp:cNvSpPr/>
      </dsp:nvSpPr>
      <dsp:spPr>
        <a:xfrm>
          <a:off x="1310640" y="2719833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Сюрреалістичні ігри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719833"/>
        <a:ext cx="4785360" cy="639960"/>
      </dsp:txXfrm>
    </dsp:sp>
    <dsp:sp modelId="{615FA0B6-A43C-4916-A07B-0F5FBE2D6BDF}">
      <dsp:nvSpPr>
        <dsp:cNvPr id="0" name=""/>
        <dsp:cNvSpPr/>
      </dsp:nvSpPr>
      <dsp:spPr>
        <a:xfrm>
          <a:off x="1219199" y="3359794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F737C-E60B-46CE-8BC1-A9029C13601D}">
      <dsp:nvSpPr>
        <dsp:cNvPr id="0" name=""/>
        <dsp:cNvSpPr/>
      </dsp:nvSpPr>
      <dsp:spPr>
        <a:xfrm>
          <a:off x="1310640" y="3391792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Дослідження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391792"/>
        <a:ext cx="4785360" cy="639960"/>
      </dsp:txXfrm>
    </dsp:sp>
    <dsp:sp modelId="{21E1513B-5240-4084-936E-ADFE3EB616A8}">
      <dsp:nvSpPr>
        <dsp:cNvPr id="0" name=""/>
        <dsp:cNvSpPr/>
      </dsp:nvSpPr>
      <dsp:spPr>
        <a:xfrm>
          <a:off x="1219199" y="4031753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38298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</a:rPr>
            <a:t>Фундамент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8298"/>
        <a:ext cx="4785360" cy="765968"/>
      </dsp:txXfrm>
    </dsp:sp>
    <dsp:sp modelId="{BEBE0160-9F08-4A02-BC2D-4F1E25E308E8}">
      <dsp:nvSpPr>
        <dsp:cNvPr id="0" name=""/>
        <dsp:cNvSpPr/>
      </dsp:nvSpPr>
      <dsp:spPr>
        <a:xfrm>
          <a:off x="1219199" y="80426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842565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</a:rPr>
            <a:t>Структура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842565"/>
        <a:ext cx="4785360" cy="765968"/>
      </dsp:txXfrm>
    </dsp:sp>
    <dsp:sp modelId="{1A2673BE-6A30-4786-ACF2-8F369AFC1C58}">
      <dsp:nvSpPr>
        <dsp:cNvPr id="0" name=""/>
        <dsp:cNvSpPr/>
      </dsp:nvSpPr>
      <dsp:spPr>
        <a:xfrm>
          <a:off x="1219199" y="1608534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1646832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Формальні деталі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646832"/>
        <a:ext cx="4785360" cy="765968"/>
      </dsp:txXfrm>
    </dsp:sp>
    <dsp:sp modelId="{47953D06-D6A5-4ABE-AAB4-D7A9E27FC0E7}">
      <dsp:nvSpPr>
        <dsp:cNvPr id="0" name=""/>
        <dsp:cNvSpPr/>
      </dsp:nvSpPr>
      <dsp:spPr>
        <a:xfrm>
          <a:off x="1219199" y="2412801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CB9FC-74CB-49D2-B3C8-6EFD712256AE}">
      <dsp:nvSpPr>
        <dsp:cNvPr id="0" name=""/>
        <dsp:cNvSpPr/>
      </dsp:nvSpPr>
      <dsp:spPr>
        <a:xfrm>
          <a:off x="1310640" y="2451099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Уточнення 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451099"/>
        <a:ext cx="4785360" cy="765968"/>
      </dsp:txXfrm>
    </dsp:sp>
    <dsp:sp modelId="{E0B09718-9FE6-4C83-89B4-969DF6CFB975}">
      <dsp:nvSpPr>
        <dsp:cNvPr id="0" name=""/>
        <dsp:cNvSpPr/>
      </dsp:nvSpPr>
      <dsp:spPr>
        <a:xfrm>
          <a:off x="1219199" y="321706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4E6C3-FEDA-4486-AF53-7926D952657F}">
      <dsp:nvSpPr>
        <dsp:cNvPr id="0" name=""/>
        <dsp:cNvSpPr/>
      </dsp:nvSpPr>
      <dsp:spPr>
        <a:xfrm>
          <a:off x="1310640" y="3255367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Візуалізація уточнень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255367"/>
        <a:ext cx="4785360" cy="765968"/>
      </dsp:txXfrm>
    </dsp:sp>
    <dsp:sp modelId="{615FA0B6-A43C-4916-A07B-0F5FBE2D6BDF}">
      <dsp:nvSpPr>
        <dsp:cNvPr id="0" name=""/>
        <dsp:cNvSpPr/>
      </dsp:nvSpPr>
      <dsp:spPr>
        <a:xfrm>
          <a:off x="1219199" y="402133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6D591-13FA-42D9-8417-E4E0ACD6EB4E}">
      <dsp:nvSpPr>
        <dsp:cNvPr id="0" name=""/>
        <dsp:cNvSpPr/>
      </dsp:nvSpPr>
      <dsp:spPr>
        <a:xfrm>
          <a:off x="2326758" y="548"/>
          <a:ext cx="1683186" cy="1094071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Ігрова механіка</a:t>
          </a:r>
          <a:endParaRPr lang="ru-RU" sz="1800" kern="1200" dirty="0"/>
        </a:p>
      </dsp:txBody>
      <dsp:txXfrm>
        <a:off x="2380166" y="53956"/>
        <a:ext cx="1576370" cy="987255"/>
      </dsp:txXfrm>
    </dsp:sp>
    <dsp:sp modelId="{9D730450-C716-49ED-9E9A-BB22646F70E3}">
      <dsp:nvSpPr>
        <dsp:cNvPr id="0" name=""/>
        <dsp:cNvSpPr/>
      </dsp:nvSpPr>
      <dsp:spPr>
        <a:xfrm>
          <a:off x="1360563" y="547583"/>
          <a:ext cx="3615577" cy="3615577"/>
        </a:xfrm>
        <a:custGeom>
          <a:avLst/>
          <a:gdLst/>
          <a:ahLst/>
          <a:cxnLst/>
          <a:rect l="0" t="0" r="0" b="0"/>
          <a:pathLst>
            <a:path>
              <a:moveTo>
                <a:pt x="2661510" y="214283"/>
              </a:moveTo>
              <a:arcTo wR="1807788" hR="1807788" stAng="17890813" swAng="2626246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6CDD5-165E-4245-8644-7E181F610B49}">
      <dsp:nvSpPr>
        <dsp:cNvPr id="0" name=""/>
        <dsp:cNvSpPr/>
      </dsp:nvSpPr>
      <dsp:spPr>
        <a:xfrm>
          <a:off x="4134547" y="1808336"/>
          <a:ext cx="1683186" cy="1094071"/>
        </a:xfrm>
        <a:prstGeom prst="round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Естетика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(графіка і звук)</a:t>
          </a:r>
          <a:endParaRPr lang="ru-RU" sz="1800" kern="1200" dirty="0"/>
        </a:p>
      </dsp:txBody>
      <dsp:txXfrm>
        <a:off x="4187955" y="1861744"/>
        <a:ext cx="1576370" cy="987255"/>
      </dsp:txXfrm>
    </dsp:sp>
    <dsp:sp modelId="{FDC95E3E-5823-4600-8742-3830E23B68C3}">
      <dsp:nvSpPr>
        <dsp:cNvPr id="0" name=""/>
        <dsp:cNvSpPr/>
      </dsp:nvSpPr>
      <dsp:spPr>
        <a:xfrm>
          <a:off x="1360563" y="547583"/>
          <a:ext cx="3615577" cy="3615577"/>
        </a:xfrm>
        <a:custGeom>
          <a:avLst/>
          <a:gdLst/>
          <a:ahLst/>
          <a:cxnLst/>
          <a:rect l="0" t="0" r="0" b="0"/>
          <a:pathLst>
            <a:path>
              <a:moveTo>
                <a:pt x="3526619" y="2367896"/>
              </a:moveTo>
              <a:arcTo wR="1807788" hR="1807788" stAng="1082940" swAng="2626246"/>
            </a:path>
          </a:pathLst>
        </a:custGeom>
        <a:noFill/>
        <a:ln w="9525" cap="flat" cmpd="sng" algn="ctr">
          <a:solidFill>
            <a:schemeClr val="accent2">
              <a:shade val="90000"/>
              <a:hueOff val="-11950"/>
              <a:satOff val="-1402"/>
              <a:lumOff val="767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9C2D5-C8AF-4591-8F7C-BAC7A7818B97}">
      <dsp:nvSpPr>
        <dsp:cNvPr id="0" name=""/>
        <dsp:cNvSpPr/>
      </dsp:nvSpPr>
      <dsp:spPr>
        <a:xfrm>
          <a:off x="2326758" y="3616125"/>
          <a:ext cx="1683186" cy="1094071"/>
        </a:xfrm>
        <a:prstGeom prst="round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Технологія</a:t>
          </a:r>
          <a:endParaRPr lang="ru-RU" sz="1800" kern="1200" dirty="0"/>
        </a:p>
      </dsp:txBody>
      <dsp:txXfrm>
        <a:off x="2380166" y="3669533"/>
        <a:ext cx="1576370" cy="987255"/>
      </dsp:txXfrm>
    </dsp:sp>
    <dsp:sp modelId="{4DC2DBD9-8B32-449D-A3E9-ED65C841825F}">
      <dsp:nvSpPr>
        <dsp:cNvPr id="0" name=""/>
        <dsp:cNvSpPr/>
      </dsp:nvSpPr>
      <dsp:spPr>
        <a:xfrm>
          <a:off x="1360563" y="547583"/>
          <a:ext cx="3615577" cy="3615577"/>
        </a:xfrm>
        <a:custGeom>
          <a:avLst/>
          <a:gdLst/>
          <a:ahLst/>
          <a:cxnLst/>
          <a:rect l="0" t="0" r="0" b="0"/>
          <a:pathLst>
            <a:path>
              <a:moveTo>
                <a:pt x="954066" y="3401293"/>
              </a:moveTo>
              <a:arcTo wR="1807788" hR="1807788" stAng="7090813" swAng="2626246"/>
            </a:path>
          </a:pathLst>
        </a:custGeom>
        <a:noFill/>
        <a:ln w="9525" cap="flat" cmpd="sng" algn="ctr">
          <a:solidFill>
            <a:schemeClr val="accent2">
              <a:shade val="90000"/>
              <a:hueOff val="-23901"/>
              <a:satOff val="-2805"/>
              <a:lumOff val="15341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B57B3-0C4B-498E-8925-3A503821778A}">
      <dsp:nvSpPr>
        <dsp:cNvPr id="0" name=""/>
        <dsp:cNvSpPr/>
      </dsp:nvSpPr>
      <dsp:spPr>
        <a:xfrm>
          <a:off x="518969" y="1808336"/>
          <a:ext cx="1683186" cy="1094071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/>
            <a:t>Кінестетика</a:t>
          </a:r>
          <a:r>
            <a:rPr lang="uk-UA" sz="1800" kern="1200" dirty="0" smtClean="0"/>
            <a:t> (відчуття)</a:t>
          </a:r>
          <a:endParaRPr lang="ru-RU" sz="1800" kern="1200" dirty="0"/>
        </a:p>
      </dsp:txBody>
      <dsp:txXfrm>
        <a:off x="572377" y="1861744"/>
        <a:ext cx="1576370" cy="987255"/>
      </dsp:txXfrm>
    </dsp:sp>
    <dsp:sp modelId="{2E8E1492-D8F5-43F4-95BA-A71BA05307CF}">
      <dsp:nvSpPr>
        <dsp:cNvPr id="0" name=""/>
        <dsp:cNvSpPr/>
      </dsp:nvSpPr>
      <dsp:spPr>
        <a:xfrm>
          <a:off x="1360563" y="547583"/>
          <a:ext cx="3615577" cy="3615577"/>
        </a:xfrm>
        <a:custGeom>
          <a:avLst/>
          <a:gdLst/>
          <a:ahLst/>
          <a:cxnLst/>
          <a:rect l="0" t="0" r="0" b="0"/>
          <a:pathLst>
            <a:path>
              <a:moveTo>
                <a:pt x="88957" y="1247680"/>
              </a:moveTo>
              <a:arcTo wR="1807788" hR="1807788" stAng="11882940" swAng="2626246"/>
            </a:path>
          </a:pathLst>
        </a:custGeom>
        <a:noFill/>
        <a:ln w="9525" cap="flat" cmpd="sng" algn="ctr">
          <a:solidFill>
            <a:schemeClr val="accent2">
              <a:shade val="90000"/>
              <a:hueOff val="-35851"/>
              <a:satOff val="-4207"/>
              <a:lumOff val="23011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38298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</a:rPr>
            <a:t>Зверху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8298"/>
        <a:ext cx="4785360" cy="765968"/>
      </dsp:txXfrm>
    </dsp:sp>
    <dsp:sp modelId="{BEBE0160-9F08-4A02-BC2D-4F1E25E308E8}">
      <dsp:nvSpPr>
        <dsp:cNvPr id="0" name=""/>
        <dsp:cNvSpPr/>
      </dsp:nvSpPr>
      <dsp:spPr>
        <a:xfrm>
          <a:off x="1219199" y="80426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842565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</a:rPr>
            <a:t>Збоку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842565"/>
        <a:ext cx="4785360" cy="765968"/>
      </dsp:txXfrm>
    </dsp:sp>
    <dsp:sp modelId="{1A2673BE-6A30-4786-ACF2-8F369AFC1C58}">
      <dsp:nvSpPr>
        <dsp:cNvPr id="0" name=""/>
        <dsp:cNvSpPr/>
      </dsp:nvSpPr>
      <dsp:spPr>
        <a:xfrm>
          <a:off x="1219199" y="1608534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1646832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Ізометрія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646832"/>
        <a:ext cx="4785360" cy="765968"/>
      </dsp:txXfrm>
    </dsp:sp>
    <dsp:sp modelId="{47953D06-D6A5-4ABE-AAB4-D7A9E27FC0E7}">
      <dsp:nvSpPr>
        <dsp:cNvPr id="0" name=""/>
        <dsp:cNvSpPr/>
      </dsp:nvSpPr>
      <dsp:spPr>
        <a:xfrm>
          <a:off x="1219199" y="2412801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BBC48-C81E-4564-B61A-877FEABC59B3}">
      <dsp:nvSpPr>
        <dsp:cNvPr id="0" name=""/>
        <dsp:cNvSpPr/>
      </dsp:nvSpPr>
      <dsp:spPr>
        <a:xfrm>
          <a:off x="1310640" y="2451099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Від першої особи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451099"/>
        <a:ext cx="4785360" cy="765968"/>
      </dsp:txXfrm>
    </dsp:sp>
    <dsp:sp modelId="{06847BC1-FBCA-44A7-BB09-6F56A9144170}">
      <dsp:nvSpPr>
        <dsp:cNvPr id="0" name=""/>
        <dsp:cNvSpPr/>
      </dsp:nvSpPr>
      <dsp:spPr>
        <a:xfrm>
          <a:off x="1219199" y="321706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2593F-6DC1-4C56-84B3-F6192235358D}">
      <dsp:nvSpPr>
        <dsp:cNvPr id="0" name=""/>
        <dsp:cNvSpPr/>
      </dsp:nvSpPr>
      <dsp:spPr>
        <a:xfrm>
          <a:off x="1310640" y="3255367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Від третьої особи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255367"/>
        <a:ext cx="4785360" cy="765968"/>
      </dsp:txXfrm>
    </dsp:sp>
    <dsp:sp modelId="{299ACFDF-854F-4887-A15B-3A0ED96A6F9A}">
      <dsp:nvSpPr>
        <dsp:cNvPr id="0" name=""/>
        <dsp:cNvSpPr/>
      </dsp:nvSpPr>
      <dsp:spPr>
        <a:xfrm>
          <a:off x="1219199" y="402133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</a:rPr>
            <a:t>Мови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програмування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63500"/>
        <a:ext cx="4785360" cy="1269999"/>
      </dsp:txXfrm>
    </dsp:sp>
    <dsp:sp modelId="{BEBE0160-9F08-4A02-BC2D-4F1E25E308E8}">
      <dsp:nvSpPr>
        <dsp:cNvPr id="0" name=""/>
        <dsp:cNvSpPr/>
      </dsp:nvSpPr>
      <dsp:spPr>
        <a:xfrm>
          <a:off x="1219199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</a:rPr>
            <a:t>Ігрові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рушії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396999"/>
        <a:ext cx="4785360" cy="1269999"/>
      </dsp:txXfrm>
    </dsp:sp>
    <dsp:sp modelId="{1A2673BE-6A30-4786-ACF2-8F369AFC1C58}">
      <dsp:nvSpPr>
        <dsp:cNvPr id="0" name=""/>
        <dsp:cNvSpPr/>
      </dsp:nvSpPr>
      <dsp:spPr>
        <a:xfrm>
          <a:off x="1219199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Редактори рівнів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730499"/>
        <a:ext cx="4785360" cy="1269999"/>
      </dsp:txXfrm>
    </dsp:sp>
    <dsp:sp modelId="{47953D06-D6A5-4ABE-AAB4-D7A9E27FC0E7}">
      <dsp:nvSpPr>
        <dsp:cNvPr id="0" name=""/>
        <dsp:cNvSpPr/>
      </dsp:nvSpPr>
      <dsp:spPr>
        <a:xfrm>
          <a:off x="1219199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A9269C-996D-495D-934D-5C6639FCA62F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GameHub Kick off Meeting, Bilbao, 23-24 Nov.2015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6F5FFC-1E4D-4267-8A82-6279DEC85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7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F83E3E-E277-411E-879B-25D51B758F17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GameHub Kick off Meeting, Bilbao, 23-24 Nov.2015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5FB6BB-FEC9-489D-8C1E-82C610B25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4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Американський</a:t>
            </a:r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психолог </a:t>
            </a:r>
            <a:r>
              <a:rPr lang="ru-RU" sz="13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угорського</a:t>
            </a:r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походження</a:t>
            </a:r>
            <a:r>
              <a:rPr lang="en-US" sz="13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Михай</a:t>
            </a:r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Чиксентмихаї</a:t>
            </a:r>
            <a:r>
              <a:rPr lang="en-US" sz="13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</a:t>
            </a:r>
            <a:r>
              <a:rPr lang="uk-UA" sz="13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ілив</a:t>
            </a:r>
            <a:r>
              <a:rPr lang="uk-UA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основних стадій креативності</a:t>
            </a:r>
            <a:r>
              <a:rPr lang="en-US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uk-UA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ідготовка</a:t>
            </a:r>
            <a:r>
              <a:rPr lang="uk-UA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занурення в простір інтересів, бажань, завдань.</a:t>
            </a:r>
          </a:p>
          <a:p>
            <a:pPr marL="342900" indent="-342900">
              <a:buAutoNum type="arabicPeriod"/>
            </a:pPr>
            <a:r>
              <a:rPr lang="uk-UA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Інкубація – процес, при якому ідеї повертаються нижче порогу свідомості.</a:t>
            </a:r>
            <a:endParaRPr lang="en-US" sz="1300" b="0" i="0" kern="1200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Інсайт – момент, коли складові задачі стають зрозумілими і «збираються до купи».</a:t>
            </a:r>
          </a:p>
          <a:p>
            <a:pPr marL="342900" indent="-342900">
              <a:buAutoNum type="arabicPeriod"/>
            </a:pP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</a:t>
            </a:r>
            <a:r>
              <a:rPr lang="uk-UA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інка – людина приймає рішення чи дійсно ідея оригінальна, цінна і зрозуміла.</a:t>
            </a:r>
          </a:p>
          <a:p>
            <a:pPr marL="342900" indent="-342900">
              <a:buAutoNum type="arabicPeriod"/>
            </a:pPr>
            <a:r>
              <a:rPr lang="uk-UA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Розробка –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найдовша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частина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творчого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процесу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</a:t>
            </a:r>
            <a:r>
              <a:rPr lang="uk-UA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ісон</a:t>
            </a:r>
            <a:r>
              <a:rPr lang="uk-UA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сказав</a:t>
            </a:r>
            <a:r>
              <a:rPr lang="en-US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uk-UA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Винахід становить 99% </a:t>
            </a:r>
            <a:r>
              <a:rPr lang="uk-UA" sz="1300" b="0" i="0" kern="1200" baseline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 натхнення – 1 %</a:t>
            </a:r>
            <a:r>
              <a:rPr lang="ru-RU" sz="1300" b="0" i="0" kern="1200" baseline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lang="en-US" sz="1300" b="0" i="0" kern="1200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рамках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цифрового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прототипування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хочете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побудувати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основних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систем: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ігрову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логіку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спеціальну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фізику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рівні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тощо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Крім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того, два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основних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цифрового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прототипування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передбачення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геймплея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використовуючи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вхідні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вихідні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пристрої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цифрової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платформи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означає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створення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прототипів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ваших систем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управління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таких як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клавіатура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миші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фірмові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контролери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тощо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також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означає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побачите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геймплей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інтуїтивно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зрозумілого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цифрового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інтерфейсу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Механіка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є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дискретними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особливостями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формальних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аспектів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вже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створили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фізичний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прототип, у вас є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головний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старт 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галузі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дизайну.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Іноді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геймплея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ставите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нелегко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моделюється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фізичному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цьому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випадку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можете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 цифрового прототипу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геймплея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Деякі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прототипування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естетики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комікси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концептуальне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мистецтво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анімація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інтерфейсні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прототипи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аудіо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ескізи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Комікси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грубий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фільмів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знімати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вони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сцен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картин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ескізів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Аніматіка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анімований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макет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Аніматік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кінестетики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прототип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макет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аніматіка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ескізів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аніматіку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Кінететика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т. д.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переходом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прототип,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кінестетика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бути прототипом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цифровому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 штучного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інстументів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Інтерфейс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цифрової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являє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собою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комбінацію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точки перегляду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камери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ігрового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середовища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візуального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відображення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стану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елементів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керування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дозволяють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користувачеві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взаємодіяти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 системою.</a:t>
            </a:r>
          </a:p>
          <a:p>
            <a:pPr marL="0" indent="0">
              <a:buNone/>
            </a:pP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Ізометрія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Популярна в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стратегічних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іграх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моделюванні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конструкцій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в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рольових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іграх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точка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зору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lang="en-US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D-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простір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якому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можете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побачити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"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божественний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погляд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PC 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консольні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ігри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протягом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багатьох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років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базуються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основному на </a:t>
            </a:r>
            <a:r>
              <a:rPr lang="en-US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++</a:t>
            </a:r>
            <a:r>
              <a:rPr lang="uk-UA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</a:t>
            </a:r>
            <a:r>
              <a:rPr lang="en-US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#</a:t>
            </a:r>
            <a:r>
              <a:rPr lang="uk-UA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Одним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із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переваг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як </a:t>
            </a:r>
            <a:r>
              <a:rPr lang="en-US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++, 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 і </a:t>
            </a:r>
            <a:r>
              <a:rPr lang="en-US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# 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є те,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вони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об'єктно-орієнтовані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мови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означає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розділи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коду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можуть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бути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використані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повторно.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призводить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підвищення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ефективності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процесі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створення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і є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корисним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створення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великомасштабних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де десятки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програмістів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працюють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над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тим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самим проектом.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Інші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популярні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мови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включають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Java, ActionScript (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використовується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</a:t>
            </a:r>
            <a:r>
              <a:rPr lang="en-US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Flash), Visual Basic, Python 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 </a:t>
            </a:r>
            <a:r>
              <a:rPr lang="en-US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Processing.</a:t>
            </a:r>
          </a:p>
          <a:p>
            <a:pPr marL="0" indent="0">
              <a:buNone/>
            </a:pP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Використання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ігрового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рушія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прототипу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заощадити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багато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часу та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ресурсів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Однак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він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також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підштовхнути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вас до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прийняття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дизайнерських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рішень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того,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зробити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рушій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тому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використання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ігрового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рушія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є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певним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компромісом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один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корисний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і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цікавий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спосіб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дізнатися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програмування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навіть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якщо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не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володієте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інформаційними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технологіями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-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експериментувати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 редакторами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рівня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Редактори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рівня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використовуються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створення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власних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рівнів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комп'ютерних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консольних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ігор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Вони, як правило,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перетягують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інструменти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тому вам не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потрібно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бути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програмістом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їх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використання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algn="just"/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М</a:t>
            </a:r>
            <a:r>
              <a:rPr lang="uk-UA" sz="25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іж</a:t>
            </a:r>
            <a:r>
              <a:rPr lang="uk-UA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рядками.</a:t>
            </a:r>
          </a:p>
          <a:p>
            <a:pPr marL="0" lvl="3" algn="just"/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Думаючи про останню прочитану книгу чи статтю,</a:t>
            </a:r>
            <a:endParaRPr lang="en-US" sz="2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скажіть які в ній є систематичні аспекти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в ній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цілі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</a:t>
            </a:r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ікт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Практика мозкового штурму складається з таких етапів</a:t>
            </a:r>
            <a:r>
              <a:rPr lang="en-US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uk-UA" sz="1300" b="0" i="0" kern="1200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Придумайте завдання</a:t>
            </a:r>
            <a:r>
              <a:rPr lang="en-US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Наприклад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розробити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того,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щоб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батьки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гралися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разом з д</a:t>
            </a:r>
            <a:r>
              <a:rPr lang="uk-UA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ітьми</a:t>
            </a:r>
            <a:r>
              <a:rPr lang="uk-UA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Або розробити гру, яка для контролю використовує тільки одну кнопку тощо.</a:t>
            </a:r>
          </a:p>
          <a:p>
            <a:pPr marL="342900" indent="-342900">
              <a:buAutoNum type="arabicPeriod"/>
            </a:pP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Якщо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проводите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мозковий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штурм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самостійно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не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редагуйте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свої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ідеї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Запишіть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свої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ідеї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і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робіть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їх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якісними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 часом.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Якщо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проводите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мозковий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штурм з командою, не критикуйте та не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ігноруйте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ідеї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ваших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колег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покладайтеся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лише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один метод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мозкового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штурму.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Використайте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його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іншими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методами.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Деякі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можуть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працювати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добре для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лідерів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а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менш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добре для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інших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членів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команди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творчим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звикли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сидіти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столом,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Спробуйте згенерувати до 100 ідей за годину.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Створення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списку</a:t>
            </a:r>
          </a:p>
          <a:p>
            <a:pPr marL="0" indent="0">
              <a:buNone/>
            </a:pP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Однією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простою формою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мозкового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штурму є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складання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списків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Викладіть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все,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думаєте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певну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тему.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Потім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створіть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інші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списки з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варіантами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цієї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теми. Ви будете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здивовані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скільки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чудових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ідей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вийде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простих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списках. </a:t>
            </a:r>
          </a:p>
          <a:p>
            <a:pPr marL="0" indent="0">
              <a:buNone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Ідейні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Візьміть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колоду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напишіть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ідею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перемішайте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вийміть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"нектар" і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гігант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0" indent="0">
              <a:buNone/>
            </a:pP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 Map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 Map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зображаєте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відбруньковуватися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 можете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Сядьте 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починайте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приходить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думаєте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свою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хвилюйтеся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думайте про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пунктуацію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Просто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напишіть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Сюрреалістичні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нами,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варіації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художниками-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сюрреалістами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дадаїстами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непередбачених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вашу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темою, яка вас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гарного дизайну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грубу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апроксимацію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звуку та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є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схожими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ескізи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дозволити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зосередитись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невеликому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подивитися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вони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 прототипу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Вони, як правило,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листків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картону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малюнками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ручкою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маркерами.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algn="just"/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М</a:t>
            </a:r>
            <a:r>
              <a:rPr lang="uk-UA" sz="25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іж</a:t>
            </a:r>
            <a:r>
              <a:rPr lang="uk-UA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рядками.</a:t>
            </a:r>
          </a:p>
          <a:p>
            <a:pPr marL="0" lvl="3" algn="just"/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Думаючи про останню прочитану книгу чи статтю,</a:t>
            </a:r>
            <a:endParaRPr lang="en-US" sz="2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скажіть які в ній є систематичні аспекти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в ній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цілі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</a:t>
            </a:r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ікт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algn="just"/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ядро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геймплею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повторює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прагнучи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300" b="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algn="just"/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прикладів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популярних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короткі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описи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геймплея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3" algn="just"/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00" b="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WarCraft</a:t>
            </a:r>
            <a:r>
              <a:rPr lang="en-US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будують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переміщують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карті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реальному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наміром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перемогти</a:t>
            </a:r>
            <a:r>
              <a:rPr lang="ru-RU" sz="1300" b="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бою. 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-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Монополія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купують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вдосконалюють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1300" b="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орендну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плату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наступають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</a:t>
            </a:r>
            <a:r>
              <a:rPr lang="ru-RU" sz="1300" b="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00" b="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Diablo: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вбивають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монстрів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шукають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скарб</a:t>
            </a:r>
            <a:r>
              <a:rPr lang="ru-RU" sz="1300" b="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підземелля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00" b="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потужними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3" algn="just"/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Mario Bros .: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управляє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Mario (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Луїджі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змушуючи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ходити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бігати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стрибати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уникаючи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пасток</a:t>
            </a:r>
            <a:r>
              <a:rPr lang="ru-RU" sz="1300" b="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долаючи</a:t>
            </a:r>
            <a:r>
              <a:rPr lang="ru-RU" sz="1300" b="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скарбів</a:t>
            </a:r>
            <a:r>
              <a:rPr lang="ru-RU" sz="13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Ось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чотири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кроки,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допоможуть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ефективно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побудувати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фізичний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прототип.</a:t>
            </a:r>
          </a:p>
          <a:p>
            <a:pPr marL="342900" indent="-342900">
              <a:buAutoNum type="arabicPeriod"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Створіть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ваш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Візьміть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картон,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клей, ручки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Намалюйте макет плану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виріжте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шматки з картону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фундамент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настав час перейти до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кроком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і процедур до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Зосередьтеся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тому,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знаєте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ваша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прототип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відтворюваною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грубим.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налаштувавши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вона стане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точною.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ітераціним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561728</a:t>
            </a:r>
            <a:endParaRPr lang="en-US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DDC8-32D9-4F39-8F05-AD59487FB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3BC1-72BD-431E-BBFC-5DF4C01B9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6DA41-FBEB-4D65-A968-7445D2818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561728</a:t>
            </a:r>
            <a:endParaRPr lang="en-US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3994-F175-473B-8872-B1017FFF7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1C3E-767F-4019-A1C3-6920AEA5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80EE6-48F7-490A-820B-86B224206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AA53-EA33-443E-A89A-A55DFBE80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A68E-B660-4A69-94ED-A43C0DD6D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1F4B-2AF3-4C20-A430-F69A6AFFB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68E9C-29E1-48E4-B687-FBC3C9C25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69B5-79C6-4E82-9E56-5DC4BF6B0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561728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ED734B-E993-4000-8183-C41B83804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4925" y="85725"/>
            <a:ext cx="16208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443663" y="44450"/>
            <a:ext cx="25527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49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48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3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2"/>
          <p:cNvSpPr>
            <a:spLocks noGrp="1"/>
          </p:cNvSpPr>
          <p:nvPr>
            <p:ph type="subTitle" idx="1"/>
          </p:nvPr>
        </p:nvSpPr>
        <p:spPr>
          <a:xfrm>
            <a:off x="5364089" y="4941168"/>
            <a:ext cx="3779912" cy="1224136"/>
          </a:xfrm>
        </p:spPr>
        <p:txBody>
          <a:bodyPr/>
          <a:lstStyle/>
          <a:p>
            <a:pPr eaLnBrk="1" hangingPunct="1"/>
            <a:r>
              <a:rPr lang="ru-RU" sz="1500" b="1" dirty="0" err="1" smtClean="0">
                <a:solidFill>
                  <a:schemeClr val="tx1"/>
                </a:solidFill>
              </a:rPr>
              <a:t>Олександр</a:t>
            </a:r>
            <a:r>
              <a:rPr lang="ru-RU" sz="1500" b="1" dirty="0" smtClean="0">
                <a:solidFill>
                  <a:schemeClr val="tx1"/>
                </a:solidFill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</a:rPr>
              <a:t>Кучанський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1500" dirty="0">
                <a:solidFill>
                  <a:schemeClr val="tx1"/>
                </a:solidFill>
              </a:rPr>
              <a:t>к</a:t>
            </a:r>
            <a:r>
              <a:rPr lang="ru-RU" sz="1500" dirty="0" smtClean="0">
                <a:solidFill>
                  <a:schemeClr val="tx1"/>
                </a:solidFill>
              </a:rPr>
              <a:t>.т.н., доц. </a:t>
            </a:r>
            <a:r>
              <a:rPr lang="ru-RU" sz="1500" dirty="0" err="1" smtClean="0">
                <a:solidFill>
                  <a:schemeClr val="tx1"/>
                </a:solidFill>
              </a:rPr>
              <a:t>кафедри</a:t>
            </a:r>
            <a:r>
              <a:rPr lang="ru-RU" sz="1500" dirty="0" smtClean="0">
                <a:solidFill>
                  <a:schemeClr val="tx1"/>
                </a:solidFill>
              </a:rPr>
              <a:t> к</a:t>
            </a:r>
            <a:r>
              <a:rPr lang="uk-UA" sz="1500" dirty="0" err="1" smtClean="0">
                <a:solidFill>
                  <a:schemeClr val="tx1"/>
                </a:solidFill>
              </a:rPr>
              <a:t>ібернетичної</a:t>
            </a:r>
            <a:r>
              <a:rPr lang="uk-UA" sz="1500" dirty="0" smtClean="0">
                <a:solidFill>
                  <a:schemeClr val="tx1"/>
                </a:solidFill>
              </a:rPr>
              <a:t> безпеки та </a:t>
            </a:r>
            <a:r>
              <a:rPr lang="uk-UA" sz="1500" dirty="0" err="1" smtClean="0">
                <a:solidFill>
                  <a:schemeClr val="tx1"/>
                </a:solidFill>
              </a:rPr>
              <a:t>комп</a:t>
            </a:r>
            <a:r>
              <a:rPr lang="en-US" sz="1500" dirty="0" smtClean="0">
                <a:solidFill>
                  <a:schemeClr val="tx1"/>
                </a:solidFill>
              </a:rPr>
              <a:t>’</a:t>
            </a:r>
            <a:r>
              <a:rPr lang="ru-RU" sz="1500" dirty="0" err="1" smtClean="0">
                <a:solidFill>
                  <a:schemeClr val="tx1"/>
                </a:solidFill>
              </a:rPr>
              <a:t>ютерно</a:t>
            </a:r>
            <a:r>
              <a:rPr lang="uk-UA" sz="1500" dirty="0" smtClean="0">
                <a:solidFill>
                  <a:schemeClr val="tx1"/>
                </a:solidFill>
              </a:rPr>
              <a:t>ї інженерії</a:t>
            </a:r>
            <a:endParaRPr lang="en-US" sz="15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1500" b="1" dirty="0" smtClean="0">
                <a:solidFill>
                  <a:schemeClr val="tx1"/>
                </a:solidFill>
              </a:rPr>
              <a:t>kuczanski@gmail.com</a:t>
            </a:r>
          </a:p>
        </p:txBody>
      </p:sp>
      <p:pic>
        <p:nvPicPr>
          <p:cNvPr id="1536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4" y="188913"/>
            <a:ext cx="864741" cy="10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1875406" y="1271601"/>
            <a:ext cx="4816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latin typeface="Georgia" panose="02040502050405020303" pitchFamily="18" charset="0"/>
              </a:rPr>
              <a:t>Kyiv National University of Construction and Architecture</a:t>
            </a:r>
            <a:endParaRPr lang="uk-UA" sz="1400" dirty="0">
              <a:solidFill>
                <a:srgbClr val="0066F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79388" y="2349500"/>
            <a:ext cx="8640762" cy="44450"/>
          </a:xfrm>
          <a:prstGeom prst="rect">
            <a:avLst/>
          </a:prstGeom>
          <a:solidFill>
            <a:schemeClr val="bg2">
              <a:lumMod val="25000"/>
            </a:schemeClr>
          </a:solidFill>
          <a:ln cap="sq">
            <a:noFill/>
          </a:ln>
          <a:effectLst>
            <a:outerShdw blurRad="50800" dist="38100" dir="5400000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4000" i="1" dirty="0">
              <a:solidFill>
                <a:srgbClr val="800080"/>
              </a:solidFill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60000"/>
                  </a:schemeClr>
                </a:outerShdw>
                <a:reflection blurRad="6350" stA="0" endPos="45500" dir="5400000" sy="-100000" algn="bl" rotWithShape="0"/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0825" y="4437063"/>
            <a:ext cx="8640763" cy="44450"/>
          </a:xfrm>
          <a:prstGeom prst="rect">
            <a:avLst/>
          </a:prstGeom>
          <a:solidFill>
            <a:schemeClr val="bg2">
              <a:lumMod val="25000"/>
            </a:schemeClr>
          </a:solidFill>
          <a:ln cap="sq">
            <a:noFill/>
          </a:ln>
          <a:effectLst>
            <a:outerShdw blurRad="50800" dist="38100" dir="5400000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4000" i="1" dirty="0">
              <a:solidFill>
                <a:srgbClr val="800080"/>
              </a:solidFill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60000"/>
                  </a:schemeClr>
                </a:outerShdw>
                <a:reflection blurRad="6350" stA="0" endPos="45500" dir="5400000" sy="-100000" algn="bl" rotWithShape="0"/>
              </a:effectLst>
            </a:endParaRPr>
          </a:p>
        </p:txBody>
      </p: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449367" y="2619376"/>
            <a:ext cx="795666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uk-UA" sz="2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ctr"/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контенту, правил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ігрової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механіки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3" algn="ctr"/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сценарію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ютерно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гри.</a:t>
            </a:r>
          </a:p>
          <a:p>
            <a:pPr marL="0" lvl="3" algn="ctr"/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Storytelling. Conceptualization. Prototyping</a:t>
            </a:r>
          </a:p>
        </p:txBody>
      </p:sp>
      <p:sp>
        <p:nvSpPr>
          <p:cNvPr id="15368" name="Дата 1"/>
          <p:cNvSpPr txBox="1">
            <a:spLocks noGrp="1"/>
          </p:cNvSpPr>
          <p:nvPr/>
        </p:nvSpPr>
        <p:spPr bwMode="auto">
          <a:xfrm>
            <a:off x="0" y="6311900"/>
            <a:ext cx="914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.1. Теорія комп'ютерних ігор (сюжет та дизайн, проектування, підтримка та просування)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</a:t>
            </a:r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ютерних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Game design &amp; development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  <a:endParaRPr 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89209"/>
            <a:ext cx="254254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7" y="4569098"/>
            <a:ext cx="2694441" cy="853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07504" y="682205"/>
            <a:ext cx="465204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фізичного прототипу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872093"/>
              </p:ext>
            </p:extLst>
          </p:nvPr>
        </p:nvGraphicFramePr>
        <p:xfrm>
          <a:off x="179512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64941"/>
            <a:ext cx="37338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21" y="4725144"/>
            <a:ext cx="4485159" cy="184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9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9512" y="682205"/>
            <a:ext cx="395505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 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710580"/>
              </p:ext>
            </p:extLst>
          </p:nvPr>
        </p:nvGraphicFramePr>
        <p:xfrm>
          <a:off x="-19968" y="1142119"/>
          <a:ext cx="6336704" cy="471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36957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67" y="3184748"/>
            <a:ext cx="389472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3528" y="617093"/>
            <a:ext cx="248388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Ігрова механіка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37481"/>
            <a:ext cx="82296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7481"/>
            <a:ext cx="647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4" y="2196914"/>
            <a:ext cx="71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7" y="3120839"/>
            <a:ext cx="933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9" y="3978089"/>
            <a:ext cx="723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9" y="5063939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87" y="5597339"/>
            <a:ext cx="7810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96" y="1223205"/>
            <a:ext cx="9715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7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0287" y="617093"/>
            <a:ext cx="401828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естетики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97126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4147"/>
            <a:ext cx="44481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097612" y="1246547"/>
            <a:ext cx="136646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Комікси</a:t>
            </a:r>
            <a:endParaRPr lang="ru-RU" sz="25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0287" y="617093"/>
            <a:ext cx="401828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естетики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779212" y="1246547"/>
            <a:ext cx="40032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Концептуальне мистецтво</a:t>
            </a:r>
            <a:endParaRPr lang="ru-RU" sz="25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601"/>
            <a:ext cx="47434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473491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7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0287" y="617093"/>
            <a:ext cx="401828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естетики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958799" y="1246547"/>
            <a:ext cx="164410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Аніматіка</a:t>
            </a:r>
            <a:endParaRPr lang="ru-RU" sz="25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723601"/>
            <a:ext cx="5988124" cy="414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" y="1110666"/>
            <a:ext cx="5545828" cy="32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6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0287" y="617093"/>
            <a:ext cx="401828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естетики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956413" y="1246547"/>
            <a:ext cx="364888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Інтерфейсний</a:t>
            </a:r>
            <a:r>
              <a:rPr lang="uk-UA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прототип</a:t>
            </a:r>
            <a:endParaRPr lang="ru-RU" sz="25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94" y="1744598"/>
            <a:ext cx="6921561" cy="43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4147"/>
            <a:ext cx="47815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6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0287" y="617093"/>
            <a:ext cx="401828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естетики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588224" y="1268760"/>
            <a:ext cx="190770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Аудіо ескізи</a:t>
            </a:r>
            <a:endParaRPr lang="ru-RU" sz="25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1" y="1094148"/>
            <a:ext cx="5907546" cy="319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80" y="3212976"/>
            <a:ext cx="5873743" cy="344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4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07504" y="599185"/>
            <a:ext cx="618611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кінестетики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технології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6239"/>
            <a:ext cx="5112568" cy="282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48482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04591"/>
            <a:ext cx="2737239" cy="206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4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3528" y="692696"/>
            <a:ext cx="294317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 місця огляду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05439255"/>
              </p:ext>
            </p:extLst>
          </p:nvPr>
        </p:nvGraphicFramePr>
        <p:xfrm>
          <a:off x="179512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06" y="109279"/>
            <a:ext cx="2953020" cy="164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692696"/>
            <a:ext cx="3365773" cy="275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356606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884694"/>
            <a:ext cx="3496557" cy="197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51332"/>
            <a:ext cx="3327891" cy="20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6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9512" y="565160"/>
            <a:ext cx="268054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Conceptualization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23151609"/>
              </p:ext>
            </p:extLst>
          </p:nvPr>
        </p:nvGraphicFramePr>
        <p:xfrm>
          <a:off x="179512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3528" y="1042214"/>
            <a:ext cx="588116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креативності за </a:t>
            </a:r>
            <a:r>
              <a:rPr lang="en-US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Czikszentmihalyi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03687"/>
            <a:ext cx="2190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6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3528" y="692696"/>
            <a:ext cx="26086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 для</a:t>
            </a:r>
          </a:p>
          <a:p>
            <a:pPr marL="0" lvl="3"/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03603967"/>
              </p:ext>
            </p:extLst>
          </p:nvPr>
        </p:nvGraphicFramePr>
        <p:xfrm>
          <a:off x="179512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64" y="4267771"/>
            <a:ext cx="36004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65" y="657796"/>
            <a:ext cx="36480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Результат пошуку зображень за запитом &quot;programming language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246932" cy="167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3528" y="692696"/>
            <a:ext cx="612068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3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 література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73194"/>
              </p:ext>
            </p:extLst>
          </p:nvPr>
        </p:nvGraphicFramePr>
        <p:xfrm>
          <a:off x="323528" y="1268760"/>
          <a:ext cx="8229600" cy="998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Fullerton, T. Game Design Workshop: A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effectLst/>
                        </a:rPr>
                        <a:t>Playcentric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 Approach to Creating Innovate Games [Text] / T. Fullerton. – A K Peters/CRC Press; 3 edition, 2014. – 535 p. – [</a:t>
                      </a: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Частина 2, </a:t>
                      </a:r>
                      <a:r>
                        <a:rPr lang="ru-RU" sz="1900" dirty="0" err="1">
                          <a:solidFill>
                            <a:schemeClr val="tx1"/>
                          </a:solidFill>
                          <a:effectLst/>
                        </a:rPr>
                        <a:t>розд</a:t>
                      </a:r>
                      <a:r>
                        <a:rPr lang="uk-UA" sz="1900" dirty="0" err="1">
                          <a:solidFill>
                            <a:schemeClr val="tx1"/>
                          </a:solidFill>
                          <a:effectLst/>
                        </a:rPr>
                        <a:t>іли</a:t>
                      </a: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 6-8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900" dirty="0" err="1">
                          <a:solidFill>
                            <a:schemeClr val="tx1"/>
                          </a:solidFill>
                          <a:effectLst/>
                        </a:rPr>
                        <a:t>ст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. 147-247]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3911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2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514" y="546120"/>
            <a:ext cx="178446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1</a:t>
            </a:r>
            <a:endParaRPr lang="ru-RU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5514" y="1042214"/>
            <a:ext cx="21450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 рядками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39552" y="1433852"/>
            <a:ext cx="7397859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just"/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Думаючи про останню прочитану книгу чи статтю,</a:t>
            </a:r>
            <a:endParaRPr lang="en-US" sz="2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скажіть які в ній є систематичні аспекти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в ній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цілі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</a:t>
            </a:r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ікт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3" algn="just"/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64" y="2708920"/>
            <a:ext cx="20764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5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rot="16200000">
            <a:off x="-249734" y="3354189"/>
            <a:ext cx="219964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5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</a:t>
            </a:r>
            <a:endParaRPr lang="ru-RU" sz="25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391666841"/>
              </p:ext>
            </p:extLst>
          </p:nvPr>
        </p:nvGraphicFramePr>
        <p:xfrm>
          <a:off x="251520" y="175141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9512" y="836712"/>
            <a:ext cx="43983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мозкового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штурму</a:t>
            </a:r>
          </a:p>
          <a:p>
            <a:pPr marL="0" lvl="3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генерації ідей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29" y="692696"/>
            <a:ext cx="42386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57" y="3284984"/>
            <a:ext cx="3280375" cy="23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9512" y="692696"/>
            <a:ext cx="352667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Альтернативні методи </a:t>
            </a:r>
          </a:p>
          <a:p>
            <a:pPr marL="0" lvl="3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генерації ідей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9405405"/>
              </p:ext>
            </p:extLst>
          </p:nvPr>
        </p:nvGraphicFramePr>
        <p:xfrm>
          <a:off x="179512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00709"/>
            <a:ext cx="460013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2017" y="3325087"/>
            <a:ext cx="2692668" cy="376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3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1520" y="515730"/>
            <a:ext cx="181876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Prototyping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7092" y="992784"/>
            <a:ext cx="808965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r>
              <a:rPr lang="ru-RU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endParaRPr lang="ru-RU" sz="25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ctr"/>
            <a:r>
              <a:rPr lang="ru-RU" sz="25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здійсненність</a:t>
            </a:r>
            <a:r>
              <a:rPr lang="ru-RU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marL="0" lvl="3" algn="ctr"/>
            <a:r>
              <a:rPr lang="ru-RU" sz="25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64" y="2348880"/>
            <a:ext cx="36099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8" y="2348880"/>
            <a:ext cx="426647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4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514" y="546120"/>
            <a:ext cx="178446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2</a:t>
            </a:r>
            <a:endParaRPr lang="ru-RU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23618" y="1017648"/>
            <a:ext cx="426052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Модифікація прототипу гри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69261" y="1433852"/>
            <a:ext cx="703160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just"/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прототипу гри «Морський бій» змінити три </a:t>
            </a:r>
          </a:p>
          <a:p>
            <a:pPr marL="0" lvl="3" algn="just"/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 гри. Зіграти в змінену гру разом з другом.</a:t>
            </a:r>
          </a:p>
          <a:p>
            <a:pPr marL="0" lvl="3" algn="just"/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як змінюється </a:t>
            </a:r>
            <a:r>
              <a:rPr lang="uk-UA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геймплей</a:t>
            </a:r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7"/>
            <a:ext cx="5300478" cy="399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2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65741" y="498060"/>
            <a:ext cx="420544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Візуалізація ядра 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геймплею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2792" y="956842"/>
            <a:ext cx="853009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just"/>
            <a:r>
              <a:rPr lang="ru-RU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ядро </a:t>
            </a:r>
            <a:r>
              <a:rPr lang="ru-RU" sz="25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геймплею</a:t>
            </a:r>
            <a:r>
              <a:rPr lang="ru-RU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5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3" algn="just"/>
            <a:r>
              <a:rPr lang="ru-RU" sz="25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повторює</a:t>
            </a:r>
            <a:r>
              <a:rPr lang="ru-RU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прагнучи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ru-RU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мети </a:t>
            </a:r>
            <a:r>
              <a:rPr lang="ru-RU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2" y="2194953"/>
            <a:ext cx="88106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9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21609" y="498060"/>
            <a:ext cx="58518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Описи ядер 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геймплею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популярних ігор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2" y="975114"/>
            <a:ext cx="4659540" cy="259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0" y="3977680"/>
            <a:ext cx="462950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80" y="1359793"/>
            <a:ext cx="5098724" cy="28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678065"/>
            <a:ext cx="3743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ttp://www.game-art-hq.com/wp-content/uploads/2012/11/Super-Mario-Classic-Ren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42" y="3768824"/>
            <a:ext cx="1791580" cy="244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4557</TotalTime>
  <Words>1984</Words>
  <Application>Microsoft Office PowerPoint</Application>
  <PresentationFormat>Экран (4:3)</PresentationFormat>
  <Paragraphs>166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Kuchansky</dc:creator>
  <cp:lastModifiedBy>женя</cp:lastModifiedBy>
  <cp:revision>117</cp:revision>
  <dcterms:created xsi:type="dcterms:W3CDTF">2015-10-21T15:49:55Z</dcterms:created>
  <dcterms:modified xsi:type="dcterms:W3CDTF">2018-11-25T16:10:03Z</dcterms:modified>
</cp:coreProperties>
</file>