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1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3" r:id="rId26"/>
    <p:sldId id="294" r:id="rId27"/>
    <p:sldId id="27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E"/>
    <a:srgbClr val="000F99"/>
    <a:srgbClr val="080FA4"/>
    <a:srgbClr val="004274"/>
    <a:srgbClr val="BEE395"/>
    <a:srgbClr val="E5EB03"/>
    <a:srgbClr val="FD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0" autoAdjust="0"/>
    <p:restoredTop sz="92442" autoAdjust="0"/>
  </p:normalViewPr>
  <p:slideViewPr>
    <p:cSldViewPr>
      <p:cViewPr varScale="1">
        <p:scale>
          <a:sx n="79" d="100"/>
          <a:sy n="79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 custT="1"/>
      <dgm:spPr/>
      <dgm:t>
        <a:bodyPr/>
        <a:lstStyle/>
        <a:p>
          <a:endParaRPr lang="ru-RU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Мозковий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штурм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Фізичне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прототипування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Презентація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738C7-60EA-4450-BF72-3715E298175F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Програмне </a:t>
          </a:r>
          <a:r>
            <a:rPr lang="uk-UA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прототипування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3F11CB-BDD7-4A0B-9326-34A95A1E7DC6}" type="parTrans" cxnId="{3525B8A4-E792-4C51-9E36-53A655CF5CC8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D1902-5F5F-4D2F-8442-8175DBB393AB}" type="sibTrans" cxnId="{3525B8A4-E792-4C51-9E36-53A655CF5CC8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CD1F05-4AB2-48D2-9E73-E0D2BC585A92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документації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8EC24-825D-48AA-8EBF-31F339F06630}" type="parTrans" cxnId="{668403DB-5D61-4FA2-BC3B-46A4D4E50B4C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8B840-11EF-4D56-8B43-63ECF4B7B5A5}" type="sibTrans" cxnId="{668403DB-5D61-4FA2-BC3B-46A4D4E50B4C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572CE8-6BB4-40E8-8003-5CF7B075E5E8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продукту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3670F-2832-4794-B40A-92DC4651BB9F}" type="parTrans" cxnId="{28EBDE10-D5C5-4977-B012-0530729A4B31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FD603-5CE6-464F-AA6E-98E2F4B4A8E5}" type="sibTrans" cxnId="{28EBDE10-D5C5-4977-B012-0530729A4B31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B890B-A019-4213-B0C9-45C78FA4A5F9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якості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B4A85-BE99-4BDE-86A1-C5687391A3F6}" type="parTrans" cxnId="{6335194C-48E1-49C6-A71F-04F1634209AA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96F80-7394-41A0-9753-D3DF6FF4E755}" type="sibTrans" cxnId="{6335194C-48E1-49C6-A71F-04F1634209AA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8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8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7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8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7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8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7"/>
      <dgm:spPr/>
    </dgm:pt>
    <dgm:pt modelId="{B88D4ED2-5BAD-4BCB-9449-EDC2AA32B3D5}" type="pres">
      <dgm:prSet presAssocID="{87A5DE77-4D10-44ED-BA93-DE3D653DB156}" presName="vertSpace2b" presStyleCnt="0"/>
      <dgm:spPr/>
    </dgm:pt>
    <dgm:pt modelId="{4A1251DF-2911-4174-AA24-1FE5E528E8FE}" type="pres">
      <dgm:prSet presAssocID="{914738C7-60EA-4450-BF72-3715E298175F}" presName="horz2" presStyleCnt="0"/>
      <dgm:spPr/>
    </dgm:pt>
    <dgm:pt modelId="{4352CFB8-04E1-4073-95D4-EFA32C879188}" type="pres">
      <dgm:prSet presAssocID="{914738C7-60EA-4450-BF72-3715E298175F}" presName="horzSpace2" presStyleCnt="0"/>
      <dgm:spPr/>
    </dgm:pt>
    <dgm:pt modelId="{0C6CB9FC-74CB-49D2-B3C8-6EFD712256AE}" type="pres">
      <dgm:prSet presAssocID="{914738C7-60EA-4450-BF72-3715E298175F}" presName="tx2" presStyleLbl="revTx" presStyleIdx="4" presStyleCnt="8"/>
      <dgm:spPr/>
      <dgm:t>
        <a:bodyPr/>
        <a:lstStyle/>
        <a:p>
          <a:endParaRPr lang="ru-RU"/>
        </a:p>
      </dgm:t>
    </dgm:pt>
    <dgm:pt modelId="{AA885904-0FBB-4096-AF62-AA85A149A699}" type="pres">
      <dgm:prSet presAssocID="{914738C7-60EA-4450-BF72-3715E298175F}" presName="vert2" presStyleCnt="0"/>
      <dgm:spPr/>
    </dgm:pt>
    <dgm:pt modelId="{E0B09718-9FE6-4C83-89B4-969DF6CFB975}" type="pres">
      <dgm:prSet presAssocID="{914738C7-60EA-4450-BF72-3715E298175F}" presName="thinLine2b" presStyleLbl="callout" presStyleIdx="3" presStyleCnt="7"/>
      <dgm:spPr/>
    </dgm:pt>
    <dgm:pt modelId="{E7DCFAEC-8BF5-4346-AF71-9D77ABB78AA8}" type="pres">
      <dgm:prSet presAssocID="{914738C7-60EA-4450-BF72-3715E298175F}" presName="vertSpace2b" presStyleCnt="0"/>
      <dgm:spPr/>
    </dgm:pt>
    <dgm:pt modelId="{CAF32819-84B1-4D27-8B09-B7E507E42F34}" type="pres">
      <dgm:prSet presAssocID="{69CD1F05-4AB2-48D2-9E73-E0D2BC585A92}" presName="horz2" presStyleCnt="0"/>
      <dgm:spPr/>
    </dgm:pt>
    <dgm:pt modelId="{9A499D66-2E0F-4281-AAE1-A087654719EB}" type="pres">
      <dgm:prSet presAssocID="{69CD1F05-4AB2-48D2-9E73-E0D2BC585A92}" presName="horzSpace2" presStyleCnt="0"/>
      <dgm:spPr/>
    </dgm:pt>
    <dgm:pt modelId="{0D14E6C3-FEDA-4486-AF53-7926D952657F}" type="pres">
      <dgm:prSet presAssocID="{69CD1F05-4AB2-48D2-9E73-E0D2BC585A92}" presName="tx2" presStyleLbl="revTx" presStyleIdx="5" presStyleCnt="8"/>
      <dgm:spPr/>
      <dgm:t>
        <a:bodyPr/>
        <a:lstStyle/>
        <a:p>
          <a:endParaRPr lang="ru-RU"/>
        </a:p>
      </dgm:t>
    </dgm:pt>
    <dgm:pt modelId="{64C21D3B-3ADD-441D-A314-5C67588643A6}" type="pres">
      <dgm:prSet presAssocID="{69CD1F05-4AB2-48D2-9E73-E0D2BC585A92}" presName="vert2" presStyleCnt="0"/>
      <dgm:spPr/>
    </dgm:pt>
    <dgm:pt modelId="{615FA0B6-A43C-4916-A07B-0F5FBE2D6BDF}" type="pres">
      <dgm:prSet presAssocID="{69CD1F05-4AB2-48D2-9E73-E0D2BC585A92}" presName="thinLine2b" presStyleLbl="callout" presStyleIdx="4" presStyleCnt="7"/>
      <dgm:spPr/>
    </dgm:pt>
    <dgm:pt modelId="{A30AA329-C5D2-42CE-8376-AF5A5ACF6C9F}" type="pres">
      <dgm:prSet presAssocID="{69CD1F05-4AB2-48D2-9E73-E0D2BC585A92}" presName="vertSpace2b" presStyleCnt="0"/>
      <dgm:spPr/>
    </dgm:pt>
    <dgm:pt modelId="{C66EDB02-6B3B-4735-AD66-1D74350C7673}" type="pres">
      <dgm:prSet presAssocID="{C1572CE8-6BB4-40E8-8003-5CF7B075E5E8}" presName="horz2" presStyleCnt="0"/>
      <dgm:spPr/>
    </dgm:pt>
    <dgm:pt modelId="{B031D4AC-C326-4965-86C5-6BEDDFC4E48D}" type="pres">
      <dgm:prSet presAssocID="{C1572CE8-6BB4-40E8-8003-5CF7B075E5E8}" presName="horzSpace2" presStyleCnt="0"/>
      <dgm:spPr/>
    </dgm:pt>
    <dgm:pt modelId="{F10F9F67-466E-41A7-AFC9-5ACACEB3DE9B}" type="pres">
      <dgm:prSet presAssocID="{C1572CE8-6BB4-40E8-8003-5CF7B075E5E8}" presName="tx2" presStyleLbl="revTx" presStyleIdx="6" presStyleCnt="8"/>
      <dgm:spPr/>
      <dgm:t>
        <a:bodyPr/>
        <a:lstStyle/>
        <a:p>
          <a:endParaRPr lang="ru-RU"/>
        </a:p>
      </dgm:t>
    </dgm:pt>
    <dgm:pt modelId="{38A48355-3AE2-4339-B159-17903450A9A9}" type="pres">
      <dgm:prSet presAssocID="{C1572CE8-6BB4-40E8-8003-5CF7B075E5E8}" presName="vert2" presStyleCnt="0"/>
      <dgm:spPr/>
    </dgm:pt>
    <dgm:pt modelId="{13772521-A986-463F-8590-39B6EC811E76}" type="pres">
      <dgm:prSet presAssocID="{C1572CE8-6BB4-40E8-8003-5CF7B075E5E8}" presName="thinLine2b" presStyleLbl="callout" presStyleIdx="5" presStyleCnt="7"/>
      <dgm:spPr/>
    </dgm:pt>
    <dgm:pt modelId="{56573B33-100C-4D1A-A2E5-F18AE13AABA7}" type="pres">
      <dgm:prSet presAssocID="{C1572CE8-6BB4-40E8-8003-5CF7B075E5E8}" presName="vertSpace2b" presStyleCnt="0"/>
      <dgm:spPr/>
    </dgm:pt>
    <dgm:pt modelId="{FFC4F8B2-8ECD-465C-B4B5-346C78B141CF}" type="pres">
      <dgm:prSet presAssocID="{4FDB890B-A019-4213-B0C9-45C78FA4A5F9}" presName="horz2" presStyleCnt="0"/>
      <dgm:spPr/>
    </dgm:pt>
    <dgm:pt modelId="{E9CC1F1E-EDB2-4A4C-AD0D-AC6A168DF541}" type="pres">
      <dgm:prSet presAssocID="{4FDB890B-A019-4213-B0C9-45C78FA4A5F9}" presName="horzSpace2" presStyleCnt="0"/>
      <dgm:spPr/>
    </dgm:pt>
    <dgm:pt modelId="{A0DC1B11-B2DF-4B0F-A856-D1634CB854C8}" type="pres">
      <dgm:prSet presAssocID="{4FDB890B-A019-4213-B0C9-45C78FA4A5F9}" presName="tx2" presStyleLbl="revTx" presStyleIdx="7" presStyleCnt="8"/>
      <dgm:spPr/>
      <dgm:t>
        <a:bodyPr/>
        <a:lstStyle/>
        <a:p>
          <a:endParaRPr lang="ru-RU"/>
        </a:p>
      </dgm:t>
    </dgm:pt>
    <dgm:pt modelId="{6D97370F-8669-49F9-90FB-1673295AF9B7}" type="pres">
      <dgm:prSet presAssocID="{4FDB890B-A019-4213-B0C9-45C78FA4A5F9}" presName="vert2" presStyleCnt="0"/>
      <dgm:spPr/>
    </dgm:pt>
    <dgm:pt modelId="{57033861-8DED-4071-B615-D8A34AC0009E}" type="pres">
      <dgm:prSet presAssocID="{4FDB890B-A019-4213-B0C9-45C78FA4A5F9}" presName="thinLine2b" presStyleLbl="callout" presStyleIdx="6" presStyleCnt="7"/>
      <dgm:spPr/>
    </dgm:pt>
    <dgm:pt modelId="{FC2153F0-C0EE-4FEA-9640-93D6947C9F06}" type="pres">
      <dgm:prSet presAssocID="{4FDB890B-A019-4213-B0C9-45C78FA4A5F9}" presName="vertSpace2b" presStyleCnt="0"/>
      <dgm:spPr/>
    </dgm:pt>
  </dgm:ptLst>
  <dgm:cxnLst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2E25C4A5-F641-416F-803A-7DD694D4C504}" type="presOf" srcId="{87A5DE77-4D10-44ED-BA93-DE3D653DB156}" destId="{0496AB6C-1163-4675-960E-57FB59E7D395}" srcOrd="0" destOrd="0" presId="urn:microsoft.com/office/officeart/2008/layout/LinedList"/>
    <dgm:cxn modelId="{63F5D928-8A07-4B25-8B76-6903141B0DAF}" type="presOf" srcId="{69CD1F05-4AB2-48D2-9E73-E0D2BC585A92}" destId="{0D14E6C3-FEDA-4486-AF53-7926D952657F}" srcOrd="0" destOrd="0" presId="urn:microsoft.com/office/officeart/2008/layout/LinedList"/>
    <dgm:cxn modelId="{103692B0-4B5F-4E82-9D84-FAE7F3654597}" type="presOf" srcId="{E64099F6-6BD3-4E91-B72A-FE732A3E2132}" destId="{21AAF886-F122-4380-8A3C-6B386AF3237F}" srcOrd="0" destOrd="0" presId="urn:microsoft.com/office/officeart/2008/layout/LinedList"/>
    <dgm:cxn modelId="{28EBDE10-D5C5-4977-B012-0530729A4B31}" srcId="{8363685A-C2C3-486B-A78D-65CF912C9B9F}" destId="{C1572CE8-6BB4-40E8-8003-5CF7B075E5E8}" srcOrd="5" destOrd="0" parTransId="{56D3670F-2832-4794-B40A-92DC4651BB9F}" sibTransId="{19AFD603-5CE6-464F-AA6E-98E2F4B4A8E5}"/>
    <dgm:cxn modelId="{6335194C-48E1-49C6-A71F-04F1634209AA}" srcId="{8363685A-C2C3-486B-A78D-65CF912C9B9F}" destId="{4FDB890B-A019-4213-B0C9-45C78FA4A5F9}" srcOrd="6" destOrd="0" parTransId="{024B4A85-BE99-4BDE-86A1-C5687391A3F6}" sibTransId="{9C296F80-7394-41A0-9753-D3DF6FF4E755}"/>
    <dgm:cxn modelId="{4957B521-8A44-4E7E-9ED7-AFD27A49810C}" type="presOf" srcId="{4FDB890B-A019-4213-B0C9-45C78FA4A5F9}" destId="{A0DC1B11-B2DF-4B0F-A856-D1634CB854C8}" srcOrd="0" destOrd="0" presId="urn:microsoft.com/office/officeart/2008/layout/LinedList"/>
    <dgm:cxn modelId="{9590D2F7-1065-496F-905F-A0C5F8B5A769}" type="presOf" srcId="{900349F5-3F4E-4A06-9047-0696A9F229ED}" destId="{0CC77C34-DDC9-4316-A676-D050EF80B38A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1C1EEE15-96F1-480B-A4AD-23F03C0B7A10}" type="presOf" srcId="{0707525C-9695-4AB4-9E1D-E1F76ABDD007}" destId="{BFF5FEB5-F029-4829-843A-56D06C4B036A}" srcOrd="0" destOrd="0" presId="urn:microsoft.com/office/officeart/2008/layout/LinedList"/>
    <dgm:cxn modelId="{3525B8A4-E792-4C51-9E36-53A655CF5CC8}" srcId="{8363685A-C2C3-486B-A78D-65CF912C9B9F}" destId="{914738C7-60EA-4450-BF72-3715E298175F}" srcOrd="3" destOrd="0" parTransId="{DE3F11CB-BDD7-4A0B-9326-34A95A1E7DC6}" sibTransId="{823D1902-5F5F-4D2F-8442-8175DBB393AB}"/>
    <dgm:cxn modelId="{8D5A994A-C1AC-4FE4-BC9D-DD254B96F277}" type="presOf" srcId="{C1572CE8-6BB4-40E8-8003-5CF7B075E5E8}" destId="{F10F9F67-466E-41A7-AFC9-5ACACEB3DE9B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668403DB-5D61-4FA2-BC3B-46A4D4E50B4C}" srcId="{8363685A-C2C3-486B-A78D-65CF912C9B9F}" destId="{69CD1F05-4AB2-48D2-9E73-E0D2BC585A92}" srcOrd="4" destOrd="0" parTransId="{3C18EC24-825D-48AA-8EBF-31F339F06630}" sibTransId="{E1C8B840-11EF-4D56-8B43-63ECF4B7B5A5}"/>
    <dgm:cxn modelId="{351E9A01-48A4-4BE3-BDEC-16AE51E00EA6}" type="presOf" srcId="{914738C7-60EA-4450-BF72-3715E298175F}" destId="{0C6CB9FC-74CB-49D2-B3C8-6EFD712256AE}" srcOrd="0" destOrd="0" presId="urn:microsoft.com/office/officeart/2008/layout/LinedList"/>
    <dgm:cxn modelId="{2E33F583-6C5E-4770-920D-61AB4374C52B}" type="presOf" srcId="{8363685A-C2C3-486B-A78D-65CF912C9B9F}" destId="{9E22E9CD-5CCC-492C-965A-BDA38AF874DB}" srcOrd="0" destOrd="0" presId="urn:microsoft.com/office/officeart/2008/layout/LinedList"/>
    <dgm:cxn modelId="{BD122703-91A2-486C-A6D0-296083078058}" type="presParOf" srcId="{BFF5FEB5-F029-4829-843A-56D06C4B036A}" destId="{0DD0768D-820B-4DD5-8BC1-75F23203F997}" srcOrd="0" destOrd="0" presId="urn:microsoft.com/office/officeart/2008/layout/LinedList"/>
    <dgm:cxn modelId="{FB3D09FF-E9C5-4062-ACAB-A8D7A3963313}" type="presParOf" srcId="{BFF5FEB5-F029-4829-843A-56D06C4B036A}" destId="{060B58F7-10F7-4AD2-B77D-98D6F1875AB5}" srcOrd="1" destOrd="0" presId="urn:microsoft.com/office/officeart/2008/layout/LinedList"/>
    <dgm:cxn modelId="{B389AA39-33AE-40B9-8133-1A5D9B04D93A}" type="presParOf" srcId="{060B58F7-10F7-4AD2-B77D-98D6F1875AB5}" destId="{9E22E9CD-5CCC-492C-965A-BDA38AF874DB}" srcOrd="0" destOrd="0" presId="urn:microsoft.com/office/officeart/2008/layout/LinedList"/>
    <dgm:cxn modelId="{91BB8708-9F85-4E3E-88AF-645154927B12}" type="presParOf" srcId="{060B58F7-10F7-4AD2-B77D-98D6F1875AB5}" destId="{D6B10401-5EF4-4D18-AFBA-C096734128A9}" srcOrd="1" destOrd="0" presId="urn:microsoft.com/office/officeart/2008/layout/LinedList"/>
    <dgm:cxn modelId="{0F08AC49-D377-4378-8D79-8970E140C9C3}" type="presParOf" srcId="{D6B10401-5EF4-4D18-AFBA-C096734128A9}" destId="{5E9E48FB-4D8E-45C4-9D2A-C6CEB32F0FA9}" srcOrd="0" destOrd="0" presId="urn:microsoft.com/office/officeart/2008/layout/LinedList"/>
    <dgm:cxn modelId="{820E3DF3-F2EA-4C40-9E83-4957ABF0D1B6}" type="presParOf" srcId="{D6B10401-5EF4-4D18-AFBA-C096734128A9}" destId="{55FB22F4-EC2E-40C4-A432-F9363857B236}" srcOrd="1" destOrd="0" presId="urn:microsoft.com/office/officeart/2008/layout/LinedList"/>
    <dgm:cxn modelId="{7D4621E3-C667-4E67-9099-12E253BAF1DC}" type="presParOf" srcId="{55FB22F4-EC2E-40C4-A432-F9363857B236}" destId="{109AD423-DBD6-4BC7-A114-0FA67755523A}" srcOrd="0" destOrd="0" presId="urn:microsoft.com/office/officeart/2008/layout/LinedList"/>
    <dgm:cxn modelId="{7179AEEF-A378-43F1-8786-A7A60EBDAA52}" type="presParOf" srcId="{55FB22F4-EC2E-40C4-A432-F9363857B236}" destId="{0CC77C34-DDC9-4316-A676-D050EF80B38A}" srcOrd="1" destOrd="0" presId="urn:microsoft.com/office/officeart/2008/layout/LinedList"/>
    <dgm:cxn modelId="{78D4617F-9A57-4570-8469-7CB2F70CB231}" type="presParOf" srcId="{55FB22F4-EC2E-40C4-A432-F9363857B236}" destId="{55A21BA8-5FFB-410B-9C49-5CD0AB2DC363}" srcOrd="2" destOrd="0" presId="urn:microsoft.com/office/officeart/2008/layout/LinedList"/>
    <dgm:cxn modelId="{99E4528B-9167-436E-B1B9-08A46F9CDD81}" type="presParOf" srcId="{D6B10401-5EF4-4D18-AFBA-C096734128A9}" destId="{BEBE0160-9F08-4A02-BC2D-4F1E25E308E8}" srcOrd="2" destOrd="0" presId="urn:microsoft.com/office/officeart/2008/layout/LinedList"/>
    <dgm:cxn modelId="{40E5909B-E60A-496E-91E9-2396B14F054F}" type="presParOf" srcId="{D6B10401-5EF4-4D18-AFBA-C096734128A9}" destId="{DF1B56D9-2305-461E-A962-82D60C443696}" srcOrd="3" destOrd="0" presId="urn:microsoft.com/office/officeart/2008/layout/LinedList"/>
    <dgm:cxn modelId="{ED42961C-8975-44E8-B8CD-13BF35D21AD7}" type="presParOf" srcId="{D6B10401-5EF4-4D18-AFBA-C096734128A9}" destId="{19306A39-17AD-4B3F-AD48-985161453DA9}" srcOrd="4" destOrd="0" presId="urn:microsoft.com/office/officeart/2008/layout/LinedList"/>
    <dgm:cxn modelId="{F3AA099A-F04D-400F-8815-7375AC10AE52}" type="presParOf" srcId="{19306A39-17AD-4B3F-AD48-985161453DA9}" destId="{9CEF0628-6A85-4CD7-A460-BDEE1F341488}" srcOrd="0" destOrd="0" presId="urn:microsoft.com/office/officeart/2008/layout/LinedList"/>
    <dgm:cxn modelId="{70A4987A-2CDD-4813-992D-2A6332AA5DF2}" type="presParOf" srcId="{19306A39-17AD-4B3F-AD48-985161453DA9}" destId="{21AAF886-F122-4380-8A3C-6B386AF3237F}" srcOrd="1" destOrd="0" presId="urn:microsoft.com/office/officeart/2008/layout/LinedList"/>
    <dgm:cxn modelId="{DA24C5F2-307F-41CF-8FC4-4BB53225664E}" type="presParOf" srcId="{19306A39-17AD-4B3F-AD48-985161453DA9}" destId="{F278D8DC-295A-4F30-89AA-C016B2262532}" srcOrd="2" destOrd="0" presId="urn:microsoft.com/office/officeart/2008/layout/LinedList"/>
    <dgm:cxn modelId="{63E5FA2F-64DD-4997-9818-9B50AE83A03C}" type="presParOf" srcId="{D6B10401-5EF4-4D18-AFBA-C096734128A9}" destId="{1A2673BE-6A30-4786-ACF2-8F369AFC1C58}" srcOrd="5" destOrd="0" presId="urn:microsoft.com/office/officeart/2008/layout/LinedList"/>
    <dgm:cxn modelId="{6498BC8E-22A7-457D-9523-9F3B1D5B3CBC}" type="presParOf" srcId="{D6B10401-5EF4-4D18-AFBA-C096734128A9}" destId="{0CEB64EC-4D3A-4013-9061-6817EBB8216E}" srcOrd="6" destOrd="0" presId="urn:microsoft.com/office/officeart/2008/layout/LinedList"/>
    <dgm:cxn modelId="{B8F7092B-527D-44F3-8091-A2D5FCF0E447}" type="presParOf" srcId="{D6B10401-5EF4-4D18-AFBA-C096734128A9}" destId="{B7AE4CC7-9267-4891-BF7C-F152D5EBBEEB}" srcOrd="7" destOrd="0" presId="urn:microsoft.com/office/officeart/2008/layout/LinedList"/>
    <dgm:cxn modelId="{9FDDE165-3948-4C4D-B69D-D3C327483DAA}" type="presParOf" srcId="{B7AE4CC7-9267-4891-BF7C-F152D5EBBEEB}" destId="{998D022A-E36B-4170-B6BB-BDDB38AE9193}" srcOrd="0" destOrd="0" presId="urn:microsoft.com/office/officeart/2008/layout/LinedList"/>
    <dgm:cxn modelId="{38B0F66C-EFD8-48E1-B91F-DFCC085D7D6A}" type="presParOf" srcId="{B7AE4CC7-9267-4891-BF7C-F152D5EBBEEB}" destId="{0496AB6C-1163-4675-960E-57FB59E7D395}" srcOrd="1" destOrd="0" presId="urn:microsoft.com/office/officeart/2008/layout/LinedList"/>
    <dgm:cxn modelId="{FFA4CE1E-5959-4128-99D0-5DE469C3701D}" type="presParOf" srcId="{B7AE4CC7-9267-4891-BF7C-F152D5EBBEEB}" destId="{E9AE5B23-6425-45C2-9FCD-3267065A167C}" srcOrd="2" destOrd="0" presId="urn:microsoft.com/office/officeart/2008/layout/LinedList"/>
    <dgm:cxn modelId="{9E55EC02-3039-49F2-BD9F-68A29B4D7391}" type="presParOf" srcId="{D6B10401-5EF4-4D18-AFBA-C096734128A9}" destId="{47953D06-D6A5-4ABE-AAB4-D7A9E27FC0E7}" srcOrd="8" destOrd="0" presId="urn:microsoft.com/office/officeart/2008/layout/LinedList"/>
    <dgm:cxn modelId="{D9DFFCC2-E186-4715-91A3-252B39DB2643}" type="presParOf" srcId="{D6B10401-5EF4-4D18-AFBA-C096734128A9}" destId="{B88D4ED2-5BAD-4BCB-9449-EDC2AA32B3D5}" srcOrd="9" destOrd="0" presId="urn:microsoft.com/office/officeart/2008/layout/LinedList"/>
    <dgm:cxn modelId="{2483C53C-91DD-417C-9E91-02E9255640F8}" type="presParOf" srcId="{D6B10401-5EF4-4D18-AFBA-C096734128A9}" destId="{4A1251DF-2911-4174-AA24-1FE5E528E8FE}" srcOrd="10" destOrd="0" presId="urn:microsoft.com/office/officeart/2008/layout/LinedList"/>
    <dgm:cxn modelId="{859FE3FD-D98E-4433-92F8-ED75145ED70B}" type="presParOf" srcId="{4A1251DF-2911-4174-AA24-1FE5E528E8FE}" destId="{4352CFB8-04E1-4073-95D4-EFA32C879188}" srcOrd="0" destOrd="0" presId="urn:microsoft.com/office/officeart/2008/layout/LinedList"/>
    <dgm:cxn modelId="{114BEA43-66C2-44E1-9363-B201D401C89E}" type="presParOf" srcId="{4A1251DF-2911-4174-AA24-1FE5E528E8FE}" destId="{0C6CB9FC-74CB-49D2-B3C8-6EFD712256AE}" srcOrd="1" destOrd="0" presId="urn:microsoft.com/office/officeart/2008/layout/LinedList"/>
    <dgm:cxn modelId="{5AA9C066-44A3-4B66-AE7B-5742D31862C7}" type="presParOf" srcId="{4A1251DF-2911-4174-AA24-1FE5E528E8FE}" destId="{AA885904-0FBB-4096-AF62-AA85A149A699}" srcOrd="2" destOrd="0" presId="urn:microsoft.com/office/officeart/2008/layout/LinedList"/>
    <dgm:cxn modelId="{EEFEB9E8-0081-4843-B718-E454532E6BF2}" type="presParOf" srcId="{D6B10401-5EF4-4D18-AFBA-C096734128A9}" destId="{E0B09718-9FE6-4C83-89B4-969DF6CFB975}" srcOrd="11" destOrd="0" presId="urn:microsoft.com/office/officeart/2008/layout/LinedList"/>
    <dgm:cxn modelId="{E11A8BC8-3862-46E4-901C-26984D16873E}" type="presParOf" srcId="{D6B10401-5EF4-4D18-AFBA-C096734128A9}" destId="{E7DCFAEC-8BF5-4346-AF71-9D77ABB78AA8}" srcOrd="12" destOrd="0" presId="urn:microsoft.com/office/officeart/2008/layout/LinedList"/>
    <dgm:cxn modelId="{A8B89D7F-B291-4226-B06F-98F0FEBB1562}" type="presParOf" srcId="{D6B10401-5EF4-4D18-AFBA-C096734128A9}" destId="{CAF32819-84B1-4D27-8B09-B7E507E42F34}" srcOrd="13" destOrd="0" presId="urn:microsoft.com/office/officeart/2008/layout/LinedList"/>
    <dgm:cxn modelId="{5194F5EB-0468-4127-86B6-C9AE08BD8BE1}" type="presParOf" srcId="{CAF32819-84B1-4D27-8B09-B7E507E42F34}" destId="{9A499D66-2E0F-4281-AAE1-A087654719EB}" srcOrd="0" destOrd="0" presId="urn:microsoft.com/office/officeart/2008/layout/LinedList"/>
    <dgm:cxn modelId="{6FBCBFA0-0163-48D3-B82C-3BEF15A613A5}" type="presParOf" srcId="{CAF32819-84B1-4D27-8B09-B7E507E42F34}" destId="{0D14E6C3-FEDA-4486-AF53-7926D952657F}" srcOrd="1" destOrd="0" presId="urn:microsoft.com/office/officeart/2008/layout/LinedList"/>
    <dgm:cxn modelId="{681B5F84-25AE-494B-8AEE-BE04EE6AF87B}" type="presParOf" srcId="{CAF32819-84B1-4D27-8B09-B7E507E42F34}" destId="{64C21D3B-3ADD-441D-A314-5C67588643A6}" srcOrd="2" destOrd="0" presId="urn:microsoft.com/office/officeart/2008/layout/LinedList"/>
    <dgm:cxn modelId="{53B02CB1-D164-4BF4-84F5-A1D16B09C69F}" type="presParOf" srcId="{D6B10401-5EF4-4D18-AFBA-C096734128A9}" destId="{615FA0B6-A43C-4916-A07B-0F5FBE2D6BDF}" srcOrd="14" destOrd="0" presId="urn:microsoft.com/office/officeart/2008/layout/LinedList"/>
    <dgm:cxn modelId="{63810631-5AB4-44D3-91D1-B89D3E46E748}" type="presParOf" srcId="{D6B10401-5EF4-4D18-AFBA-C096734128A9}" destId="{A30AA329-C5D2-42CE-8376-AF5A5ACF6C9F}" srcOrd="15" destOrd="0" presId="urn:microsoft.com/office/officeart/2008/layout/LinedList"/>
    <dgm:cxn modelId="{D1CD6981-6524-49BD-842C-4609D22F4A36}" type="presParOf" srcId="{D6B10401-5EF4-4D18-AFBA-C096734128A9}" destId="{C66EDB02-6B3B-4735-AD66-1D74350C7673}" srcOrd="16" destOrd="0" presId="urn:microsoft.com/office/officeart/2008/layout/LinedList"/>
    <dgm:cxn modelId="{85F5919A-7DF4-4C0A-8419-8BD39C298E59}" type="presParOf" srcId="{C66EDB02-6B3B-4735-AD66-1D74350C7673}" destId="{B031D4AC-C326-4965-86C5-6BEDDFC4E48D}" srcOrd="0" destOrd="0" presId="urn:microsoft.com/office/officeart/2008/layout/LinedList"/>
    <dgm:cxn modelId="{412E1C00-D17E-49F9-B3D4-625D13B4E6CE}" type="presParOf" srcId="{C66EDB02-6B3B-4735-AD66-1D74350C7673}" destId="{F10F9F67-466E-41A7-AFC9-5ACACEB3DE9B}" srcOrd="1" destOrd="0" presId="urn:microsoft.com/office/officeart/2008/layout/LinedList"/>
    <dgm:cxn modelId="{9C69460A-C42C-49C2-ADA1-C45EED042429}" type="presParOf" srcId="{C66EDB02-6B3B-4735-AD66-1D74350C7673}" destId="{38A48355-3AE2-4339-B159-17903450A9A9}" srcOrd="2" destOrd="0" presId="urn:microsoft.com/office/officeart/2008/layout/LinedList"/>
    <dgm:cxn modelId="{339305EF-3C39-4551-AE33-16F9E8D9AFD8}" type="presParOf" srcId="{D6B10401-5EF4-4D18-AFBA-C096734128A9}" destId="{13772521-A986-463F-8590-39B6EC811E76}" srcOrd="17" destOrd="0" presId="urn:microsoft.com/office/officeart/2008/layout/LinedList"/>
    <dgm:cxn modelId="{2553920F-959D-4C80-8A0F-5C6753515092}" type="presParOf" srcId="{D6B10401-5EF4-4D18-AFBA-C096734128A9}" destId="{56573B33-100C-4D1A-A2E5-F18AE13AABA7}" srcOrd="18" destOrd="0" presId="urn:microsoft.com/office/officeart/2008/layout/LinedList"/>
    <dgm:cxn modelId="{07FBCDFC-D49B-46DD-9FDD-DDFE25E3A17F}" type="presParOf" srcId="{D6B10401-5EF4-4D18-AFBA-C096734128A9}" destId="{FFC4F8B2-8ECD-465C-B4B5-346C78B141CF}" srcOrd="19" destOrd="0" presId="urn:microsoft.com/office/officeart/2008/layout/LinedList"/>
    <dgm:cxn modelId="{8B3C1D23-B52D-435C-B029-330C825F50A1}" type="presParOf" srcId="{FFC4F8B2-8ECD-465C-B4B5-346C78B141CF}" destId="{E9CC1F1E-EDB2-4A4C-AD0D-AC6A168DF541}" srcOrd="0" destOrd="0" presId="urn:microsoft.com/office/officeart/2008/layout/LinedList"/>
    <dgm:cxn modelId="{C3D6D648-27D7-4760-B115-DE8F7224DE14}" type="presParOf" srcId="{FFC4F8B2-8ECD-465C-B4B5-346C78B141CF}" destId="{A0DC1B11-B2DF-4B0F-A856-D1634CB854C8}" srcOrd="1" destOrd="0" presId="urn:microsoft.com/office/officeart/2008/layout/LinedList"/>
    <dgm:cxn modelId="{F31285C6-353D-4917-BD76-B9BEEC7A3301}" type="presParOf" srcId="{FFC4F8B2-8ECD-465C-B4B5-346C78B141CF}" destId="{6D97370F-8669-49F9-90FB-1673295AF9B7}" srcOrd="2" destOrd="0" presId="urn:microsoft.com/office/officeart/2008/layout/LinedList"/>
    <dgm:cxn modelId="{6806210B-F06C-4500-9AEC-0623F8DAA3F5}" type="presParOf" srcId="{D6B10401-5EF4-4D18-AFBA-C096734128A9}" destId="{57033861-8DED-4071-B615-D8A34AC0009E}" srcOrd="20" destOrd="0" presId="urn:microsoft.com/office/officeart/2008/layout/LinedList"/>
    <dgm:cxn modelId="{D34D28E1-1340-4D11-91F4-C388A748CDA0}" type="presParOf" srcId="{D6B10401-5EF4-4D18-AFBA-C096734128A9}" destId="{FC2153F0-C0EE-4FEA-9640-93D6947C9F06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Сформуйте</a:t>
          </a:r>
          <a:r>
            <a:rPr lang="ru-RU" sz="25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цілі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гравця</a:t>
          </a:r>
          <a:endParaRPr lang="ru-RU" sz="2500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Придумайте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ігрові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концепції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механіки</a:t>
          </a:r>
          <a:endParaRPr lang="ru-RU" sz="25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Скоротіть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список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концепцій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трьох</a:t>
          </a:r>
          <a:endParaRPr lang="ru-RU" sz="2500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914738C7-60EA-4450-BF72-3715E298175F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Напишіть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короткий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кожної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цих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ідей</a:t>
          </a:r>
          <a:endParaRPr lang="ru-RU" sz="2500" dirty="0">
            <a:solidFill>
              <a:srgbClr val="002060"/>
            </a:solidFill>
          </a:endParaRPr>
        </a:p>
      </dgm:t>
    </dgm:pt>
    <dgm:pt modelId="{DE3F11CB-BDD7-4A0B-9326-34A95A1E7DC6}" type="parTrans" cxnId="{3525B8A4-E792-4C51-9E36-53A655CF5CC8}">
      <dgm:prSet/>
      <dgm:spPr/>
      <dgm:t>
        <a:bodyPr/>
        <a:lstStyle/>
        <a:p>
          <a:endParaRPr lang="ru-RU"/>
        </a:p>
      </dgm:t>
    </dgm:pt>
    <dgm:pt modelId="{823D1902-5F5F-4D2F-8442-8175DBB393AB}" type="sibTrans" cxnId="{3525B8A4-E792-4C51-9E36-53A655CF5CC8}">
      <dgm:prSet/>
      <dgm:spPr/>
      <dgm:t>
        <a:bodyPr/>
        <a:lstStyle/>
        <a:p>
          <a:endParaRPr lang="ru-RU"/>
        </a:p>
      </dgm:t>
    </dgm:pt>
    <dgm:pt modelId="{69CD1F05-4AB2-48D2-9E73-E0D2BC585A92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Перевірте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свої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концепції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потенційними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гравцями</a:t>
          </a:r>
          <a:endParaRPr lang="ru-RU" sz="2500" dirty="0">
            <a:solidFill>
              <a:srgbClr val="002060"/>
            </a:solidFill>
          </a:endParaRPr>
        </a:p>
      </dgm:t>
    </dgm:pt>
    <dgm:pt modelId="{3C18EC24-825D-48AA-8EBF-31F339F06630}" type="parTrans" cxnId="{668403DB-5D61-4FA2-BC3B-46A4D4E50B4C}">
      <dgm:prSet/>
      <dgm:spPr/>
      <dgm:t>
        <a:bodyPr/>
        <a:lstStyle/>
        <a:p>
          <a:endParaRPr lang="ru-RU"/>
        </a:p>
      </dgm:t>
    </dgm:pt>
    <dgm:pt modelId="{E1C8B840-11EF-4D56-8B43-63ECF4B7B5A5}" type="sibTrans" cxnId="{668403DB-5D61-4FA2-BC3B-46A4D4E50B4C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6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6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5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6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5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6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5"/>
      <dgm:spPr/>
    </dgm:pt>
    <dgm:pt modelId="{B88D4ED2-5BAD-4BCB-9449-EDC2AA32B3D5}" type="pres">
      <dgm:prSet presAssocID="{87A5DE77-4D10-44ED-BA93-DE3D653DB156}" presName="vertSpace2b" presStyleCnt="0"/>
      <dgm:spPr/>
    </dgm:pt>
    <dgm:pt modelId="{4A1251DF-2911-4174-AA24-1FE5E528E8FE}" type="pres">
      <dgm:prSet presAssocID="{914738C7-60EA-4450-BF72-3715E298175F}" presName="horz2" presStyleCnt="0"/>
      <dgm:spPr/>
    </dgm:pt>
    <dgm:pt modelId="{4352CFB8-04E1-4073-95D4-EFA32C879188}" type="pres">
      <dgm:prSet presAssocID="{914738C7-60EA-4450-BF72-3715E298175F}" presName="horzSpace2" presStyleCnt="0"/>
      <dgm:spPr/>
    </dgm:pt>
    <dgm:pt modelId="{0C6CB9FC-74CB-49D2-B3C8-6EFD712256AE}" type="pres">
      <dgm:prSet presAssocID="{914738C7-60EA-4450-BF72-3715E298175F}" presName="tx2" presStyleLbl="revTx" presStyleIdx="4" presStyleCnt="6"/>
      <dgm:spPr/>
      <dgm:t>
        <a:bodyPr/>
        <a:lstStyle/>
        <a:p>
          <a:endParaRPr lang="ru-RU"/>
        </a:p>
      </dgm:t>
    </dgm:pt>
    <dgm:pt modelId="{AA885904-0FBB-4096-AF62-AA85A149A699}" type="pres">
      <dgm:prSet presAssocID="{914738C7-60EA-4450-BF72-3715E298175F}" presName="vert2" presStyleCnt="0"/>
      <dgm:spPr/>
    </dgm:pt>
    <dgm:pt modelId="{E0B09718-9FE6-4C83-89B4-969DF6CFB975}" type="pres">
      <dgm:prSet presAssocID="{914738C7-60EA-4450-BF72-3715E298175F}" presName="thinLine2b" presStyleLbl="callout" presStyleIdx="3" presStyleCnt="5"/>
      <dgm:spPr/>
    </dgm:pt>
    <dgm:pt modelId="{E7DCFAEC-8BF5-4346-AF71-9D77ABB78AA8}" type="pres">
      <dgm:prSet presAssocID="{914738C7-60EA-4450-BF72-3715E298175F}" presName="vertSpace2b" presStyleCnt="0"/>
      <dgm:spPr/>
    </dgm:pt>
    <dgm:pt modelId="{CAF32819-84B1-4D27-8B09-B7E507E42F34}" type="pres">
      <dgm:prSet presAssocID="{69CD1F05-4AB2-48D2-9E73-E0D2BC585A92}" presName="horz2" presStyleCnt="0"/>
      <dgm:spPr/>
    </dgm:pt>
    <dgm:pt modelId="{9A499D66-2E0F-4281-AAE1-A087654719EB}" type="pres">
      <dgm:prSet presAssocID="{69CD1F05-4AB2-48D2-9E73-E0D2BC585A92}" presName="horzSpace2" presStyleCnt="0"/>
      <dgm:spPr/>
    </dgm:pt>
    <dgm:pt modelId="{0D14E6C3-FEDA-4486-AF53-7926D952657F}" type="pres">
      <dgm:prSet presAssocID="{69CD1F05-4AB2-48D2-9E73-E0D2BC585A92}" presName="tx2" presStyleLbl="revTx" presStyleIdx="5" presStyleCnt="6"/>
      <dgm:spPr/>
      <dgm:t>
        <a:bodyPr/>
        <a:lstStyle/>
        <a:p>
          <a:endParaRPr lang="ru-RU"/>
        </a:p>
      </dgm:t>
    </dgm:pt>
    <dgm:pt modelId="{64C21D3B-3ADD-441D-A314-5C67588643A6}" type="pres">
      <dgm:prSet presAssocID="{69CD1F05-4AB2-48D2-9E73-E0D2BC585A92}" presName="vert2" presStyleCnt="0"/>
      <dgm:spPr/>
    </dgm:pt>
    <dgm:pt modelId="{615FA0B6-A43C-4916-A07B-0F5FBE2D6BDF}" type="pres">
      <dgm:prSet presAssocID="{69CD1F05-4AB2-48D2-9E73-E0D2BC585A92}" presName="thinLine2b" presStyleLbl="callout" presStyleIdx="4" presStyleCnt="5"/>
      <dgm:spPr/>
    </dgm:pt>
    <dgm:pt modelId="{A30AA329-C5D2-42CE-8376-AF5A5ACF6C9F}" type="pres">
      <dgm:prSet presAssocID="{69CD1F05-4AB2-48D2-9E73-E0D2BC585A92}" presName="vertSpace2b" presStyleCnt="0"/>
      <dgm:spPr/>
    </dgm:pt>
  </dgm:ptLst>
  <dgm:cxnLst>
    <dgm:cxn modelId="{A0FE6FA9-1EC4-49F0-84F7-7A9518B10A17}" type="presOf" srcId="{900349F5-3F4E-4A06-9047-0696A9F229ED}" destId="{0CC77C34-DDC9-4316-A676-D050EF80B38A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AF410639-EA3B-4DA3-8815-64BDF9E41836}" type="presOf" srcId="{8363685A-C2C3-486B-A78D-65CF912C9B9F}" destId="{9E22E9CD-5CCC-492C-965A-BDA38AF874DB}" srcOrd="0" destOrd="0" presId="urn:microsoft.com/office/officeart/2008/layout/LinedList"/>
    <dgm:cxn modelId="{0B73E076-5310-48CE-9A05-F59D337399E4}" type="presOf" srcId="{E64099F6-6BD3-4E91-B72A-FE732A3E2132}" destId="{21AAF886-F122-4380-8A3C-6B386AF3237F}" srcOrd="0" destOrd="0" presId="urn:microsoft.com/office/officeart/2008/layout/LinedList"/>
    <dgm:cxn modelId="{7BD8B8A4-8443-4BDE-BC3C-B525EE8C2F40}" type="presOf" srcId="{0707525C-9695-4AB4-9E1D-E1F76ABDD007}" destId="{BFF5FEB5-F029-4829-843A-56D06C4B036A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3525B8A4-E792-4C51-9E36-53A655CF5CC8}" srcId="{8363685A-C2C3-486B-A78D-65CF912C9B9F}" destId="{914738C7-60EA-4450-BF72-3715E298175F}" srcOrd="3" destOrd="0" parTransId="{DE3F11CB-BDD7-4A0B-9326-34A95A1E7DC6}" sibTransId="{823D1902-5F5F-4D2F-8442-8175DBB393AB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668403DB-5D61-4FA2-BC3B-46A4D4E50B4C}" srcId="{8363685A-C2C3-486B-A78D-65CF912C9B9F}" destId="{69CD1F05-4AB2-48D2-9E73-E0D2BC585A92}" srcOrd="4" destOrd="0" parTransId="{3C18EC24-825D-48AA-8EBF-31F339F06630}" sibTransId="{E1C8B840-11EF-4D56-8B43-63ECF4B7B5A5}"/>
    <dgm:cxn modelId="{9B01FDD9-C461-4D85-AC56-E856FBE5239B}" type="presOf" srcId="{69CD1F05-4AB2-48D2-9E73-E0D2BC585A92}" destId="{0D14E6C3-FEDA-4486-AF53-7926D952657F}" srcOrd="0" destOrd="0" presId="urn:microsoft.com/office/officeart/2008/layout/LinedList"/>
    <dgm:cxn modelId="{8B4AC662-EDE5-436A-8EAE-E430329A51B1}" type="presOf" srcId="{914738C7-60EA-4450-BF72-3715E298175F}" destId="{0C6CB9FC-74CB-49D2-B3C8-6EFD712256AE}" srcOrd="0" destOrd="0" presId="urn:microsoft.com/office/officeart/2008/layout/LinedList"/>
    <dgm:cxn modelId="{3F38CFC5-9364-4D9D-8AED-77C3C0BDF14D}" type="presOf" srcId="{87A5DE77-4D10-44ED-BA93-DE3D653DB156}" destId="{0496AB6C-1163-4675-960E-57FB59E7D395}" srcOrd="0" destOrd="0" presId="urn:microsoft.com/office/officeart/2008/layout/LinedList"/>
    <dgm:cxn modelId="{EFE5C541-F8FE-4E1B-B9EE-980C27538ECD}" type="presParOf" srcId="{BFF5FEB5-F029-4829-843A-56D06C4B036A}" destId="{0DD0768D-820B-4DD5-8BC1-75F23203F997}" srcOrd="0" destOrd="0" presId="urn:microsoft.com/office/officeart/2008/layout/LinedList"/>
    <dgm:cxn modelId="{1051EB39-2639-40AF-AD45-5DC600594BAB}" type="presParOf" srcId="{BFF5FEB5-F029-4829-843A-56D06C4B036A}" destId="{060B58F7-10F7-4AD2-B77D-98D6F1875AB5}" srcOrd="1" destOrd="0" presId="urn:microsoft.com/office/officeart/2008/layout/LinedList"/>
    <dgm:cxn modelId="{C85F3ED0-853D-4781-AC0D-A48EFAB3187C}" type="presParOf" srcId="{060B58F7-10F7-4AD2-B77D-98D6F1875AB5}" destId="{9E22E9CD-5CCC-492C-965A-BDA38AF874DB}" srcOrd="0" destOrd="0" presId="urn:microsoft.com/office/officeart/2008/layout/LinedList"/>
    <dgm:cxn modelId="{FCF6A76B-DF3A-4197-96EE-4950FE91546E}" type="presParOf" srcId="{060B58F7-10F7-4AD2-B77D-98D6F1875AB5}" destId="{D6B10401-5EF4-4D18-AFBA-C096734128A9}" srcOrd="1" destOrd="0" presId="urn:microsoft.com/office/officeart/2008/layout/LinedList"/>
    <dgm:cxn modelId="{B430821B-C386-4181-99CB-4986B6466FEF}" type="presParOf" srcId="{D6B10401-5EF4-4D18-AFBA-C096734128A9}" destId="{5E9E48FB-4D8E-45C4-9D2A-C6CEB32F0FA9}" srcOrd="0" destOrd="0" presId="urn:microsoft.com/office/officeart/2008/layout/LinedList"/>
    <dgm:cxn modelId="{C9FFDEDB-6626-4F88-A703-FE1576097346}" type="presParOf" srcId="{D6B10401-5EF4-4D18-AFBA-C096734128A9}" destId="{55FB22F4-EC2E-40C4-A432-F9363857B236}" srcOrd="1" destOrd="0" presId="urn:microsoft.com/office/officeart/2008/layout/LinedList"/>
    <dgm:cxn modelId="{11E78B84-24FD-4891-BA7B-1767B05EC43D}" type="presParOf" srcId="{55FB22F4-EC2E-40C4-A432-F9363857B236}" destId="{109AD423-DBD6-4BC7-A114-0FA67755523A}" srcOrd="0" destOrd="0" presId="urn:microsoft.com/office/officeart/2008/layout/LinedList"/>
    <dgm:cxn modelId="{9F7E432A-D528-449F-827D-CA63298D244B}" type="presParOf" srcId="{55FB22F4-EC2E-40C4-A432-F9363857B236}" destId="{0CC77C34-DDC9-4316-A676-D050EF80B38A}" srcOrd="1" destOrd="0" presId="urn:microsoft.com/office/officeart/2008/layout/LinedList"/>
    <dgm:cxn modelId="{908C65C7-6E8F-4961-B80C-93AFF50D1DF9}" type="presParOf" srcId="{55FB22F4-EC2E-40C4-A432-F9363857B236}" destId="{55A21BA8-5FFB-410B-9C49-5CD0AB2DC363}" srcOrd="2" destOrd="0" presId="urn:microsoft.com/office/officeart/2008/layout/LinedList"/>
    <dgm:cxn modelId="{042BC904-16CF-412B-B9B3-CCE2364674E8}" type="presParOf" srcId="{D6B10401-5EF4-4D18-AFBA-C096734128A9}" destId="{BEBE0160-9F08-4A02-BC2D-4F1E25E308E8}" srcOrd="2" destOrd="0" presId="urn:microsoft.com/office/officeart/2008/layout/LinedList"/>
    <dgm:cxn modelId="{D79E3DA7-9D45-456E-9631-4D282839A581}" type="presParOf" srcId="{D6B10401-5EF4-4D18-AFBA-C096734128A9}" destId="{DF1B56D9-2305-461E-A962-82D60C443696}" srcOrd="3" destOrd="0" presId="urn:microsoft.com/office/officeart/2008/layout/LinedList"/>
    <dgm:cxn modelId="{7E0B440C-62A7-4788-B43E-D269FC651B00}" type="presParOf" srcId="{D6B10401-5EF4-4D18-AFBA-C096734128A9}" destId="{19306A39-17AD-4B3F-AD48-985161453DA9}" srcOrd="4" destOrd="0" presId="urn:microsoft.com/office/officeart/2008/layout/LinedList"/>
    <dgm:cxn modelId="{784D164F-6AFA-46C4-948D-9E9F8CFF4D2C}" type="presParOf" srcId="{19306A39-17AD-4B3F-AD48-985161453DA9}" destId="{9CEF0628-6A85-4CD7-A460-BDEE1F341488}" srcOrd="0" destOrd="0" presId="urn:microsoft.com/office/officeart/2008/layout/LinedList"/>
    <dgm:cxn modelId="{27735EFD-2CA9-4CC0-89A3-BDDF01F14E2B}" type="presParOf" srcId="{19306A39-17AD-4B3F-AD48-985161453DA9}" destId="{21AAF886-F122-4380-8A3C-6B386AF3237F}" srcOrd="1" destOrd="0" presId="urn:microsoft.com/office/officeart/2008/layout/LinedList"/>
    <dgm:cxn modelId="{66FF5BCD-F6CE-48C6-ABCF-A00EE0412BAD}" type="presParOf" srcId="{19306A39-17AD-4B3F-AD48-985161453DA9}" destId="{F278D8DC-295A-4F30-89AA-C016B2262532}" srcOrd="2" destOrd="0" presId="urn:microsoft.com/office/officeart/2008/layout/LinedList"/>
    <dgm:cxn modelId="{23909189-926B-4581-BB6E-5D4A83E50FB3}" type="presParOf" srcId="{D6B10401-5EF4-4D18-AFBA-C096734128A9}" destId="{1A2673BE-6A30-4786-ACF2-8F369AFC1C58}" srcOrd="5" destOrd="0" presId="urn:microsoft.com/office/officeart/2008/layout/LinedList"/>
    <dgm:cxn modelId="{B9006716-AA98-4B25-BE0C-C2821F9A6D9A}" type="presParOf" srcId="{D6B10401-5EF4-4D18-AFBA-C096734128A9}" destId="{0CEB64EC-4D3A-4013-9061-6817EBB8216E}" srcOrd="6" destOrd="0" presId="urn:microsoft.com/office/officeart/2008/layout/LinedList"/>
    <dgm:cxn modelId="{41DB38F7-EAE1-4B3C-BAF1-75C1C7F4F4BE}" type="presParOf" srcId="{D6B10401-5EF4-4D18-AFBA-C096734128A9}" destId="{B7AE4CC7-9267-4891-BF7C-F152D5EBBEEB}" srcOrd="7" destOrd="0" presId="urn:microsoft.com/office/officeart/2008/layout/LinedList"/>
    <dgm:cxn modelId="{70CD06C6-CB7F-4291-8CD8-DFD64CF49FB2}" type="presParOf" srcId="{B7AE4CC7-9267-4891-BF7C-F152D5EBBEEB}" destId="{998D022A-E36B-4170-B6BB-BDDB38AE9193}" srcOrd="0" destOrd="0" presId="urn:microsoft.com/office/officeart/2008/layout/LinedList"/>
    <dgm:cxn modelId="{26FB4E67-50FB-409C-B22D-53B7F1361B52}" type="presParOf" srcId="{B7AE4CC7-9267-4891-BF7C-F152D5EBBEEB}" destId="{0496AB6C-1163-4675-960E-57FB59E7D395}" srcOrd="1" destOrd="0" presId="urn:microsoft.com/office/officeart/2008/layout/LinedList"/>
    <dgm:cxn modelId="{66971707-67AA-4286-9D72-A940AD8DAB78}" type="presParOf" srcId="{B7AE4CC7-9267-4891-BF7C-F152D5EBBEEB}" destId="{E9AE5B23-6425-45C2-9FCD-3267065A167C}" srcOrd="2" destOrd="0" presId="urn:microsoft.com/office/officeart/2008/layout/LinedList"/>
    <dgm:cxn modelId="{D6DBEABE-4AD3-4BA5-BB88-78DB45FAED0C}" type="presParOf" srcId="{D6B10401-5EF4-4D18-AFBA-C096734128A9}" destId="{47953D06-D6A5-4ABE-AAB4-D7A9E27FC0E7}" srcOrd="8" destOrd="0" presId="urn:microsoft.com/office/officeart/2008/layout/LinedList"/>
    <dgm:cxn modelId="{AC94376B-7330-4D3F-99EE-7390DA1100A9}" type="presParOf" srcId="{D6B10401-5EF4-4D18-AFBA-C096734128A9}" destId="{B88D4ED2-5BAD-4BCB-9449-EDC2AA32B3D5}" srcOrd="9" destOrd="0" presId="urn:microsoft.com/office/officeart/2008/layout/LinedList"/>
    <dgm:cxn modelId="{08758F7A-D558-493B-A983-B681797815AA}" type="presParOf" srcId="{D6B10401-5EF4-4D18-AFBA-C096734128A9}" destId="{4A1251DF-2911-4174-AA24-1FE5E528E8FE}" srcOrd="10" destOrd="0" presId="urn:microsoft.com/office/officeart/2008/layout/LinedList"/>
    <dgm:cxn modelId="{3D35B277-F092-44CB-9E33-817AB11380EF}" type="presParOf" srcId="{4A1251DF-2911-4174-AA24-1FE5E528E8FE}" destId="{4352CFB8-04E1-4073-95D4-EFA32C879188}" srcOrd="0" destOrd="0" presId="urn:microsoft.com/office/officeart/2008/layout/LinedList"/>
    <dgm:cxn modelId="{3D09FCDC-6B10-475F-8F0D-CDD7980EF2A5}" type="presParOf" srcId="{4A1251DF-2911-4174-AA24-1FE5E528E8FE}" destId="{0C6CB9FC-74CB-49D2-B3C8-6EFD712256AE}" srcOrd="1" destOrd="0" presId="urn:microsoft.com/office/officeart/2008/layout/LinedList"/>
    <dgm:cxn modelId="{54CD1221-BBB3-4AEB-AD8C-3EB5379A22E6}" type="presParOf" srcId="{4A1251DF-2911-4174-AA24-1FE5E528E8FE}" destId="{AA885904-0FBB-4096-AF62-AA85A149A699}" srcOrd="2" destOrd="0" presId="urn:microsoft.com/office/officeart/2008/layout/LinedList"/>
    <dgm:cxn modelId="{3E340E93-E098-458D-8DD0-95A01D7AC48B}" type="presParOf" srcId="{D6B10401-5EF4-4D18-AFBA-C096734128A9}" destId="{E0B09718-9FE6-4C83-89B4-969DF6CFB975}" srcOrd="11" destOrd="0" presId="urn:microsoft.com/office/officeart/2008/layout/LinedList"/>
    <dgm:cxn modelId="{27EFE30E-5DDE-433D-8320-72A83D194F2E}" type="presParOf" srcId="{D6B10401-5EF4-4D18-AFBA-C096734128A9}" destId="{E7DCFAEC-8BF5-4346-AF71-9D77ABB78AA8}" srcOrd="12" destOrd="0" presId="urn:microsoft.com/office/officeart/2008/layout/LinedList"/>
    <dgm:cxn modelId="{6321E3BB-149A-44A9-88D8-A1FA946BCE72}" type="presParOf" srcId="{D6B10401-5EF4-4D18-AFBA-C096734128A9}" destId="{CAF32819-84B1-4D27-8B09-B7E507E42F34}" srcOrd="13" destOrd="0" presId="urn:microsoft.com/office/officeart/2008/layout/LinedList"/>
    <dgm:cxn modelId="{1AA6165C-9530-4BBF-818F-D9A013EE7A8E}" type="presParOf" srcId="{CAF32819-84B1-4D27-8B09-B7E507E42F34}" destId="{9A499D66-2E0F-4281-AAE1-A087654719EB}" srcOrd="0" destOrd="0" presId="urn:microsoft.com/office/officeart/2008/layout/LinedList"/>
    <dgm:cxn modelId="{984388C3-8938-4CDB-98FD-E19505B14B4B}" type="presParOf" srcId="{CAF32819-84B1-4D27-8B09-B7E507E42F34}" destId="{0D14E6C3-FEDA-4486-AF53-7926D952657F}" srcOrd="1" destOrd="0" presId="urn:microsoft.com/office/officeart/2008/layout/LinedList"/>
    <dgm:cxn modelId="{912A92B2-4F92-44C0-BA3C-AA22A925AD1E}" type="presParOf" srcId="{CAF32819-84B1-4D27-8B09-B7E507E42F34}" destId="{64C21D3B-3ADD-441D-A314-5C67588643A6}" srcOrd="2" destOrd="0" presId="urn:microsoft.com/office/officeart/2008/layout/LinedList"/>
    <dgm:cxn modelId="{D3DEBFC9-1ECE-425A-AD2E-356E6E962A36}" type="presParOf" srcId="{D6B10401-5EF4-4D18-AFBA-C096734128A9}" destId="{615FA0B6-A43C-4916-A07B-0F5FBE2D6BDF}" srcOrd="14" destOrd="0" presId="urn:microsoft.com/office/officeart/2008/layout/LinedList"/>
    <dgm:cxn modelId="{0EB622D6-6417-434D-8A87-6456F525F9E5}" type="presParOf" srcId="{D6B10401-5EF4-4D18-AFBA-C096734128A9}" destId="{A30AA329-C5D2-42CE-8376-AF5A5ACF6C9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 custT="1"/>
      <dgm:spPr/>
      <dgm:t>
        <a:bodyPr/>
        <a:lstStyle/>
        <a:p>
          <a:endParaRPr lang="ru-RU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Створіть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відтворюваний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прототип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Відтвор</a:t>
          </a:r>
          <a:r>
            <a:rPr lang="uk-UA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іть</a:t>
          </a:r>
          <a:r>
            <a:rPr lang="uk-UA" sz="25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фізичний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прототип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Напишіть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</a:t>
          </a:r>
          <a:r>
            <a: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гри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4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4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3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4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3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4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3"/>
      <dgm:spPr/>
    </dgm:pt>
    <dgm:pt modelId="{B88D4ED2-5BAD-4BCB-9449-EDC2AA32B3D5}" type="pres">
      <dgm:prSet presAssocID="{87A5DE77-4D10-44ED-BA93-DE3D653DB156}" presName="vertSpace2b" presStyleCnt="0"/>
      <dgm:spPr/>
    </dgm:pt>
  </dgm:ptLst>
  <dgm:cxnLst>
    <dgm:cxn modelId="{AA6F9535-EAD9-47C3-AEFB-4919F9965DD5}" type="presOf" srcId="{900349F5-3F4E-4A06-9047-0696A9F229ED}" destId="{0CC77C34-DDC9-4316-A676-D050EF80B38A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5499765B-405F-4105-97DB-2F087DE31E75}" type="presOf" srcId="{0707525C-9695-4AB4-9E1D-E1F76ABDD007}" destId="{BFF5FEB5-F029-4829-843A-56D06C4B036A}" srcOrd="0" destOrd="0" presId="urn:microsoft.com/office/officeart/2008/layout/LinedList"/>
    <dgm:cxn modelId="{5371919D-4B2B-4DB1-9892-7A5CBAF9E8A6}" type="presOf" srcId="{87A5DE77-4D10-44ED-BA93-DE3D653DB156}" destId="{0496AB6C-1163-4675-960E-57FB59E7D395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1D380EDE-2159-499B-866C-BF67EF8F1B5C}" type="presOf" srcId="{8363685A-C2C3-486B-A78D-65CF912C9B9F}" destId="{9E22E9CD-5CCC-492C-965A-BDA38AF874DB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4C71C135-D9BA-48D1-96D0-A535B1E7DAE2}" type="presOf" srcId="{E64099F6-6BD3-4E91-B72A-FE732A3E2132}" destId="{21AAF886-F122-4380-8A3C-6B386AF3237F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88172CB8-CD84-40D7-956B-9B29857D03C6}" type="presParOf" srcId="{BFF5FEB5-F029-4829-843A-56D06C4B036A}" destId="{0DD0768D-820B-4DD5-8BC1-75F23203F997}" srcOrd="0" destOrd="0" presId="urn:microsoft.com/office/officeart/2008/layout/LinedList"/>
    <dgm:cxn modelId="{9A6B45CC-92B4-411E-AF97-1F2B9985FE6D}" type="presParOf" srcId="{BFF5FEB5-F029-4829-843A-56D06C4B036A}" destId="{060B58F7-10F7-4AD2-B77D-98D6F1875AB5}" srcOrd="1" destOrd="0" presId="urn:microsoft.com/office/officeart/2008/layout/LinedList"/>
    <dgm:cxn modelId="{E24DA2C5-88F2-4E17-BC1A-F5B95DD765DC}" type="presParOf" srcId="{060B58F7-10F7-4AD2-B77D-98D6F1875AB5}" destId="{9E22E9CD-5CCC-492C-965A-BDA38AF874DB}" srcOrd="0" destOrd="0" presId="urn:microsoft.com/office/officeart/2008/layout/LinedList"/>
    <dgm:cxn modelId="{A6D12C8B-814A-4FA3-9F00-A5B30BB59388}" type="presParOf" srcId="{060B58F7-10F7-4AD2-B77D-98D6F1875AB5}" destId="{D6B10401-5EF4-4D18-AFBA-C096734128A9}" srcOrd="1" destOrd="0" presId="urn:microsoft.com/office/officeart/2008/layout/LinedList"/>
    <dgm:cxn modelId="{083BB589-4E37-4C76-8391-468EDD2CD973}" type="presParOf" srcId="{D6B10401-5EF4-4D18-AFBA-C096734128A9}" destId="{5E9E48FB-4D8E-45C4-9D2A-C6CEB32F0FA9}" srcOrd="0" destOrd="0" presId="urn:microsoft.com/office/officeart/2008/layout/LinedList"/>
    <dgm:cxn modelId="{10388668-9693-42F5-8EB4-160F4EC8F6AA}" type="presParOf" srcId="{D6B10401-5EF4-4D18-AFBA-C096734128A9}" destId="{55FB22F4-EC2E-40C4-A432-F9363857B236}" srcOrd="1" destOrd="0" presId="urn:microsoft.com/office/officeart/2008/layout/LinedList"/>
    <dgm:cxn modelId="{A79735AB-FAFE-4FD7-B47B-65EF2EFBC645}" type="presParOf" srcId="{55FB22F4-EC2E-40C4-A432-F9363857B236}" destId="{109AD423-DBD6-4BC7-A114-0FA67755523A}" srcOrd="0" destOrd="0" presId="urn:microsoft.com/office/officeart/2008/layout/LinedList"/>
    <dgm:cxn modelId="{63DE0A9C-BF29-4DE4-9A86-E9F3E11A07CB}" type="presParOf" srcId="{55FB22F4-EC2E-40C4-A432-F9363857B236}" destId="{0CC77C34-DDC9-4316-A676-D050EF80B38A}" srcOrd="1" destOrd="0" presId="urn:microsoft.com/office/officeart/2008/layout/LinedList"/>
    <dgm:cxn modelId="{07D4BC20-3B3A-47FF-8149-7F5B03835B27}" type="presParOf" srcId="{55FB22F4-EC2E-40C4-A432-F9363857B236}" destId="{55A21BA8-5FFB-410B-9C49-5CD0AB2DC363}" srcOrd="2" destOrd="0" presId="urn:microsoft.com/office/officeart/2008/layout/LinedList"/>
    <dgm:cxn modelId="{6CD34076-9DF2-4AD8-8234-B41A2D85EE3D}" type="presParOf" srcId="{D6B10401-5EF4-4D18-AFBA-C096734128A9}" destId="{BEBE0160-9F08-4A02-BC2D-4F1E25E308E8}" srcOrd="2" destOrd="0" presId="urn:microsoft.com/office/officeart/2008/layout/LinedList"/>
    <dgm:cxn modelId="{8F7BE76E-D2B3-46AF-A96B-C020C10338FC}" type="presParOf" srcId="{D6B10401-5EF4-4D18-AFBA-C096734128A9}" destId="{DF1B56D9-2305-461E-A962-82D60C443696}" srcOrd="3" destOrd="0" presId="urn:microsoft.com/office/officeart/2008/layout/LinedList"/>
    <dgm:cxn modelId="{2DB75482-07CF-4C97-A390-3C7B91F937B9}" type="presParOf" srcId="{D6B10401-5EF4-4D18-AFBA-C096734128A9}" destId="{19306A39-17AD-4B3F-AD48-985161453DA9}" srcOrd="4" destOrd="0" presId="urn:microsoft.com/office/officeart/2008/layout/LinedList"/>
    <dgm:cxn modelId="{B8002FBC-77C3-4454-8808-83A53DCFF2AB}" type="presParOf" srcId="{19306A39-17AD-4B3F-AD48-985161453DA9}" destId="{9CEF0628-6A85-4CD7-A460-BDEE1F341488}" srcOrd="0" destOrd="0" presId="urn:microsoft.com/office/officeart/2008/layout/LinedList"/>
    <dgm:cxn modelId="{A9101C30-2BF6-43D0-8D6A-219C09C536A2}" type="presParOf" srcId="{19306A39-17AD-4B3F-AD48-985161453DA9}" destId="{21AAF886-F122-4380-8A3C-6B386AF3237F}" srcOrd="1" destOrd="0" presId="urn:microsoft.com/office/officeart/2008/layout/LinedList"/>
    <dgm:cxn modelId="{1F15528D-8689-4B40-9ECC-74B351DCFFB3}" type="presParOf" srcId="{19306A39-17AD-4B3F-AD48-985161453DA9}" destId="{F278D8DC-295A-4F30-89AA-C016B2262532}" srcOrd="2" destOrd="0" presId="urn:microsoft.com/office/officeart/2008/layout/LinedList"/>
    <dgm:cxn modelId="{04A0F0F7-5619-4FDF-AD34-5409CAB6AC82}" type="presParOf" srcId="{D6B10401-5EF4-4D18-AFBA-C096734128A9}" destId="{1A2673BE-6A30-4786-ACF2-8F369AFC1C58}" srcOrd="5" destOrd="0" presId="urn:microsoft.com/office/officeart/2008/layout/LinedList"/>
    <dgm:cxn modelId="{14651997-9BCE-408D-AA20-BFD84ABB3898}" type="presParOf" srcId="{D6B10401-5EF4-4D18-AFBA-C096734128A9}" destId="{0CEB64EC-4D3A-4013-9061-6817EBB8216E}" srcOrd="6" destOrd="0" presId="urn:microsoft.com/office/officeart/2008/layout/LinedList"/>
    <dgm:cxn modelId="{1080FBF6-231A-424D-B3DA-899BE56D2AF5}" type="presParOf" srcId="{D6B10401-5EF4-4D18-AFBA-C096734128A9}" destId="{B7AE4CC7-9267-4891-BF7C-F152D5EBBEEB}" srcOrd="7" destOrd="0" presId="urn:microsoft.com/office/officeart/2008/layout/LinedList"/>
    <dgm:cxn modelId="{B513BFED-B721-4D58-A95F-CEAFFE9337A6}" type="presParOf" srcId="{B7AE4CC7-9267-4891-BF7C-F152D5EBBEEB}" destId="{998D022A-E36B-4170-B6BB-BDDB38AE9193}" srcOrd="0" destOrd="0" presId="urn:microsoft.com/office/officeart/2008/layout/LinedList"/>
    <dgm:cxn modelId="{61138DB6-4D9D-4D94-92F6-27E620F8841E}" type="presParOf" srcId="{B7AE4CC7-9267-4891-BF7C-F152D5EBBEEB}" destId="{0496AB6C-1163-4675-960E-57FB59E7D395}" srcOrd="1" destOrd="0" presId="urn:microsoft.com/office/officeart/2008/layout/LinedList"/>
    <dgm:cxn modelId="{92F23385-FB13-4DA9-BCA7-E019D6F60733}" type="presParOf" srcId="{B7AE4CC7-9267-4891-BF7C-F152D5EBBEEB}" destId="{E9AE5B23-6425-45C2-9FCD-3267065A167C}" srcOrd="2" destOrd="0" presId="urn:microsoft.com/office/officeart/2008/layout/LinedList"/>
    <dgm:cxn modelId="{CA5076C7-C841-4B0F-A170-AB14496315AA}" type="presParOf" srcId="{D6B10401-5EF4-4D18-AFBA-C096734128A9}" destId="{47953D06-D6A5-4ABE-AAB4-D7A9E27FC0E7}" srcOrd="8" destOrd="0" presId="urn:microsoft.com/office/officeart/2008/layout/LinedList"/>
    <dgm:cxn modelId="{FD405620-FDFE-4769-8B80-C42C3E23CA5C}" type="presParOf" srcId="{D6B10401-5EF4-4D18-AFBA-C096734128A9}" destId="{B88D4ED2-5BAD-4BCB-9449-EDC2AA32B3D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Гравці</a:t>
          </a:r>
          <a:endParaRPr lang="ru-RU" sz="2500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</a:rPr>
            <a:t>Цілі</a:t>
          </a:r>
          <a:endParaRPr lang="ru-RU" sz="25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Процедури</a:t>
          </a:r>
          <a:endParaRPr lang="ru-RU" sz="2500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914738C7-60EA-4450-BF72-3715E298175F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Правила</a:t>
          </a:r>
          <a:endParaRPr lang="ru-RU" sz="2500" dirty="0">
            <a:solidFill>
              <a:srgbClr val="002060"/>
            </a:solidFill>
          </a:endParaRPr>
        </a:p>
      </dgm:t>
    </dgm:pt>
    <dgm:pt modelId="{DE3F11CB-BDD7-4A0B-9326-34A95A1E7DC6}" type="parTrans" cxnId="{3525B8A4-E792-4C51-9E36-53A655CF5CC8}">
      <dgm:prSet/>
      <dgm:spPr/>
      <dgm:t>
        <a:bodyPr/>
        <a:lstStyle/>
        <a:p>
          <a:endParaRPr lang="ru-RU"/>
        </a:p>
      </dgm:t>
    </dgm:pt>
    <dgm:pt modelId="{823D1902-5F5F-4D2F-8442-8175DBB393AB}" type="sibTrans" cxnId="{3525B8A4-E792-4C51-9E36-53A655CF5CC8}">
      <dgm:prSet/>
      <dgm:spPr/>
      <dgm:t>
        <a:bodyPr/>
        <a:lstStyle/>
        <a:p>
          <a:endParaRPr lang="ru-RU"/>
        </a:p>
      </dgm:t>
    </dgm:pt>
    <dgm:pt modelId="{69CD1F05-4AB2-48D2-9E73-E0D2BC585A92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Ресурси</a:t>
          </a:r>
          <a:endParaRPr lang="ru-RU" sz="2500" dirty="0">
            <a:solidFill>
              <a:srgbClr val="002060"/>
            </a:solidFill>
          </a:endParaRPr>
        </a:p>
      </dgm:t>
    </dgm:pt>
    <dgm:pt modelId="{3C18EC24-825D-48AA-8EBF-31F339F06630}" type="parTrans" cxnId="{668403DB-5D61-4FA2-BC3B-46A4D4E50B4C}">
      <dgm:prSet/>
      <dgm:spPr/>
      <dgm:t>
        <a:bodyPr/>
        <a:lstStyle/>
        <a:p>
          <a:endParaRPr lang="ru-RU"/>
        </a:p>
      </dgm:t>
    </dgm:pt>
    <dgm:pt modelId="{E1C8B840-11EF-4D56-8B43-63ECF4B7B5A5}" type="sibTrans" cxnId="{668403DB-5D61-4FA2-BC3B-46A4D4E50B4C}">
      <dgm:prSet/>
      <dgm:spPr/>
      <dgm:t>
        <a:bodyPr/>
        <a:lstStyle/>
        <a:p>
          <a:endParaRPr lang="ru-RU"/>
        </a:p>
      </dgm:t>
    </dgm:pt>
    <dgm:pt modelId="{4410C338-B996-4C53-BE7B-993351769874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Конфлікт</a:t>
          </a:r>
          <a:endParaRPr lang="ru-RU" sz="2500" dirty="0">
            <a:solidFill>
              <a:srgbClr val="002060"/>
            </a:solidFill>
          </a:endParaRPr>
        </a:p>
      </dgm:t>
    </dgm:pt>
    <dgm:pt modelId="{C2B35604-BB7D-47C5-A4BD-A96C0327559F}" type="parTrans" cxnId="{E4521C41-E432-4FD1-AA9F-F471344C7A53}">
      <dgm:prSet/>
      <dgm:spPr/>
      <dgm:t>
        <a:bodyPr/>
        <a:lstStyle/>
        <a:p>
          <a:endParaRPr lang="ru-RU"/>
        </a:p>
      </dgm:t>
    </dgm:pt>
    <dgm:pt modelId="{7A1210F1-9B51-409A-BEFF-DD69CFEDB051}" type="sibTrans" cxnId="{E4521C41-E432-4FD1-AA9F-F471344C7A53}">
      <dgm:prSet/>
      <dgm:spPr/>
      <dgm:t>
        <a:bodyPr/>
        <a:lstStyle/>
        <a:p>
          <a:endParaRPr lang="ru-RU"/>
        </a:p>
      </dgm:t>
    </dgm:pt>
    <dgm:pt modelId="{5AB1D2DE-E424-4051-BA3A-BE786368EE5C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Межі</a:t>
          </a:r>
          <a:endParaRPr lang="ru-RU" sz="2500" dirty="0">
            <a:solidFill>
              <a:srgbClr val="002060"/>
            </a:solidFill>
          </a:endParaRPr>
        </a:p>
      </dgm:t>
    </dgm:pt>
    <dgm:pt modelId="{2E231675-4107-4B87-8AB0-AA378F216281}" type="parTrans" cxnId="{378E172B-A500-4DF8-90C7-C49B7AD9C936}">
      <dgm:prSet/>
      <dgm:spPr/>
      <dgm:t>
        <a:bodyPr/>
        <a:lstStyle/>
        <a:p>
          <a:endParaRPr lang="ru-RU"/>
        </a:p>
      </dgm:t>
    </dgm:pt>
    <dgm:pt modelId="{F807A737-631C-4C20-B8F3-5C477B025270}" type="sibTrans" cxnId="{378E172B-A500-4DF8-90C7-C49B7AD9C936}">
      <dgm:prSet/>
      <dgm:spPr/>
      <dgm:t>
        <a:bodyPr/>
        <a:lstStyle/>
        <a:p>
          <a:endParaRPr lang="ru-RU"/>
        </a:p>
      </dgm:t>
    </dgm:pt>
    <dgm:pt modelId="{4B0101A8-EAC5-491A-8DB4-B1979F0F28A9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Результат</a:t>
          </a:r>
          <a:endParaRPr lang="ru-RU" sz="2500" dirty="0">
            <a:solidFill>
              <a:srgbClr val="002060"/>
            </a:solidFill>
          </a:endParaRPr>
        </a:p>
      </dgm:t>
    </dgm:pt>
    <dgm:pt modelId="{CCACA2C6-37CC-43A3-9994-89016BA2C879}" type="parTrans" cxnId="{7E4760F3-8825-4104-8A44-FE0EECB559A2}">
      <dgm:prSet/>
      <dgm:spPr/>
      <dgm:t>
        <a:bodyPr/>
        <a:lstStyle/>
        <a:p>
          <a:endParaRPr lang="ru-RU"/>
        </a:p>
      </dgm:t>
    </dgm:pt>
    <dgm:pt modelId="{8C328BA3-FA63-4202-BFEA-094B3A911206}" type="sibTrans" cxnId="{7E4760F3-8825-4104-8A44-FE0EECB559A2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9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9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8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9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8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9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8"/>
      <dgm:spPr/>
    </dgm:pt>
    <dgm:pt modelId="{B88D4ED2-5BAD-4BCB-9449-EDC2AA32B3D5}" type="pres">
      <dgm:prSet presAssocID="{87A5DE77-4D10-44ED-BA93-DE3D653DB156}" presName="vertSpace2b" presStyleCnt="0"/>
      <dgm:spPr/>
    </dgm:pt>
    <dgm:pt modelId="{4A1251DF-2911-4174-AA24-1FE5E528E8FE}" type="pres">
      <dgm:prSet presAssocID="{914738C7-60EA-4450-BF72-3715E298175F}" presName="horz2" presStyleCnt="0"/>
      <dgm:spPr/>
    </dgm:pt>
    <dgm:pt modelId="{4352CFB8-04E1-4073-95D4-EFA32C879188}" type="pres">
      <dgm:prSet presAssocID="{914738C7-60EA-4450-BF72-3715E298175F}" presName="horzSpace2" presStyleCnt="0"/>
      <dgm:spPr/>
    </dgm:pt>
    <dgm:pt modelId="{0C6CB9FC-74CB-49D2-B3C8-6EFD712256AE}" type="pres">
      <dgm:prSet presAssocID="{914738C7-60EA-4450-BF72-3715E298175F}" presName="tx2" presStyleLbl="revTx" presStyleIdx="4" presStyleCnt="9"/>
      <dgm:spPr/>
      <dgm:t>
        <a:bodyPr/>
        <a:lstStyle/>
        <a:p>
          <a:endParaRPr lang="ru-RU"/>
        </a:p>
      </dgm:t>
    </dgm:pt>
    <dgm:pt modelId="{AA885904-0FBB-4096-AF62-AA85A149A699}" type="pres">
      <dgm:prSet presAssocID="{914738C7-60EA-4450-BF72-3715E298175F}" presName="vert2" presStyleCnt="0"/>
      <dgm:spPr/>
    </dgm:pt>
    <dgm:pt modelId="{E0B09718-9FE6-4C83-89B4-969DF6CFB975}" type="pres">
      <dgm:prSet presAssocID="{914738C7-60EA-4450-BF72-3715E298175F}" presName="thinLine2b" presStyleLbl="callout" presStyleIdx="3" presStyleCnt="8"/>
      <dgm:spPr/>
    </dgm:pt>
    <dgm:pt modelId="{E7DCFAEC-8BF5-4346-AF71-9D77ABB78AA8}" type="pres">
      <dgm:prSet presAssocID="{914738C7-60EA-4450-BF72-3715E298175F}" presName="vertSpace2b" presStyleCnt="0"/>
      <dgm:spPr/>
    </dgm:pt>
    <dgm:pt modelId="{CAF32819-84B1-4D27-8B09-B7E507E42F34}" type="pres">
      <dgm:prSet presAssocID="{69CD1F05-4AB2-48D2-9E73-E0D2BC585A92}" presName="horz2" presStyleCnt="0"/>
      <dgm:spPr/>
    </dgm:pt>
    <dgm:pt modelId="{9A499D66-2E0F-4281-AAE1-A087654719EB}" type="pres">
      <dgm:prSet presAssocID="{69CD1F05-4AB2-48D2-9E73-E0D2BC585A92}" presName="horzSpace2" presStyleCnt="0"/>
      <dgm:spPr/>
    </dgm:pt>
    <dgm:pt modelId="{0D14E6C3-FEDA-4486-AF53-7926D952657F}" type="pres">
      <dgm:prSet presAssocID="{69CD1F05-4AB2-48D2-9E73-E0D2BC585A92}" presName="tx2" presStyleLbl="revTx" presStyleIdx="5" presStyleCnt="9"/>
      <dgm:spPr/>
      <dgm:t>
        <a:bodyPr/>
        <a:lstStyle/>
        <a:p>
          <a:endParaRPr lang="ru-RU"/>
        </a:p>
      </dgm:t>
    </dgm:pt>
    <dgm:pt modelId="{64C21D3B-3ADD-441D-A314-5C67588643A6}" type="pres">
      <dgm:prSet presAssocID="{69CD1F05-4AB2-48D2-9E73-E0D2BC585A92}" presName="vert2" presStyleCnt="0"/>
      <dgm:spPr/>
    </dgm:pt>
    <dgm:pt modelId="{615FA0B6-A43C-4916-A07B-0F5FBE2D6BDF}" type="pres">
      <dgm:prSet presAssocID="{69CD1F05-4AB2-48D2-9E73-E0D2BC585A92}" presName="thinLine2b" presStyleLbl="callout" presStyleIdx="4" presStyleCnt="8"/>
      <dgm:spPr/>
    </dgm:pt>
    <dgm:pt modelId="{A30AA329-C5D2-42CE-8376-AF5A5ACF6C9F}" type="pres">
      <dgm:prSet presAssocID="{69CD1F05-4AB2-48D2-9E73-E0D2BC585A92}" presName="vertSpace2b" presStyleCnt="0"/>
      <dgm:spPr/>
    </dgm:pt>
    <dgm:pt modelId="{10365F37-B992-4C1D-9C39-A7CF52F0DBAE}" type="pres">
      <dgm:prSet presAssocID="{4410C338-B996-4C53-BE7B-993351769874}" presName="horz2" presStyleCnt="0"/>
      <dgm:spPr/>
    </dgm:pt>
    <dgm:pt modelId="{0EB30A98-84DA-4C30-8485-391F0BD74017}" type="pres">
      <dgm:prSet presAssocID="{4410C338-B996-4C53-BE7B-993351769874}" presName="horzSpace2" presStyleCnt="0"/>
      <dgm:spPr/>
    </dgm:pt>
    <dgm:pt modelId="{6D4CB227-1B24-4965-9516-98A2DD85ACA9}" type="pres">
      <dgm:prSet presAssocID="{4410C338-B996-4C53-BE7B-993351769874}" presName="tx2" presStyleLbl="revTx" presStyleIdx="6" presStyleCnt="9"/>
      <dgm:spPr/>
      <dgm:t>
        <a:bodyPr/>
        <a:lstStyle/>
        <a:p>
          <a:endParaRPr lang="ru-RU"/>
        </a:p>
      </dgm:t>
    </dgm:pt>
    <dgm:pt modelId="{DE30537E-0D0D-4069-9ECD-4A78A42506A0}" type="pres">
      <dgm:prSet presAssocID="{4410C338-B996-4C53-BE7B-993351769874}" presName="vert2" presStyleCnt="0"/>
      <dgm:spPr/>
    </dgm:pt>
    <dgm:pt modelId="{E00A8A67-7E91-418D-8BD6-7AA38D7CA3B3}" type="pres">
      <dgm:prSet presAssocID="{4410C338-B996-4C53-BE7B-993351769874}" presName="thinLine2b" presStyleLbl="callout" presStyleIdx="5" presStyleCnt="8"/>
      <dgm:spPr/>
    </dgm:pt>
    <dgm:pt modelId="{4186B9D9-3D7F-4E77-8BD9-7E0CE1C2D8AC}" type="pres">
      <dgm:prSet presAssocID="{4410C338-B996-4C53-BE7B-993351769874}" presName="vertSpace2b" presStyleCnt="0"/>
      <dgm:spPr/>
    </dgm:pt>
    <dgm:pt modelId="{1C29E5A4-9828-41BF-A5CD-74081032374C}" type="pres">
      <dgm:prSet presAssocID="{5AB1D2DE-E424-4051-BA3A-BE786368EE5C}" presName="horz2" presStyleCnt="0"/>
      <dgm:spPr/>
    </dgm:pt>
    <dgm:pt modelId="{6C36124B-EF05-4272-B589-5370CD724179}" type="pres">
      <dgm:prSet presAssocID="{5AB1D2DE-E424-4051-BA3A-BE786368EE5C}" presName="horzSpace2" presStyleCnt="0"/>
      <dgm:spPr/>
    </dgm:pt>
    <dgm:pt modelId="{42D508A5-5998-4F9E-9D3E-EDEEBE61625E}" type="pres">
      <dgm:prSet presAssocID="{5AB1D2DE-E424-4051-BA3A-BE786368EE5C}" presName="tx2" presStyleLbl="revTx" presStyleIdx="7" presStyleCnt="9"/>
      <dgm:spPr/>
      <dgm:t>
        <a:bodyPr/>
        <a:lstStyle/>
        <a:p>
          <a:endParaRPr lang="ru-RU"/>
        </a:p>
      </dgm:t>
    </dgm:pt>
    <dgm:pt modelId="{DE767D72-C4E8-45B7-B1E4-2B736D0643D5}" type="pres">
      <dgm:prSet presAssocID="{5AB1D2DE-E424-4051-BA3A-BE786368EE5C}" presName="vert2" presStyleCnt="0"/>
      <dgm:spPr/>
    </dgm:pt>
    <dgm:pt modelId="{0737B234-D11B-468B-8AD4-3D39D501ECED}" type="pres">
      <dgm:prSet presAssocID="{5AB1D2DE-E424-4051-BA3A-BE786368EE5C}" presName="thinLine2b" presStyleLbl="callout" presStyleIdx="6" presStyleCnt="8"/>
      <dgm:spPr/>
    </dgm:pt>
    <dgm:pt modelId="{1CC0C356-8FDD-47E9-BEEA-D7CE75D32BAD}" type="pres">
      <dgm:prSet presAssocID="{5AB1D2DE-E424-4051-BA3A-BE786368EE5C}" presName="vertSpace2b" presStyleCnt="0"/>
      <dgm:spPr/>
    </dgm:pt>
    <dgm:pt modelId="{3762B22E-BB2D-4F2F-8932-2D73C4B728F6}" type="pres">
      <dgm:prSet presAssocID="{4B0101A8-EAC5-491A-8DB4-B1979F0F28A9}" presName="horz2" presStyleCnt="0"/>
      <dgm:spPr/>
    </dgm:pt>
    <dgm:pt modelId="{73EA2310-98EF-4F0C-865E-A1395E3D7CF6}" type="pres">
      <dgm:prSet presAssocID="{4B0101A8-EAC5-491A-8DB4-B1979F0F28A9}" presName="horzSpace2" presStyleCnt="0"/>
      <dgm:spPr/>
    </dgm:pt>
    <dgm:pt modelId="{23A6B7A1-89BE-44FF-93DA-9635439137FF}" type="pres">
      <dgm:prSet presAssocID="{4B0101A8-EAC5-491A-8DB4-B1979F0F28A9}" presName="tx2" presStyleLbl="revTx" presStyleIdx="8" presStyleCnt="9"/>
      <dgm:spPr/>
      <dgm:t>
        <a:bodyPr/>
        <a:lstStyle/>
        <a:p>
          <a:endParaRPr lang="ru-RU"/>
        </a:p>
      </dgm:t>
    </dgm:pt>
    <dgm:pt modelId="{72CA244B-9FBB-4140-9F10-A87A3CCEDE14}" type="pres">
      <dgm:prSet presAssocID="{4B0101A8-EAC5-491A-8DB4-B1979F0F28A9}" presName="vert2" presStyleCnt="0"/>
      <dgm:spPr/>
    </dgm:pt>
    <dgm:pt modelId="{3555007E-1734-4158-AFF5-03AFE49E3784}" type="pres">
      <dgm:prSet presAssocID="{4B0101A8-EAC5-491A-8DB4-B1979F0F28A9}" presName="thinLine2b" presStyleLbl="callout" presStyleIdx="7" presStyleCnt="8"/>
      <dgm:spPr/>
    </dgm:pt>
    <dgm:pt modelId="{DD939EEF-B587-400C-8000-0C93418FAE76}" type="pres">
      <dgm:prSet presAssocID="{4B0101A8-EAC5-491A-8DB4-B1979F0F28A9}" presName="vertSpace2b" presStyleCnt="0"/>
      <dgm:spPr/>
    </dgm:pt>
  </dgm:ptLst>
  <dgm:cxnLst>
    <dgm:cxn modelId="{378E172B-A500-4DF8-90C7-C49B7AD9C936}" srcId="{8363685A-C2C3-486B-A78D-65CF912C9B9F}" destId="{5AB1D2DE-E424-4051-BA3A-BE786368EE5C}" srcOrd="6" destOrd="0" parTransId="{2E231675-4107-4B87-8AB0-AA378F216281}" sibTransId="{F807A737-631C-4C20-B8F3-5C477B025270}"/>
    <dgm:cxn modelId="{020FADDF-7807-4AE8-B5BF-F2AA0A016459}" type="presOf" srcId="{4B0101A8-EAC5-491A-8DB4-B1979F0F28A9}" destId="{23A6B7A1-89BE-44FF-93DA-9635439137FF}" srcOrd="0" destOrd="0" presId="urn:microsoft.com/office/officeart/2008/layout/LinedList"/>
    <dgm:cxn modelId="{A3DA3239-1BBD-47D9-97B4-3C6CA84047D7}" type="presOf" srcId="{5AB1D2DE-E424-4051-BA3A-BE786368EE5C}" destId="{42D508A5-5998-4F9E-9D3E-EDEEBE61625E}" srcOrd="0" destOrd="0" presId="urn:microsoft.com/office/officeart/2008/layout/LinedList"/>
    <dgm:cxn modelId="{27063957-5036-4651-A6DE-B48D82D69E19}" type="presOf" srcId="{900349F5-3F4E-4A06-9047-0696A9F229ED}" destId="{0CC77C34-DDC9-4316-A676-D050EF80B38A}" srcOrd="0" destOrd="0" presId="urn:microsoft.com/office/officeart/2008/layout/LinedList"/>
    <dgm:cxn modelId="{58BDE807-6AF8-41F3-A6FC-C87DA50A1AF4}" type="presOf" srcId="{914738C7-60EA-4450-BF72-3715E298175F}" destId="{0C6CB9FC-74CB-49D2-B3C8-6EFD712256AE}" srcOrd="0" destOrd="0" presId="urn:microsoft.com/office/officeart/2008/layout/LinedList"/>
    <dgm:cxn modelId="{E4521C41-E432-4FD1-AA9F-F471344C7A53}" srcId="{8363685A-C2C3-486B-A78D-65CF912C9B9F}" destId="{4410C338-B996-4C53-BE7B-993351769874}" srcOrd="5" destOrd="0" parTransId="{C2B35604-BB7D-47C5-A4BD-A96C0327559F}" sibTransId="{7A1210F1-9B51-409A-BEFF-DD69CFEDB051}"/>
    <dgm:cxn modelId="{1A5F30A3-F117-4B2F-806A-219D526F4503}" type="presOf" srcId="{69CD1F05-4AB2-48D2-9E73-E0D2BC585A92}" destId="{0D14E6C3-FEDA-4486-AF53-7926D952657F}" srcOrd="0" destOrd="0" presId="urn:microsoft.com/office/officeart/2008/layout/LinedList"/>
    <dgm:cxn modelId="{7E4760F3-8825-4104-8A44-FE0EECB559A2}" srcId="{8363685A-C2C3-486B-A78D-65CF912C9B9F}" destId="{4B0101A8-EAC5-491A-8DB4-B1979F0F28A9}" srcOrd="7" destOrd="0" parTransId="{CCACA2C6-37CC-43A3-9994-89016BA2C879}" sibTransId="{8C328BA3-FA63-4202-BFEA-094B3A911206}"/>
    <dgm:cxn modelId="{668403DB-5D61-4FA2-BC3B-46A4D4E50B4C}" srcId="{8363685A-C2C3-486B-A78D-65CF912C9B9F}" destId="{69CD1F05-4AB2-48D2-9E73-E0D2BC585A92}" srcOrd="4" destOrd="0" parTransId="{3C18EC24-825D-48AA-8EBF-31F339F06630}" sibTransId="{E1C8B840-11EF-4D56-8B43-63ECF4B7B5A5}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05604AAD-6323-4BC9-ABA2-836A1E925204}" type="presOf" srcId="{8363685A-C2C3-486B-A78D-65CF912C9B9F}" destId="{9E22E9CD-5CCC-492C-965A-BDA38AF874DB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9704E251-7D86-4AD2-8540-940F57983342}" type="presOf" srcId="{0707525C-9695-4AB4-9E1D-E1F76ABDD007}" destId="{BFF5FEB5-F029-4829-843A-56D06C4B036A}" srcOrd="0" destOrd="0" presId="urn:microsoft.com/office/officeart/2008/layout/LinedList"/>
    <dgm:cxn modelId="{3525B8A4-E792-4C51-9E36-53A655CF5CC8}" srcId="{8363685A-C2C3-486B-A78D-65CF912C9B9F}" destId="{914738C7-60EA-4450-BF72-3715E298175F}" srcOrd="3" destOrd="0" parTransId="{DE3F11CB-BDD7-4A0B-9326-34A95A1E7DC6}" sibTransId="{823D1902-5F5F-4D2F-8442-8175DBB393AB}"/>
    <dgm:cxn modelId="{23772CE6-342F-49D6-B76F-EBCC92E5BC7E}" type="presOf" srcId="{87A5DE77-4D10-44ED-BA93-DE3D653DB156}" destId="{0496AB6C-1163-4675-960E-57FB59E7D395}" srcOrd="0" destOrd="0" presId="urn:microsoft.com/office/officeart/2008/layout/LinedList"/>
    <dgm:cxn modelId="{37F3891B-31E4-4B6C-9B03-7FB5D114A932}" type="presOf" srcId="{4410C338-B996-4C53-BE7B-993351769874}" destId="{6D4CB227-1B24-4965-9516-98A2DD85ACA9}" srcOrd="0" destOrd="0" presId="urn:microsoft.com/office/officeart/2008/layout/LinedList"/>
    <dgm:cxn modelId="{772CFEBE-7258-4E71-8F9D-17628A776433}" type="presOf" srcId="{E64099F6-6BD3-4E91-B72A-FE732A3E2132}" destId="{21AAF886-F122-4380-8A3C-6B386AF3237F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463048FF-397A-4CEB-968A-F4FFF0A7AF46}" type="presParOf" srcId="{BFF5FEB5-F029-4829-843A-56D06C4B036A}" destId="{0DD0768D-820B-4DD5-8BC1-75F23203F997}" srcOrd="0" destOrd="0" presId="urn:microsoft.com/office/officeart/2008/layout/LinedList"/>
    <dgm:cxn modelId="{CC966A8A-B491-45D1-8F72-36B383BF3F72}" type="presParOf" srcId="{BFF5FEB5-F029-4829-843A-56D06C4B036A}" destId="{060B58F7-10F7-4AD2-B77D-98D6F1875AB5}" srcOrd="1" destOrd="0" presId="urn:microsoft.com/office/officeart/2008/layout/LinedList"/>
    <dgm:cxn modelId="{F5B5BA52-92EC-43A0-A7E9-733003491827}" type="presParOf" srcId="{060B58F7-10F7-4AD2-B77D-98D6F1875AB5}" destId="{9E22E9CD-5CCC-492C-965A-BDA38AF874DB}" srcOrd="0" destOrd="0" presId="urn:microsoft.com/office/officeart/2008/layout/LinedList"/>
    <dgm:cxn modelId="{04B458B2-7BA4-44F4-B7F4-FAB6C8DF9882}" type="presParOf" srcId="{060B58F7-10F7-4AD2-B77D-98D6F1875AB5}" destId="{D6B10401-5EF4-4D18-AFBA-C096734128A9}" srcOrd="1" destOrd="0" presId="urn:microsoft.com/office/officeart/2008/layout/LinedList"/>
    <dgm:cxn modelId="{21C4E630-C474-4E98-80E3-59EBD6D2E44D}" type="presParOf" srcId="{D6B10401-5EF4-4D18-AFBA-C096734128A9}" destId="{5E9E48FB-4D8E-45C4-9D2A-C6CEB32F0FA9}" srcOrd="0" destOrd="0" presId="urn:microsoft.com/office/officeart/2008/layout/LinedList"/>
    <dgm:cxn modelId="{6B3563DB-B792-4812-8AF5-9E049061404C}" type="presParOf" srcId="{D6B10401-5EF4-4D18-AFBA-C096734128A9}" destId="{55FB22F4-EC2E-40C4-A432-F9363857B236}" srcOrd="1" destOrd="0" presId="urn:microsoft.com/office/officeart/2008/layout/LinedList"/>
    <dgm:cxn modelId="{428160EA-1CDD-4638-AD93-4551701BA7F8}" type="presParOf" srcId="{55FB22F4-EC2E-40C4-A432-F9363857B236}" destId="{109AD423-DBD6-4BC7-A114-0FA67755523A}" srcOrd="0" destOrd="0" presId="urn:microsoft.com/office/officeart/2008/layout/LinedList"/>
    <dgm:cxn modelId="{EE34379D-1BC2-4375-BF2F-0106E3CBB9D1}" type="presParOf" srcId="{55FB22F4-EC2E-40C4-A432-F9363857B236}" destId="{0CC77C34-DDC9-4316-A676-D050EF80B38A}" srcOrd="1" destOrd="0" presId="urn:microsoft.com/office/officeart/2008/layout/LinedList"/>
    <dgm:cxn modelId="{07A08427-7B56-4C48-9F78-609976F7EC83}" type="presParOf" srcId="{55FB22F4-EC2E-40C4-A432-F9363857B236}" destId="{55A21BA8-5FFB-410B-9C49-5CD0AB2DC363}" srcOrd="2" destOrd="0" presId="urn:microsoft.com/office/officeart/2008/layout/LinedList"/>
    <dgm:cxn modelId="{18B3C7D8-CC76-4610-B8E2-0B6641A40F44}" type="presParOf" srcId="{D6B10401-5EF4-4D18-AFBA-C096734128A9}" destId="{BEBE0160-9F08-4A02-BC2D-4F1E25E308E8}" srcOrd="2" destOrd="0" presId="urn:microsoft.com/office/officeart/2008/layout/LinedList"/>
    <dgm:cxn modelId="{07455DF6-F89F-4B08-8FE8-5A7DE46D9CAD}" type="presParOf" srcId="{D6B10401-5EF4-4D18-AFBA-C096734128A9}" destId="{DF1B56D9-2305-461E-A962-82D60C443696}" srcOrd="3" destOrd="0" presId="urn:microsoft.com/office/officeart/2008/layout/LinedList"/>
    <dgm:cxn modelId="{7663AE8B-C5B1-4796-892F-BC2BDD0AF9A2}" type="presParOf" srcId="{D6B10401-5EF4-4D18-AFBA-C096734128A9}" destId="{19306A39-17AD-4B3F-AD48-985161453DA9}" srcOrd="4" destOrd="0" presId="urn:microsoft.com/office/officeart/2008/layout/LinedList"/>
    <dgm:cxn modelId="{ECF19E58-807A-41F8-8BEF-F078F66F2B7D}" type="presParOf" srcId="{19306A39-17AD-4B3F-AD48-985161453DA9}" destId="{9CEF0628-6A85-4CD7-A460-BDEE1F341488}" srcOrd="0" destOrd="0" presId="urn:microsoft.com/office/officeart/2008/layout/LinedList"/>
    <dgm:cxn modelId="{2A5344DA-1FB7-45AB-AF8D-BB21842AB773}" type="presParOf" srcId="{19306A39-17AD-4B3F-AD48-985161453DA9}" destId="{21AAF886-F122-4380-8A3C-6B386AF3237F}" srcOrd="1" destOrd="0" presId="urn:microsoft.com/office/officeart/2008/layout/LinedList"/>
    <dgm:cxn modelId="{C4E09DF6-7E3B-4C6F-9A83-5C7FD211F3FC}" type="presParOf" srcId="{19306A39-17AD-4B3F-AD48-985161453DA9}" destId="{F278D8DC-295A-4F30-89AA-C016B2262532}" srcOrd="2" destOrd="0" presId="urn:microsoft.com/office/officeart/2008/layout/LinedList"/>
    <dgm:cxn modelId="{D3821E60-AEFB-420F-8F50-18B3FBD18AFC}" type="presParOf" srcId="{D6B10401-5EF4-4D18-AFBA-C096734128A9}" destId="{1A2673BE-6A30-4786-ACF2-8F369AFC1C58}" srcOrd="5" destOrd="0" presId="urn:microsoft.com/office/officeart/2008/layout/LinedList"/>
    <dgm:cxn modelId="{EAA2ED8B-8BF4-4A2F-A3C3-B1017F62E14C}" type="presParOf" srcId="{D6B10401-5EF4-4D18-AFBA-C096734128A9}" destId="{0CEB64EC-4D3A-4013-9061-6817EBB8216E}" srcOrd="6" destOrd="0" presId="urn:microsoft.com/office/officeart/2008/layout/LinedList"/>
    <dgm:cxn modelId="{C6024E57-C7D2-4C46-AAE9-2B3FD1D97986}" type="presParOf" srcId="{D6B10401-5EF4-4D18-AFBA-C096734128A9}" destId="{B7AE4CC7-9267-4891-BF7C-F152D5EBBEEB}" srcOrd="7" destOrd="0" presId="urn:microsoft.com/office/officeart/2008/layout/LinedList"/>
    <dgm:cxn modelId="{7046AC0C-9264-4944-89F6-91576EEDADD6}" type="presParOf" srcId="{B7AE4CC7-9267-4891-BF7C-F152D5EBBEEB}" destId="{998D022A-E36B-4170-B6BB-BDDB38AE9193}" srcOrd="0" destOrd="0" presId="urn:microsoft.com/office/officeart/2008/layout/LinedList"/>
    <dgm:cxn modelId="{5A90DAA5-AC33-44C1-9635-F7CF82B21533}" type="presParOf" srcId="{B7AE4CC7-9267-4891-BF7C-F152D5EBBEEB}" destId="{0496AB6C-1163-4675-960E-57FB59E7D395}" srcOrd="1" destOrd="0" presId="urn:microsoft.com/office/officeart/2008/layout/LinedList"/>
    <dgm:cxn modelId="{A75C19E2-9939-4F85-9DD0-AE79EDD7A2AF}" type="presParOf" srcId="{B7AE4CC7-9267-4891-BF7C-F152D5EBBEEB}" destId="{E9AE5B23-6425-45C2-9FCD-3267065A167C}" srcOrd="2" destOrd="0" presId="urn:microsoft.com/office/officeart/2008/layout/LinedList"/>
    <dgm:cxn modelId="{1890BB2E-2193-4CC6-8E12-C539E3B38708}" type="presParOf" srcId="{D6B10401-5EF4-4D18-AFBA-C096734128A9}" destId="{47953D06-D6A5-4ABE-AAB4-D7A9E27FC0E7}" srcOrd="8" destOrd="0" presId="urn:microsoft.com/office/officeart/2008/layout/LinedList"/>
    <dgm:cxn modelId="{3C60EC4E-9A7D-4CF7-A0C8-8781FF72719E}" type="presParOf" srcId="{D6B10401-5EF4-4D18-AFBA-C096734128A9}" destId="{B88D4ED2-5BAD-4BCB-9449-EDC2AA32B3D5}" srcOrd="9" destOrd="0" presId="urn:microsoft.com/office/officeart/2008/layout/LinedList"/>
    <dgm:cxn modelId="{D86076B3-84FA-46FA-AEC2-C4F3B0C125D3}" type="presParOf" srcId="{D6B10401-5EF4-4D18-AFBA-C096734128A9}" destId="{4A1251DF-2911-4174-AA24-1FE5E528E8FE}" srcOrd="10" destOrd="0" presId="urn:microsoft.com/office/officeart/2008/layout/LinedList"/>
    <dgm:cxn modelId="{8B9A6CC2-EEAA-4379-9D0F-DEF86FB7F9A6}" type="presParOf" srcId="{4A1251DF-2911-4174-AA24-1FE5E528E8FE}" destId="{4352CFB8-04E1-4073-95D4-EFA32C879188}" srcOrd="0" destOrd="0" presId="urn:microsoft.com/office/officeart/2008/layout/LinedList"/>
    <dgm:cxn modelId="{61B8C636-B5E1-490F-A8AE-0395290F2FBB}" type="presParOf" srcId="{4A1251DF-2911-4174-AA24-1FE5E528E8FE}" destId="{0C6CB9FC-74CB-49D2-B3C8-6EFD712256AE}" srcOrd="1" destOrd="0" presId="urn:microsoft.com/office/officeart/2008/layout/LinedList"/>
    <dgm:cxn modelId="{7CFB1FAD-CC52-4532-9576-B8A893965A84}" type="presParOf" srcId="{4A1251DF-2911-4174-AA24-1FE5E528E8FE}" destId="{AA885904-0FBB-4096-AF62-AA85A149A699}" srcOrd="2" destOrd="0" presId="urn:microsoft.com/office/officeart/2008/layout/LinedList"/>
    <dgm:cxn modelId="{D318EE69-CA97-4DE4-A679-31D3991A1FDD}" type="presParOf" srcId="{D6B10401-5EF4-4D18-AFBA-C096734128A9}" destId="{E0B09718-9FE6-4C83-89B4-969DF6CFB975}" srcOrd="11" destOrd="0" presId="urn:microsoft.com/office/officeart/2008/layout/LinedList"/>
    <dgm:cxn modelId="{9290A801-C15E-4D78-AEF6-7BBAA642928F}" type="presParOf" srcId="{D6B10401-5EF4-4D18-AFBA-C096734128A9}" destId="{E7DCFAEC-8BF5-4346-AF71-9D77ABB78AA8}" srcOrd="12" destOrd="0" presId="urn:microsoft.com/office/officeart/2008/layout/LinedList"/>
    <dgm:cxn modelId="{CEFD9310-0619-4425-AB48-A4151BF8ABE1}" type="presParOf" srcId="{D6B10401-5EF4-4D18-AFBA-C096734128A9}" destId="{CAF32819-84B1-4D27-8B09-B7E507E42F34}" srcOrd="13" destOrd="0" presId="urn:microsoft.com/office/officeart/2008/layout/LinedList"/>
    <dgm:cxn modelId="{A2B8261D-D20E-49F9-B781-4151053FA89F}" type="presParOf" srcId="{CAF32819-84B1-4D27-8B09-B7E507E42F34}" destId="{9A499D66-2E0F-4281-AAE1-A087654719EB}" srcOrd="0" destOrd="0" presId="urn:microsoft.com/office/officeart/2008/layout/LinedList"/>
    <dgm:cxn modelId="{4A5C147A-21C2-4D85-9440-C26D222E6EC5}" type="presParOf" srcId="{CAF32819-84B1-4D27-8B09-B7E507E42F34}" destId="{0D14E6C3-FEDA-4486-AF53-7926D952657F}" srcOrd="1" destOrd="0" presId="urn:microsoft.com/office/officeart/2008/layout/LinedList"/>
    <dgm:cxn modelId="{1052243E-C7E8-4ED4-9468-8A09B12C59CE}" type="presParOf" srcId="{CAF32819-84B1-4D27-8B09-B7E507E42F34}" destId="{64C21D3B-3ADD-441D-A314-5C67588643A6}" srcOrd="2" destOrd="0" presId="urn:microsoft.com/office/officeart/2008/layout/LinedList"/>
    <dgm:cxn modelId="{AAB924BF-AD82-4E16-8296-4AE0D08BDCCA}" type="presParOf" srcId="{D6B10401-5EF4-4D18-AFBA-C096734128A9}" destId="{615FA0B6-A43C-4916-A07B-0F5FBE2D6BDF}" srcOrd="14" destOrd="0" presId="urn:microsoft.com/office/officeart/2008/layout/LinedList"/>
    <dgm:cxn modelId="{46D99D99-96DF-4737-8A7F-C533E4212B7B}" type="presParOf" srcId="{D6B10401-5EF4-4D18-AFBA-C096734128A9}" destId="{A30AA329-C5D2-42CE-8376-AF5A5ACF6C9F}" srcOrd="15" destOrd="0" presId="urn:microsoft.com/office/officeart/2008/layout/LinedList"/>
    <dgm:cxn modelId="{87E3B27A-E9D1-4AC7-8C4F-665910E4B5A0}" type="presParOf" srcId="{D6B10401-5EF4-4D18-AFBA-C096734128A9}" destId="{10365F37-B992-4C1D-9C39-A7CF52F0DBAE}" srcOrd="16" destOrd="0" presId="urn:microsoft.com/office/officeart/2008/layout/LinedList"/>
    <dgm:cxn modelId="{414A67EB-EF45-4354-92CA-00963F48FA58}" type="presParOf" srcId="{10365F37-B992-4C1D-9C39-A7CF52F0DBAE}" destId="{0EB30A98-84DA-4C30-8485-391F0BD74017}" srcOrd="0" destOrd="0" presId="urn:microsoft.com/office/officeart/2008/layout/LinedList"/>
    <dgm:cxn modelId="{556A0141-4C77-4BDD-A32A-3A65E47BA45C}" type="presParOf" srcId="{10365F37-B992-4C1D-9C39-A7CF52F0DBAE}" destId="{6D4CB227-1B24-4965-9516-98A2DD85ACA9}" srcOrd="1" destOrd="0" presId="urn:microsoft.com/office/officeart/2008/layout/LinedList"/>
    <dgm:cxn modelId="{802CD7DC-E681-4744-8E77-C6AF7840802C}" type="presParOf" srcId="{10365F37-B992-4C1D-9C39-A7CF52F0DBAE}" destId="{DE30537E-0D0D-4069-9ECD-4A78A42506A0}" srcOrd="2" destOrd="0" presId="urn:microsoft.com/office/officeart/2008/layout/LinedList"/>
    <dgm:cxn modelId="{2BB38D33-42D8-4EDA-8623-50E10D71BEA4}" type="presParOf" srcId="{D6B10401-5EF4-4D18-AFBA-C096734128A9}" destId="{E00A8A67-7E91-418D-8BD6-7AA38D7CA3B3}" srcOrd="17" destOrd="0" presId="urn:microsoft.com/office/officeart/2008/layout/LinedList"/>
    <dgm:cxn modelId="{72E3097E-F3A3-4B8B-8495-7551F51DDF2A}" type="presParOf" srcId="{D6B10401-5EF4-4D18-AFBA-C096734128A9}" destId="{4186B9D9-3D7F-4E77-8BD9-7E0CE1C2D8AC}" srcOrd="18" destOrd="0" presId="urn:microsoft.com/office/officeart/2008/layout/LinedList"/>
    <dgm:cxn modelId="{16B55377-D0CC-41B3-84C0-43ED4E9C95EF}" type="presParOf" srcId="{D6B10401-5EF4-4D18-AFBA-C096734128A9}" destId="{1C29E5A4-9828-41BF-A5CD-74081032374C}" srcOrd="19" destOrd="0" presId="urn:microsoft.com/office/officeart/2008/layout/LinedList"/>
    <dgm:cxn modelId="{DC344AAF-6CF9-4D13-AED6-B110D104E189}" type="presParOf" srcId="{1C29E5A4-9828-41BF-A5CD-74081032374C}" destId="{6C36124B-EF05-4272-B589-5370CD724179}" srcOrd="0" destOrd="0" presId="urn:microsoft.com/office/officeart/2008/layout/LinedList"/>
    <dgm:cxn modelId="{DBD1F88D-0587-4320-8E2D-3AF0A64E0BA3}" type="presParOf" srcId="{1C29E5A4-9828-41BF-A5CD-74081032374C}" destId="{42D508A5-5998-4F9E-9D3E-EDEEBE61625E}" srcOrd="1" destOrd="0" presId="urn:microsoft.com/office/officeart/2008/layout/LinedList"/>
    <dgm:cxn modelId="{89078AEE-4866-484E-862F-A19536D7B2F3}" type="presParOf" srcId="{1C29E5A4-9828-41BF-A5CD-74081032374C}" destId="{DE767D72-C4E8-45B7-B1E4-2B736D0643D5}" srcOrd="2" destOrd="0" presId="urn:microsoft.com/office/officeart/2008/layout/LinedList"/>
    <dgm:cxn modelId="{EEFDDE4C-CB71-45D5-8B96-668F6494851B}" type="presParOf" srcId="{D6B10401-5EF4-4D18-AFBA-C096734128A9}" destId="{0737B234-D11B-468B-8AD4-3D39D501ECED}" srcOrd="20" destOrd="0" presId="urn:microsoft.com/office/officeart/2008/layout/LinedList"/>
    <dgm:cxn modelId="{F314DDB0-2397-48E8-BBB4-87F450CB88C1}" type="presParOf" srcId="{D6B10401-5EF4-4D18-AFBA-C096734128A9}" destId="{1CC0C356-8FDD-47E9-BEEA-D7CE75D32BAD}" srcOrd="21" destOrd="0" presId="urn:microsoft.com/office/officeart/2008/layout/LinedList"/>
    <dgm:cxn modelId="{9B7D5F67-42CC-4927-8250-1385DB9FD3A5}" type="presParOf" srcId="{D6B10401-5EF4-4D18-AFBA-C096734128A9}" destId="{3762B22E-BB2D-4F2F-8932-2D73C4B728F6}" srcOrd="22" destOrd="0" presId="urn:microsoft.com/office/officeart/2008/layout/LinedList"/>
    <dgm:cxn modelId="{34E63F0A-3E8F-4240-B9F7-FE528A2CC188}" type="presParOf" srcId="{3762B22E-BB2D-4F2F-8932-2D73C4B728F6}" destId="{73EA2310-98EF-4F0C-865E-A1395E3D7CF6}" srcOrd="0" destOrd="0" presId="urn:microsoft.com/office/officeart/2008/layout/LinedList"/>
    <dgm:cxn modelId="{09BC694D-F5AA-433E-A8A8-1D565B435D22}" type="presParOf" srcId="{3762B22E-BB2D-4F2F-8932-2D73C4B728F6}" destId="{23A6B7A1-89BE-44FF-93DA-9635439137FF}" srcOrd="1" destOrd="0" presId="urn:microsoft.com/office/officeart/2008/layout/LinedList"/>
    <dgm:cxn modelId="{E2147007-6985-44EE-83D2-7181817333A1}" type="presParOf" srcId="{3762B22E-BB2D-4F2F-8932-2D73C4B728F6}" destId="{72CA244B-9FBB-4140-9F10-A87A3CCEDE14}" srcOrd="2" destOrd="0" presId="urn:microsoft.com/office/officeart/2008/layout/LinedList"/>
    <dgm:cxn modelId="{C0BFAB64-027E-4588-8E29-AE770CCB3BCA}" type="presParOf" srcId="{D6B10401-5EF4-4D18-AFBA-C096734128A9}" destId="{3555007E-1734-4158-AFF5-03AFE49E3784}" srcOrd="23" destOrd="0" presId="urn:microsoft.com/office/officeart/2008/layout/LinedList"/>
    <dgm:cxn modelId="{72ACE106-E390-4260-ABFD-CB34F1A78997}" type="presParOf" srcId="{D6B10401-5EF4-4D18-AFBA-C096734128A9}" destId="{DD939EEF-B587-400C-8000-0C93418FAE76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Один гравець проти гри</a:t>
          </a:r>
          <a:endParaRPr lang="ru-RU" sz="2500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</a:rPr>
            <a:t>Кілька</a:t>
          </a:r>
          <a:r>
            <a:rPr lang="ru-RU" sz="2500" dirty="0" smtClean="0">
              <a:solidFill>
                <a:srgbClr val="002060"/>
              </a:solidFill>
            </a:rPr>
            <a:t> </a:t>
          </a:r>
          <a:r>
            <a:rPr lang="ru-RU" sz="2500" dirty="0" err="1" smtClean="0">
              <a:solidFill>
                <a:srgbClr val="002060"/>
              </a:solidFill>
            </a:rPr>
            <a:t>гравців</a:t>
          </a:r>
          <a:r>
            <a:rPr lang="ru-RU" sz="2500" dirty="0" smtClean="0">
              <a:solidFill>
                <a:srgbClr val="002060"/>
              </a:solidFill>
            </a:rPr>
            <a:t> </a:t>
          </a:r>
          <a:r>
            <a:rPr lang="ru-RU" sz="2500" dirty="0" err="1" smtClean="0">
              <a:solidFill>
                <a:srgbClr val="002060"/>
              </a:solidFill>
            </a:rPr>
            <a:t>проти</a:t>
          </a:r>
          <a:r>
            <a:rPr lang="ru-RU" sz="2500" dirty="0" smtClean="0">
              <a:solidFill>
                <a:srgbClr val="002060"/>
              </a:solidFill>
            </a:rPr>
            <a:t> </a:t>
          </a:r>
          <a:r>
            <a:rPr lang="ru-RU" sz="2500" dirty="0" err="1" smtClean="0">
              <a:solidFill>
                <a:srgbClr val="002060"/>
              </a:solidFill>
            </a:rPr>
            <a:t>гри</a:t>
          </a:r>
          <a:endParaRPr lang="ru-RU" sz="25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Гравець проти гравця</a:t>
          </a:r>
          <a:endParaRPr lang="ru-RU" sz="2500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914738C7-60EA-4450-BF72-3715E298175F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Односторонній конкурс</a:t>
          </a:r>
          <a:endParaRPr lang="ru-RU" sz="2500" dirty="0">
            <a:solidFill>
              <a:srgbClr val="002060"/>
            </a:solidFill>
          </a:endParaRPr>
        </a:p>
      </dgm:t>
    </dgm:pt>
    <dgm:pt modelId="{DE3F11CB-BDD7-4A0B-9326-34A95A1E7DC6}" type="parTrans" cxnId="{3525B8A4-E792-4C51-9E36-53A655CF5CC8}">
      <dgm:prSet/>
      <dgm:spPr/>
      <dgm:t>
        <a:bodyPr/>
        <a:lstStyle/>
        <a:p>
          <a:endParaRPr lang="ru-RU"/>
        </a:p>
      </dgm:t>
    </dgm:pt>
    <dgm:pt modelId="{823D1902-5F5F-4D2F-8442-8175DBB393AB}" type="sibTrans" cxnId="{3525B8A4-E792-4C51-9E36-53A655CF5CC8}">
      <dgm:prSet/>
      <dgm:spPr/>
      <dgm:t>
        <a:bodyPr/>
        <a:lstStyle/>
        <a:p>
          <a:endParaRPr lang="ru-RU"/>
        </a:p>
      </dgm:t>
    </dgm:pt>
    <dgm:pt modelId="{69CD1F05-4AB2-48D2-9E73-E0D2BC585A92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Багатосторонній конкурс</a:t>
          </a:r>
          <a:endParaRPr lang="ru-RU" sz="2500" dirty="0">
            <a:solidFill>
              <a:srgbClr val="002060"/>
            </a:solidFill>
          </a:endParaRPr>
        </a:p>
      </dgm:t>
    </dgm:pt>
    <dgm:pt modelId="{3C18EC24-825D-48AA-8EBF-31F339F06630}" type="parTrans" cxnId="{668403DB-5D61-4FA2-BC3B-46A4D4E50B4C}">
      <dgm:prSet/>
      <dgm:spPr/>
      <dgm:t>
        <a:bodyPr/>
        <a:lstStyle/>
        <a:p>
          <a:endParaRPr lang="ru-RU"/>
        </a:p>
      </dgm:t>
    </dgm:pt>
    <dgm:pt modelId="{E1C8B840-11EF-4D56-8B43-63ECF4B7B5A5}" type="sibTrans" cxnId="{668403DB-5D61-4FA2-BC3B-46A4D4E50B4C}">
      <dgm:prSet/>
      <dgm:spPr/>
      <dgm:t>
        <a:bodyPr/>
        <a:lstStyle/>
        <a:p>
          <a:endParaRPr lang="ru-RU"/>
        </a:p>
      </dgm:t>
    </dgm:pt>
    <dgm:pt modelId="{4410C338-B996-4C53-BE7B-993351769874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Кооперативна гра</a:t>
          </a:r>
          <a:endParaRPr lang="ru-RU" sz="2500" dirty="0">
            <a:solidFill>
              <a:srgbClr val="002060"/>
            </a:solidFill>
          </a:endParaRPr>
        </a:p>
      </dgm:t>
    </dgm:pt>
    <dgm:pt modelId="{C2B35604-BB7D-47C5-A4BD-A96C0327559F}" type="parTrans" cxnId="{E4521C41-E432-4FD1-AA9F-F471344C7A53}">
      <dgm:prSet/>
      <dgm:spPr/>
      <dgm:t>
        <a:bodyPr/>
        <a:lstStyle/>
        <a:p>
          <a:endParaRPr lang="ru-RU"/>
        </a:p>
      </dgm:t>
    </dgm:pt>
    <dgm:pt modelId="{7A1210F1-9B51-409A-BEFF-DD69CFEDB051}" type="sibTrans" cxnId="{E4521C41-E432-4FD1-AA9F-F471344C7A53}">
      <dgm:prSet/>
      <dgm:spPr/>
      <dgm:t>
        <a:bodyPr/>
        <a:lstStyle/>
        <a:p>
          <a:endParaRPr lang="ru-RU"/>
        </a:p>
      </dgm:t>
    </dgm:pt>
    <dgm:pt modelId="{5AB1D2DE-E424-4051-BA3A-BE786368EE5C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Командні змагання</a:t>
          </a:r>
          <a:endParaRPr lang="ru-RU" sz="2500" dirty="0">
            <a:solidFill>
              <a:srgbClr val="002060"/>
            </a:solidFill>
          </a:endParaRPr>
        </a:p>
      </dgm:t>
    </dgm:pt>
    <dgm:pt modelId="{2E231675-4107-4B87-8AB0-AA378F216281}" type="parTrans" cxnId="{378E172B-A500-4DF8-90C7-C49B7AD9C936}">
      <dgm:prSet/>
      <dgm:spPr/>
      <dgm:t>
        <a:bodyPr/>
        <a:lstStyle/>
        <a:p>
          <a:endParaRPr lang="ru-RU"/>
        </a:p>
      </dgm:t>
    </dgm:pt>
    <dgm:pt modelId="{F807A737-631C-4C20-B8F3-5C477B025270}" type="sibTrans" cxnId="{378E172B-A500-4DF8-90C7-C49B7AD9C936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8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8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7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8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7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8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7"/>
      <dgm:spPr/>
    </dgm:pt>
    <dgm:pt modelId="{B88D4ED2-5BAD-4BCB-9449-EDC2AA32B3D5}" type="pres">
      <dgm:prSet presAssocID="{87A5DE77-4D10-44ED-BA93-DE3D653DB156}" presName="vertSpace2b" presStyleCnt="0"/>
      <dgm:spPr/>
    </dgm:pt>
    <dgm:pt modelId="{4A1251DF-2911-4174-AA24-1FE5E528E8FE}" type="pres">
      <dgm:prSet presAssocID="{914738C7-60EA-4450-BF72-3715E298175F}" presName="horz2" presStyleCnt="0"/>
      <dgm:spPr/>
    </dgm:pt>
    <dgm:pt modelId="{4352CFB8-04E1-4073-95D4-EFA32C879188}" type="pres">
      <dgm:prSet presAssocID="{914738C7-60EA-4450-BF72-3715E298175F}" presName="horzSpace2" presStyleCnt="0"/>
      <dgm:spPr/>
    </dgm:pt>
    <dgm:pt modelId="{0C6CB9FC-74CB-49D2-B3C8-6EFD712256AE}" type="pres">
      <dgm:prSet presAssocID="{914738C7-60EA-4450-BF72-3715E298175F}" presName="tx2" presStyleLbl="revTx" presStyleIdx="4" presStyleCnt="8"/>
      <dgm:spPr/>
      <dgm:t>
        <a:bodyPr/>
        <a:lstStyle/>
        <a:p>
          <a:endParaRPr lang="ru-RU"/>
        </a:p>
      </dgm:t>
    </dgm:pt>
    <dgm:pt modelId="{AA885904-0FBB-4096-AF62-AA85A149A699}" type="pres">
      <dgm:prSet presAssocID="{914738C7-60EA-4450-BF72-3715E298175F}" presName="vert2" presStyleCnt="0"/>
      <dgm:spPr/>
    </dgm:pt>
    <dgm:pt modelId="{E0B09718-9FE6-4C83-89B4-969DF6CFB975}" type="pres">
      <dgm:prSet presAssocID="{914738C7-60EA-4450-BF72-3715E298175F}" presName="thinLine2b" presStyleLbl="callout" presStyleIdx="3" presStyleCnt="7"/>
      <dgm:spPr/>
    </dgm:pt>
    <dgm:pt modelId="{E7DCFAEC-8BF5-4346-AF71-9D77ABB78AA8}" type="pres">
      <dgm:prSet presAssocID="{914738C7-60EA-4450-BF72-3715E298175F}" presName="vertSpace2b" presStyleCnt="0"/>
      <dgm:spPr/>
    </dgm:pt>
    <dgm:pt modelId="{CAF32819-84B1-4D27-8B09-B7E507E42F34}" type="pres">
      <dgm:prSet presAssocID="{69CD1F05-4AB2-48D2-9E73-E0D2BC585A92}" presName="horz2" presStyleCnt="0"/>
      <dgm:spPr/>
    </dgm:pt>
    <dgm:pt modelId="{9A499D66-2E0F-4281-AAE1-A087654719EB}" type="pres">
      <dgm:prSet presAssocID="{69CD1F05-4AB2-48D2-9E73-E0D2BC585A92}" presName="horzSpace2" presStyleCnt="0"/>
      <dgm:spPr/>
    </dgm:pt>
    <dgm:pt modelId="{0D14E6C3-FEDA-4486-AF53-7926D952657F}" type="pres">
      <dgm:prSet presAssocID="{69CD1F05-4AB2-48D2-9E73-E0D2BC585A92}" presName="tx2" presStyleLbl="revTx" presStyleIdx="5" presStyleCnt="8"/>
      <dgm:spPr/>
      <dgm:t>
        <a:bodyPr/>
        <a:lstStyle/>
        <a:p>
          <a:endParaRPr lang="ru-RU"/>
        </a:p>
      </dgm:t>
    </dgm:pt>
    <dgm:pt modelId="{64C21D3B-3ADD-441D-A314-5C67588643A6}" type="pres">
      <dgm:prSet presAssocID="{69CD1F05-4AB2-48D2-9E73-E0D2BC585A92}" presName="vert2" presStyleCnt="0"/>
      <dgm:spPr/>
    </dgm:pt>
    <dgm:pt modelId="{615FA0B6-A43C-4916-A07B-0F5FBE2D6BDF}" type="pres">
      <dgm:prSet presAssocID="{69CD1F05-4AB2-48D2-9E73-E0D2BC585A92}" presName="thinLine2b" presStyleLbl="callout" presStyleIdx="4" presStyleCnt="7"/>
      <dgm:spPr/>
    </dgm:pt>
    <dgm:pt modelId="{A30AA329-C5D2-42CE-8376-AF5A5ACF6C9F}" type="pres">
      <dgm:prSet presAssocID="{69CD1F05-4AB2-48D2-9E73-E0D2BC585A92}" presName="vertSpace2b" presStyleCnt="0"/>
      <dgm:spPr/>
    </dgm:pt>
    <dgm:pt modelId="{10365F37-B992-4C1D-9C39-A7CF52F0DBAE}" type="pres">
      <dgm:prSet presAssocID="{4410C338-B996-4C53-BE7B-993351769874}" presName="horz2" presStyleCnt="0"/>
      <dgm:spPr/>
    </dgm:pt>
    <dgm:pt modelId="{0EB30A98-84DA-4C30-8485-391F0BD74017}" type="pres">
      <dgm:prSet presAssocID="{4410C338-B996-4C53-BE7B-993351769874}" presName="horzSpace2" presStyleCnt="0"/>
      <dgm:spPr/>
    </dgm:pt>
    <dgm:pt modelId="{6D4CB227-1B24-4965-9516-98A2DD85ACA9}" type="pres">
      <dgm:prSet presAssocID="{4410C338-B996-4C53-BE7B-993351769874}" presName="tx2" presStyleLbl="revTx" presStyleIdx="6" presStyleCnt="8"/>
      <dgm:spPr/>
      <dgm:t>
        <a:bodyPr/>
        <a:lstStyle/>
        <a:p>
          <a:endParaRPr lang="ru-RU"/>
        </a:p>
      </dgm:t>
    </dgm:pt>
    <dgm:pt modelId="{DE30537E-0D0D-4069-9ECD-4A78A42506A0}" type="pres">
      <dgm:prSet presAssocID="{4410C338-B996-4C53-BE7B-993351769874}" presName="vert2" presStyleCnt="0"/>
      <dgm:spPr/>
    </dgm:pt>
    <dgm:pt modelId="{E00A8A67-7E91-418D-8BD6-7AA38D7CA3B3}" type="pres">
      <dgm:prSet presAssocID="{4410C338-B996-4C53-BE7B-993351769874}" presName="thinLine2b" presStyleLbl="callout" presStyleIdx="5" presStyleCnt="7"/>
      <dgm:spPr/>
    </dgm:pt>
    <dgm:pt modelId="{4186B9D9-3D7F-4E77-8BD9-7E0CE1C2D8AC}" type="pres">
      <dgm:prSet presAssocID="{4410C338-B996-4C53-BE7B-993351769874}" presName="vertSpace2b" presStyleCnt="0"/>
      <dgm:spPr/>
    </dgm:pt>
    <dgm:pt modelId="{1C29E5A4-9828-41BF-A5CD-74081032374C}" type="pres">
      <dgm:prSet presAssocID="{5AB1D2DE-E424-4051-BA3A-BE786368EE5C}" presName="horz2" presStyleCnt="0"/>
      <dgm:spPr/>
    </dgm:pt>
    <dgm:pt modelId="{6C36124B-EF05-4272-B589-5370CD724179}" type="pres">
      <dgm:prSet presAssocID="{5AB1D2DE-E424-4051-BA3A-BE786368EE5C}" presName="horzSpace2" presStyleCnt="0"/>
      <dgm:spPr/>
    </dgm:pt>
    <dgm:pt modelId="{42D508A5-5998-4F9E-9D3E-EDEEBE61625E}" type="pres">
      <dgm:prSet presAssocID="{5AB1D2DE-E424-4051-BA3A-BE786368EE5C}" presName="tx2" presStyleLbl="revTx" presStyleIdx="7" presStyleCnt="8"/>
      <dgm:spPr/>
      <dgm:t>
        <a:bodyPr/>
        <a:lstStyle/>
        <a:p>
          <a:endParaRPr lang="ru-RU"/>
        </a:p>
      </dgm:t>
    </dgm:pt>
    <dgm:pt modelId="{DE767D72-C4E8-45B7-B1E4-2B736D0643D5}" type="pres">
      <dgm:prSet presAssocID="{5AB1D2DE-E424-4051-BA3A-BE786368EE5C}" presName="vert2" presStyleCnt="0"/>
      <dgm:spPr/>
    </dgm:pt>
    <dgm:pt modelId="{0737B234-D11B-468B-8AD4-3D39D501ECED}" type="pres">
      <dgm:prSet presAssocID="{5AB1D2DE-E424-4051-BA3A-BE786368EE5C}" presName="thinLine2b" presStyleLbl="callout" presStyleIdx="6" presStyleCnt="7"/>
      <dgm:spPr/>
    </dgm:pt>
    <dgm:pt modelId="{1CC0C356-8FDD-47E9-BEEA-D7CE75D32BAD}" type="pres">
      <dgm:prSet presAssocID="{5AB1D2DE-E424-4051-BA3A-BE786368EE5C}" presName="vertSpace2b" presStyleCnt="0"/>
      <dgm:spPr/>
    </dgm:pt>
  </dgm:ptLst>
  <dgm:cxnLst>
    <dgm:cxn modelId="{378E172B-A500-4DF8-90C7-C49B7AD9C936}" srcId="{8363685A-C2C3-486B-A78D-65CF912C9B9F}" destId="{5AB1D2DE-E424-4051-BA3A-BE786368EE5C}" srcOrd="6" destOrd="0" parTransId="{2E231675-4107-4B87-8AB0-AA378F216281}" sibTransId="{F807A737-631C-4C20-B8F3-5C477B025270}"/>
    <dgm:cxn modelId="{6E8FAB3F-916D-43E7-81FD-1A4491794EB9}" type="presOf" srcId="{5AB1D2DE-E424-4051-BA3A-BE786368EE5C}" destId="{42D508A5-5998-4F9E-9D3E-EDEEBE61625E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DA947BF8-3B5D-4D90-AF89-0620835DD163}" type="presOf" srcId="{4410C338-B996-4C53-BE7B-993351769874}" destId="{6D4CB227-1B24-4965-9516-98A2DD85ACA9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4E44E1DE-68CE-42E7-890E-D311494B2113}" type="presOf" srcId="{E64099F6-6BD3-4E91-B72A-FE732A3E2132}" destId="{21AAF886-F122-4380-8A3C-6B386AF3237F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DC063E76-55DE-4FC6-9597-B9749B4A658B}" type="presOf" srcId="{8363685A-C2C3-486B-A78D-65CF912C9B9F}" destId="{9E22E9CD-5CCC-492C-965A-BDA38AF874DB}" srcOrd="0" destOrd="0" presId="urn:microsoft.com/office/officeart/2008/layout/LinedList"/>
    <dgm:cxn modelId="{3525B8A4-E792-4C51-9E36-53A655CF5CC8}" srcId="{8363685A-C2C3-486B-A78D-65CF912C9B9F}" destId="{914738C7-60EA-4450-BF72-3715E298175F}" srcOrd="3" destOrd="0" parTransId="{DE3F11CB-BDD7-4A0B-9326-34A95A1E7DC6}" sibTransId="{823D1902-5F5F-4D2F-8442-8175DBB393AB}"/>
    <dgm:cxn modelId="{08DCC7F4-4ABB-4BF5-B5B7-90C1E7907F4D}" type="presOf" srcId="{87A5DE77-4D10-44ED-BA93-DE3D653DB156}" destId="{0496AB6C-1163-4675-960E-57FB59E7D395}" srcOrd="0" destOrd="0" presId="urn:microsoft.com/office/officeart/2008/layout/LinedList"/>
    <dgm:cxn modelId="{668403DB-5D61-4FA2-BC3B-46A4D4E50B4C}" srcId="{8363685A-C2C3-486B-A78D-65CF912C9B9F}" destId="{69CD1F05-4AB2-48D2-9E73-E0D2BC585A92}" srcOrd="4" destOrd="0" parTransId="{3C18EC24-825D-48AA-8EBF-31F339F06630}" sibTransId="{E1C8B840-11EF-4D56-8B43-63ECF4B7B5A5}"/>
    <dgm:cxn modelId="{AAC8E8CA-4450-4B50-AA01-5500BE4BEF0C}" type="presOf" srcId="{900349F5-3F4E-4A06-9047-0696A9F229ED}" destId="{0CC77C34-DDC9-4316-A676-D050EF80B38A}" srcOrd="0" destOrd="0" presId="urn:microsoft.com/office/officeart/2008/layout/LinedList"/>
    <dgm:cxn modelId="{221821E0-8E0D-4A08-8044-F01349AFE102}" type="presOf" srcId="{914738C7-60EA-4450-BF72-3715E298175F}" destId="{0C6CB9FC-74CB-49D2-B3C8-6EFD712256AE}" srcOrd="0" destOrd="0" presId="urn:microsoft.com/office/officeart/2008/layout/LinedList"/>
    <dgm:cxn modelId="{17C069FD-AB72-4CEC-93B8-8AA13E7DE4C0}" type="presOf" srcId="{69CD1F05-4AB2-48D2-9E73-E0D2BC585A92}" destId="{0D14E6C3-FEDA-4486-AF53-7926D952657F}" srcOrd="0" destOrd="0" presId="urn:microsoft.com/office/officeart/2008/layout/LinedList"/>
    <dgm:cxn modelId="{7DACCF58-80AF-48DB-9C27-79CDDF3DBC86}" type="presOf" srcId="{0707525C-9695-4AB4-9E1D-E1F76ABDD007}" destId="{BFF5FEB5-F029-4829-843A-56D06C4B036A}" srcOrd="0" destOrd="0" presId="urn:microsoft.com/office/officeart/2008/layout/LinedList"/>
    <dgm:cxn modelId="{E4521C41-E432-4FD1-AA9F-F471344C7A53}" srcId="{8363685A-C2C3-486B-A78D-65CF912C9B9F}" destId="{4410C338-B996-4C53-BE7B-993351769874}" srcOrd="5" destOrd="0" parTransId="{C2B35604-BB7D-47C5-A4BD-A96C0327559F}" sibTransId="{7A1210F1-9B51-409A-BEFF-DD69CFEDB051}"/>
    <dgm:cxn modelId="{7C6834C2-67DF-4E61-B9E8-135D03E9456D}" type="presParOf" srcId="{BFF5FEB5-F029-4829-843A-56D06C4B036A}" destId="{0DD0768D-820B-4DD5-8BC1-75F23203F997}" srcOrd="0" destOrd="0" presId="urn:microsoft.com/office/officeart/2008/layout/LinedList"/>
    <dgm:cxn modelId="{7CC0176C-E25A-4816-BF4C-64A2972F68BF}" type="presParOf" srcId="{BFF5FEB5-F029-4829-843A-56D06C4B036A}" destId="{060B58F7-10F7-4AD2-B77D-98D6F1875AB5}" srcOrd="1" destOrd="0" presId="urn:microsoft.com/office/officeart/2008/layout/LinedList"/>
    <dgm:cxn modelId="{B757550C-5EF5-4B54-9549-18BAA9FB1029}" type="presParOf" srcId="{060B58F7-10F7-4AD2-B77D-98D6F1875AB5}" destId="{9E22E9CD-5CCC-492C-965A-BDA38AF874DB}" srcOrd="0" destOrd="0" presId="urn:microsoft.com/office/officeart/2008/layout/LinedList"/>
    <dgm:cxn modelId="{3FD13ADF-5050-40EC-8203-12741E08BF36}" type="presParOf" srcId="{060B58F7-10F7-4AD2-B77D-98D6F1875AB5}" destId="{D6B10401-5EF4-4D18-AFBA-C096734128A9}" srcOrd="1" destOrd="0" presId="urn:microsoft.com/office/officeart/2008/layout/LinedList"/>
    <dgm:cxn modelId="{D4356C30-6A79-4F47-9C68-236C86721EC2}" type="presParOf" srcId="{D6B10401-5EF4-4D18-AFBA-C096734128A9}" destId="{5E9E48FB-4D8E-45C4-9D2A-C6CEB32F0FA9}" srcOrd="0" destOrd="0" presId="urn:microsoft.com/office/officeart/2008/layout/LinedList"/>
    <dgm:cxn modelId="{F7B34B23-40F4-4379-A347-6B703283401A}" type="presParOf" srcId="{D6B10401-5EF4-4D18-AFBA-C096734128A9}" destId="{55FB22F4-EC2E-40C4-A432-F9363857B236}" srcOrd="1" destOrd="0" presId="urn:microsoft.com/office/officeart/2008/layout/LinedList"/>
    <dgm:cxn modelId="{BD9F1497-B98E-4CDE-B87D-30BC3B777ACC}" type="presParOf" srcId="{55FB22F4-EC2E-40C4-A432-F9363857B236}" destId="{109AD423-DBD6-4BC7-A114-0FA67755523A}" srcOrd="0" destOrd="0" presId="urn:microsoft.com/office/officeart/2008/layout/LinedList"/>
    <dgm:cxn modelId="{FEB1460B-30DB-4F7B-8F9F-BCFF5A513FAE}" type="presParOf" srcId="{55FB22F4-EC2E-40C4-A432-F9363857B236}" destId="{0CC77C34-DDC9-4316-A676-D050EF80B38A}" srcOrd="1" destOrd="0" presId="urn:microsoft.com/office/officeart/2008/layout/LinedList"/>
    <dgm:cxn modelId="{D7C4A209-453E-437E-88B0-8CC90A88823A}" type="presParOf" srcId="{55FB22F4-EC2E-40C4-A432-F9363857B236}" destId="{55A21BA8-5FFB-410B-9C49-5CD0AB2DC363}" srcOrd="2" destOrd="0" presId="urn:microsoft.com/office/officeart/2008/layout/LinedList"/>
    <dgm:cxn modelId="{417BD6CA-CD8E-4DBA-8059-D1AEECF76EAB}" type="presParOf" srcId="{D6B10401-5EF4-4D18-AFBA-C096734128A9}" destId="{BEBE0160-9F08-4A02-BC2D-4F1E25E308E8}" srcOrd="2" destOrd="0" presId="urn:microsoft.com/office/officeart/2008/layout/LinedList"/>
    <dgm:cxn modelId="{1A767749-2C7B-489D-A7B1-7B9B1E361CDB}" type="presParOf" srcId="{D6B10401-5EF4-4D18-AFBA-C096734128A9}" destId="{DF1B56D9-2305-461E-A962-82D60C443696}" srcOrd="3" destOrd="0" presId="urn:microsoft.com/office/officeart/2008/layout/LinedList"/>
    <dgm:cxn modelId="{DAD777BC-3BA7-40D1-9767-11C46F5ACEF1}" type="presParOf" srcId="{D6B10401-5EF4-4D18-AFBA-C096734128A9}" destId="{19306A39-17AD-4B3F-AD48-985161453DA9}" srcOrd="4" destOrd="0" presId="urn:microsoft.com/office/officeart/2008/layout/LinedList"/>
    <dgm:cxn modelId="{800E4EA9-0510-4072-84A3-FBE791C05A75}" type="presParOf" srcId="{19306A39-17AD-4B3F-AD48-985161453DA9}" destId="{9CEF0628-6A85-4CD7-A460-BDEE1F341488}" srcOrd="0" destOrd="0" presId="urn:microsoft.com/office/officeart/2008/layout/LinedList"/>
    <dgm:cxn modelId="{36C0F8EB-F87B-45FC-A961-DFF6FF5C3AF1}" type="presParOf" srcId="{19306A39-17AD-4B3F-AD48-985161453DA9}" destId="{21AAF886-F122-4380-8A3C-6B386AF3237F}" srcOrd="1" destOrd="0" presId="urn:microsoft.com/office/officeart/2008/layout/LinedList"/>
    <dgm:cxn modelId="{A479C213-3CC3-49BC-B700-A0492D439E35}" type="presParOf" srcId="{19306A39-17AD-4B3F-AD48-985161453DA9}" destId="{F278D8DC-295A-4F30-89AA-C016B2262532}" srcOrd="2" destOrd="0" presId="urn:microsoft.com/office/officeart/2008/layout/LinedList"/>
    <dgm:cxn modelId="{5A23ECCD-9E0D-4089-827F-70F77D869964}" type="presParOf" srcId="{D6B10401-5EF4-4D18-AFBA-C096734128A9}" destId="{1A2673BE-6A30-4786-ACF2-8F369AFC1C58}" srcOrd="5" destOrd="0" presId="urn:microsoft.com/office/officeart/2008/layout/LinedList"/>
    <dgm:cxn modelId="{5B7692BB-CEB3-4C5E-968F-DF7441148D13}" type="presParOf" srcId="{D6B10401-5EF4-4D18-AFBA-C096734128A9}" destId="{0CEB64EC-4D3A-4013-9061-6817EBB8216E}" srcOrd="6" destOrd="0" presId="urn:microsoft.com/office/officeart/2008/layout/LinedList"/>
    <dgm:cxn modelId="{14A80AD9-C2BB-4745-A009-0985DA07D714}" type="presParOf" srcId="{D6B10401-5EF4-4D18-AFBA-C096734128A9}" destId="{B7AE4CC7-9267-4891-BF7C-F152D5EBBEEB}" srcOrd="7" destOrd="0" presId="urn:microsoft.com/office/officeart/2008/layout/LinedList"/>
    <dgm:cxn modelId="{6AFAEB87-3BDE-4D4A-8D6F-6BCFEDA201F4}" type="presParOf" srcId="{B7AE4CC7-9267-4891-BF7C-F152D5EBBEEB}" destId="{998D022A-E36B-4170-B6BB-BDDB38AE9193}" srcOrd="0" destOrd="0" presId="urn:microsoft.com/office/officeart/2008/layout/LinedList"/>
    <dgm:cxn modelId="{57247A1C-443F-400F-B264-9AE639F8DE2A}" type="presParOf" srcId="{B7AE4CC7-9267-4891-BF7C-F152D5EBBEEB}" destId="{0496AB6C-1163-4675-960E-57FB59E7D395}" srcOrd="1" destOrd="0" presId="urn:microsoft.com/office/officeart/2008/layout/LinedList"/>
    <dgm:cxn modelId="{D538D18E-26DE-4584-8168-E0AA88F8644B}" type="presParOf" srcId="{B7AE4CC7-9267-4891-BF7C-F152D5EBBEEB}" destId="{E9AE5B23-6425-45C2-9FCD-3267065A167C}" srcOrd="2" destOrd="0" presId="urn:microsoft.com/office/officeart/2008/layout/LinedList"/>
    <dgm:cxn modelId="{699EC086-D9B7-4D22-A524-1FDC043688FE}" type="presParOf" srcId="{D6B10401-5EF4-4D18-AFBA-C096734128A9}" destId="{47953D06-D6A5-4ABE-AAB4-D7A9E27FC0E7}" srcOrd="8" destOrd="0" presId="urn:microsoft.com/office/officeart/2008/layout/LinedList"/>
    <dgm:cxn modelId="{8E2EC20F-8BD4-456D-8CB7-62616F520C7B}" type="presParOf" srcId="{D6B10401-5EF4-4D18-AFBA-C096734128A9}" destId="{B88D4ED2-5BAD-4BCB-9449-EDC2AA32B3D5}" srcOrd="9" destOrd="0" presId="urn:microsoft.com/office/officeart/2008/layout/LinedList"/>
    <dgm:cxn modelId="{88D991E8-D3B6-4DB8-BFD6-CB66B9ABBE8C}" type="presParOf" srcId="{D6B10401-5EF4-4D18-AFBA-C096734128A9}" destId="{4A1251DF-2911-4174-AA24-1FE5E528E8FE}" srcOrd="10" destOrd="0" presId="urn:microsoft.com/office/officeart/2008/layout/LinedList"/>
    <dgm:cxn modelId="{0D6C5756-7181-4974-8C66-6F1A175ED506}" type="presParOf" srcId="{4A1251DF-2911-4174-AA24-1FE5E528E8FE}" destId="{4352CFB8-04E1-4073-95D4-EFA32C879188}" srcOrd="0" destOrd="0" presId="urn:microsoft.com/office/officeart/2008/layout/LinedList"/>
    <dgm:cxn modelId="{33CE6703-5932-4202-ADA1-7EF833BFD2FD}" type="presParOf" srcId="{4A1251DF-2911-4174-AA24-1FE5E528E8FE}" destId="{0C6CB9FC-74CB-49D2-B3C8-6EFD712256AE}" srcOrd="1" destOrd="0" presId="urn:microsoft.com/office/officeart/2008/layout/LinedList"/>
    <dgm:cxn modelId="{DC03718A-1A32-494A-BF96-53B40C970961}" type="presParOf" srcId="{4A1251DF-2911-4174-AA24-1FE5E528E8FE}" destId="{AA885904-0FBB-4096-AF62-AA85A149A699}" srcOrd="2" destOrd="0" presId="urn:microsoft.com/office/officeart/2008/layout/LinedList"/>
    <dgm:cxn modelId="{CB05ED92-7DD3-4089-B580-37B992294408}" type="presParOf" srcId="{D6B10401-5EF4-4D18-AFBA-C096734128A9}" destId="{E0B09718-9FE6-4C83-89B4-969DF6CFB975}" srcOrd="11" destOrd="0" presId="urn:microsoft.com/office/officeart/2008/layout/LinedList"/>
    <dgm:cxn modelId="{00B20A6D-B784-42BE-99BA-31A6EF5DBA84}" type="presParOf" srcId="{D6B10401-5EF4-4D18-AFBA-C096734128A9}" destId="{E7DCFAEC-8BF5-4346-AF71-9D77ABB78AA8}" srcOrd="12" destOrd="0" presId="urn:microsoft.com/office/officeart/2008/layout/LinedList"/>
    <dgm:cxn modelId="{158F46C3-799D-44D1-83E2-29B231491A78}" type="presParOf" srcId="{D6B10401-5EF4-4D18-AFBA-C096734128A9}" destId="{CAF32819-84B1-4D27-8B09-B7E507E42F34}" srcOrd="13" destOrd="0" presId="urn:microsoft.com/office/officeart/2008/layout/LinedList"/>
    <dgm:cxn modelId="{CBD82275-3417-411D-8E98-2C23D168D80E}" type="presParOf" srcId="{CAF32819-84B1-4D27-8B09-B7E507E42F34}" destId="{9A499D66-2E0F-4281-AAE1-A087654719EB}" srcOrd="0" destOrd="0" presId="urn:microsoft.com/office/officeart/2008/layout/LinedList"/>
    <dgm:cxn modelId="{990D14AF-F2D0-413E-9D76-9C5BC8905553}" type="presParOf" srcId="{CAF32819-84B1-4D27-8B09-B7E507E42F34}" destId="{0D14E6C3-FEDA-4486-AF53-7926D952657F}" srcOrd="1" destOrd="0" presId="urn:microsoft.com/office/officeart/2008/layout/LinedList"/>
    <dgm:cxn modelId="{6E5E2985-91AA-46D4-8F8F-DEB03742F6B8}" type="presParOf" srcId="{CAF32819-84B1-4D27-8B09-B7E507E42F34}" destId="{64C21D3B-3ADD-441D-A314-5C67588643A6}" srcOrd="2" destOrd="0" presId="urn:microsoft.com/office/officeart/2008/layout/LinedList"/>
    <dgm:cxn modelId="{09FD0F4E-E9F6-48F0-90CC-C4CB2219D973}" type="presParOf" srcId="{D6B10401-5EF4-4D18-AFBA-C096734128A9}" destId="{615FA0B6-A43C-4916-A07B-0F5FBE2D6BDF}" srcOrd="14" destOrd="0" presId="urn:microsoft.com/office/officeart/2008/layout/LinedList"/>
    <dgm:cxn modelId="{FFD66C43-F981-4788-B2B0-B3689B663D8D}" type="presParOf" srcId="{D6B10401-5EF4-4D18-AFBA-C096734128A9}" destId="{A30AA329-C5D2-42CE-8376-AF5A5ACF6C9F}" srcOrd="15" destOrd="0" presId="urn:microsoft.com/office/officeart/2008/layout/LinedList"/>
    <dgm:cxn modelId="{AE566737-C28F-41DB-895F-D6A410B56BF1}" type="presParOf" srcId="{D6B10401-5EF4-4D18-AFBA-C096734128A9}" destId="{10365F37-B992-4C1D-9C39-A7CF52F0DBAE}" srcOrd="16" destOrd="0" presId="urn:microsoft.com/office/officeart/2008/layout/LinedList"/>
    <dgm:cxn modelId="{40F6C26E-61C4-459C-83F0-7E2B31951F02}" type="presParOf" srcId="{10365F37-B992-4C1D-9C39-A7CF52F0DBAE}" destId="{0EB30A98-84DA-4C30-8485-391F0BD74017}" srcOrd="0" destOrd="0" presId="urn:microsoft.com/office/officeart/2008/layout/LinedList"/>
    <dgm:cxn modelId="{4D35B122-26AD-4537-89A9-D2712B076BF1}" type="presParOf" srcId="{10365F37-B992-4C1D-9C39-A7CF52F0DBAE}" destId="{6D4CB227-1B24-4965-9516-98A2DD85ACA9}" srcOrd="1" destOrd="0" presId="urn:microsoft.com/office/officeart/2008/layout/LinedList"/>
    <dgm:cxn modelId="{1719F3FD-E640-4571-8882-AD91E8098586}" type="presParOf" srcId="{10365F37-B992-4C1D-9C39-A7CF52F0DBAE}" destId="{DE30537E-0D0D-4069-9ECD-4A78A42506A0}" srcOrd="2" destOrd="0" presId="urn:microsoft.com/office/officeart/2008/layout/LinedList"/>
    <dgm:cxn modelId="{37F29B5A-4C61-4445-B2AE-26B455A88C64}" type="presParOf" srcId="{D6B10401-5EF4-4D18-AFBA-C096734128A9}" destId="{E00A8A67-7E91-418D-8BD6-7AA38D7CA3B3}" srcOrd="17" destOrd="0" presId="urn:microsoft.com/office/officeart/2008/layout/LinedList"/>
    <dgm:cxn modelId="{8D4B007F-FF9E-4DC8-B8C1-F6E34280811C}" type="presParOf" srcId="{D6B10401-5EF4-4D18-AFBA-C096734128A9}" destId="{4186B9D9-3D7F-4E77-8BD9-7E0CE1C2D8AC}" srcOrd="18" destOrd="0" presId="urn:microsoft.com/office/officeart/2008/layout/LinedList"/>
    <dgm:cxn modelId="{DF5DE211-478E-4421-8C87-909879C6E658}" type="presParOf" srcId="{D6B10401-5EF4-4D18-AFBA-C096734128A9}" destId="{1C29E5A4-9828-41BF-A5CD-74081032374C}" srcOrd="19" destOrd="0" presId="urn:microsoft.com/office/officeart/2008/layout/LinedList"/>
    <dgm:cxn modelId="{41976629-CA2E-41B4-A838-C95F1DBC2C28}" type="presParOf" srcId="{1C29E5A4-9828-41BF-A5CD-74081032374C}" destId="{6C36124B-EF05-4272-B589-5370CD724179}" srcOrd="0" destOrd="0" presId="urn:microsoft.com/office/officeart/2008/layout/LinedList"/>
    <dgm:cxn modelId="{25488D0C-260B-4A3B-9722-35783D8F1B5A}" type="presParOf" srcId="{1C29E5A4-9828-41BF-A5CD-74081032374C}" destId="{42D508A5-5998-4F9E-9D3E-EDEEBE61625E}" srcOrd="1" destOrd="0" presId="urn:microsoft.com/office/officeart/2008/layout/LinedList"/>
    <dgm:cxn modelId="{F0163982-2CC7-4491-8370-9E150FED00E8}" type="presParOf" srcId="{1C29E5A4-9828-41BF-A5CD-74081032374C}" destId="{DE767D72-C4E8-45B7-B1E4-2B736D0643D5}" srcOrd="2" destOrd="0" presId="urn:microsoft.com/office/officeart/2008/layout/LinedList"/>
    <dgm:cxn modelId="{1D76CECA-31DD-499F-9174-44CCEC515D64}" type="presParOf" srcId="{D6B10401-5EF4-4D18-AFBA-C096734128A9}" destId="{0737B234-D11B-468B-8AD4-3D39D501ECED}" srcOrd="20" destOrd="0" presId="urn:microsoft.com/office/officeart/2008/layout/LinedList"/>
    <dgm:cxn modelId="{DAF7A6F3-82D8-4D99-8C01-7DC803AED639}" type="presParOf" srcId="{D6B10401-5EF4-4D18-AFBA-C096734128A9}" destId="{1CC0C356-8FDD-47E9-BEEA-D7CE75D32BAD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Життя</a:t>
          </a:r>
          <a:endParaRPr lang="ru-RU" sz="2500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</a:rPr>
            <a:t>Юніти</a:t>
          </a:r>
          <a:endParaRPr lang="ru-RU" sz="25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Здоров</a:t>
          </a:r>
          <a:r>
            <a:rPr lang="en-US" sz="2500" dirty="0" smtClean="0">
              <a:solidFill>
                <a:srgbClr val="002060"/>
              </a:solidFill>
            </a:rPr>
            <a:t>’</a:t>
          </a:r>
          <a:r>
            <a:rPr lang="ru-RU" sz="2500" dirty="0" smtClean="0">
              <a:solidFill>
                <a:srgbClr val="002060"/>
              </a:solidFill>
            </a:rPr>
            <a:t>я</a:t>
          </a:r>
          <a:endParaRPr lang="ru-RU" sz="2500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914738C7-60EA-4450-BF72-3715E298175F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Дії</a:t>
          </a:r>
          <a:endParaRPr lang="ru-RU" sz="2500" dirty="0">
            <a:solidFill>
              <a:srgbClr val="002060"/>
            </a:solidFill>
          </a:endParaRPr>
        </a:p>
      </dgm:t>
    </dgm:pt>
    <dgm:pt modelId="{DE3F11CB-BDD7-4A0B-9326-34A95A1E7DC6}" type="parTrans" cxnId="{3525B8A4-E792-4C51-9E36-53A655CF5CC8}">
      <dgm:prSet/>
      <dgm:spPr/>
      <dgm:t>
        <a:bodyPr/>
        <a:lstStyle/>
        <a:p>
          <a:endParaRPr lang="ru-RU"/>
        </a:p>
      </dgm:t>
    </dgm:pt>
    <dgm:pt modelId="{823D1902-5F5F-4D2F-8442-8175DBB393AB}" type="sibTrans" cxnId="{3525B8A4-E792-4C51-9E36-53A655CF5CC8}">
      <dgm:prSet/>
      <dgm:spPr/>
      <dgm:t>
        <a:bodyPr/>
        <a:lstStyle/>
        <a:p>
          <a:endParaRPr lang="ru-RU"/>
        </a:p>
      </dgm:t>
    </dgm:pt>
    <dgm:pt modelId="{69CD1F05-4AB2-48D2-9E73-E0D2BC585A92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Потужність</a:t>
          </a:r>
          <a:endParaRPr lang="ru-RU" sz="2500" dirty="0">
            <a:solidFill>
              <a:srgbClr val="002060"/>
            </a:solidFill>
          </a:endParaRPr>
        </a:p>
      </dgm:t>
    </dgm:pt>
    <dgm:pt modelId="{3C18EC24-825D-48AA-8EBF-31F339F06630}" type="parTrans" cxnId="{668403DB-5D61-4FA2-BC3B-46A4D4E50B4C}">
      <dgm:prSet/>
      <dgm:spPr/>
      <dgm:t>
        <a:bodyPr/>
        <a:lstStyle/>
        <a:p>
          <a:endParaRPr lang="ru-RU"/>
        </a:p>
      </dgm:t>
    </dgm:pt>
    <dgm:pt modelId="{E1C8B840-11EF-4D56-8B43-63ECF4B7B5A5}" type="sibTrans" cxnId="{668403DB-5D61-4FA2-BC3B-46A4D4E50B4C}">
      <dgm:prSet/>
      <dgm:spPr/>
      <dgm:t>
        <a:bodyPr/>
        <a:lstStyle/>
        <a:p>
          <a:endParaRPr lang="ru-RU"/>
        </a:p>
      </dgm:t>
    </dgm:pt>
    <dgm:pt modelId="{4410C338-B996-4C53-BE7B-993351769874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Інвентар</a:t>
          </a:r>
          <a:endParaRPr lang="ru-RU" sz="2500" dirty="0">
            <a:solidFill>
              <a:srgbClr val="002060"/>
            </a:solidFill>
          </a:endParaRPr>
        </a:p>
      </dgm:t>
    </dgm:pt>
    <dgm:pt modelId="{C2B35604-BB7D-47C5-A4BD-A96C0327559F}" type="parTrans" cxnId="{E4521C41-E432-4FD1-AA9F-F471344C7A53}">
      <dgm:prSet/>
      <dgm:spPr/>
      <dgm:t>
        <a:bodyPr/>
        <a:lstStyle/>
        <a:p>
          <a:endParaRPr lang="ru-RU"/>
        </a:p>
      </dgm:t>
    </dgm:pt>
    <dgm:pt modelId="{7A1210F1-9B51-409A-BEFF-DD69CFEDB051}" type="sibTrans" cxnId="{E4521C41-E432-4FD1-AA9F-F471344C7A53}">
      <dgm:prSet/>
      <dgm:spPr/>
      <dgm:t>
        <a:bodyPr/>
        <a:lstStyle/>
        <a:p>
          <a:endParaRPr lang="ru-RU"/>
        </a:p>
      </dgm:t>
    </dgm:pt>
    <dgm:pt modelId="{5AB1D2DE-E424-4051-BA3A-BE786368EE5C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Спеціальна місцевість</a:t>
          </a:r>
          <a:endParaRPr lang="ru-RU" sz="2500" dirty="0">
            <a:solidFill>
              <a:srgbClr val="002060"/>
            </a:solidFill>
          </a:endParaRPr>
        </a:p>
      </dgm:t>
    </dgm:pt>
    <dgm:pt modelId="{2E231675-4107-4B87-8AB0-AA378F216281}" type="parTrans" cxnId="{378E172B-A500-4DF8-90C7-C49B7AD9C936}">
      <dgm:prSet/>
      <dgm:spPr/>
      <dgm:t>
        <a:bodyPr/>
        <a:lstStyle/>
        <a:p>
          <a:endParaRPr lang="ru-RU"/>
        </a:p>
      </dgm:t>
    </dgm:pt>
    <dgm:pt modelId="{F807A737-631C-4C20-B8F3-5C477B025270}" type="sibTrans" cxnId="{378E172B-A500-4DF8-90C7-C49B7AD9C936}">
      <dgm:prSet/>
      <dgm:spPr/>
      <dgm:t>
        <a:bodyPr/>
        <a:lstStyle/>
        <a:p>
          <a:endParaRPr lang="ru-RU"/>
        </a:p>
      </dgm:t>
    </dgm:pt>
    <dgm:pt modelId="{4B8EEC4A-1C74-446A-9C62-2D8452FBAEB5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Час</a:t>
          </a:r>
          <a:endParaRPr lang="ru-RU" sz="2500" dirty="0">
            <a:solidFill>
              <a:srgbClr val="002060"/>
            </a:solidFill>
          </a:endParaRPr>
        </a:p>
      </dgm:t>
    </dgm:pt>
    <dgm:pt modelId="{E2D890C5-09B8-4526-AEB1-C38B2FA3E8B5}" type="parTrans" cxnId="{3AD8C285-BC87-41E9-A539-2FFE5B70B55E}">
      <dgm:prSet/>
      <dgm:spPr/>
      <dgm:t>
        <a:bodyPr/>
        <a:lstStyle/>
        <a:p>
          <a:endParaRPr lang="ru-RU"/>
        </a:p>
      </dgm:t>
    </dgm:pt>
    <dgm:pt modelId="{38069276-DB0D-491A-95EC-EE0E57F8D5D6}" type="sibTrans" cxnId="{3AD8C285-BC87-41E9-A539-2FFE5B70B55E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9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9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8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9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8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9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8"/>
      <dgm:spPr/>
    </dgm:pt>
    <dgm:pt modelId="{B88D4ED2-5BAD-4BCB-9449-EDC2AA32B3D5}" type="pres">
      <dgm:prSet presAssocID="{87A5DE77-4D10-44ED-BA93-DE3D653DB156}" presName="vertSpace2b" presStyleCnt="0"/>
      <dgm:spPr/>
    </dgm:pt>
    <dgm:pt modelId="{4A1251DF-2911-4174-AA24-1FE5E528E8FE}" type="pres">
      <dgm:prSet presAssocID="{914738C7-60EA-4450-BF72-3715E298175F}" presName="horz2" presStyleCnt="0"/>
      <dgm:spPr/>
    </dgm:pt>
    <dgm:pt modelId="{4352CFB8-04E1-4073-95D4-EFA32C879188}" type="pres">
      <dgm:prSet presAssocID="{914738C7-60EA-4450-BF72-3715E298175F}" presName="horzSpace2" presStyleCnt="0"/>
      <dgm:spPr/>
    </dgm:pt>
    <dgm:pt modelId="{0C6CB9FC-74CB-49D2-B3C8-6EFD712256AE}" type="pres">
      <dgm:prSet presAssocID="{914738C7-60EA-4450-BF72-3715E298175F}" presName="tx2" presStyleLbl="revTx" presStyleIdx="4" presStyleCnt="9"/>
      <dgm:spPr/>
      <dgm:t>
        <a:bodyPr/>
        <a:lstStyle/>
        <a:p>
          <a:endParaRPr lang="ru-RU"/>
        </a:p>
      </dgm:t>
    </dgm:pt>
    <dgm:pt modelId="{AA885904-0FBB-4096-AF62-AA85A149A699}" type="pres">
      <dgm:prSet presAssocID="{914738C7-60EA-4450-BF72-3715E298175F}" presName="vert2" presStyleCnt="0"/>
      <dgm:spPr/>
    </dgm:pt>
    <dgm:pt modelId="{E0B09718-9FE6-4C83-89B4-969DF6CFB975}" type="pres">
      <dgm:prSet presAssocID="{914738C7-60EA-4450-BF72-3715E298175F}" presName="thinLine2b" presStyleLbl="callout" presStyleIdx="3" presStyleCnt="8"/>
      <dgm:spPr/>
    </dgm:pt>
    <dgm:pt modelId="{E7DCFAEC-8BF5-4346-AF71-9D77ABB78AA8}" type="pres">
      <dgm:prSet presAssocID="{914738C7-60EA-4450-BF72-3715E298175F}" presName="vertSpace2b" presStyleCnt="0"/>
      <dgm:spPr/>
    </dgm:pt>
    <dgm:pt modelId="{CAF32819-84B1-4D27-8B09-B7E507E42F34}" type="pres">
      <dgm:prSet presAssocID="{69CD1F05-4AB2-48D2-9E73-E0D2BC585A92}" presName="horz2" presStyleCnt="0"/>
      <dgm:spPr/>
    </dgm:pt>
    <dgm:pt modelId="{9A499D66-2E0F-4281-AAE1-A087654719EB}" type="pres">
      <dgm:prSet presAssocID="{69CD1F05-4AB2-48D2-9E73-E0D2BC585A92}" presName="horzSpace2" presStyleCnt="0"/>
      <dgm:spPr/>
    </dgm:pt>
    <dgm:pt modelId="{0D14E6C3-FEDA-4486-AF53-7926D952657F}" type="pres">
      <dgm:prSet presAssocID="{69CD1F05-4AB2-48D2-9E73-E0D2BC585A92}" presName="tx2" presStyleLbl="revTx" presStyleIdx="5" presStyleCnt="9"/>
      <dgm:spPr/>
      <dgm:t>
        <a:bodyPr/>
        <a:lstStyle/>
        <a:p>
          <a:endParaRPr lang="ru-RU"/>
        </a:p>
      </dgm:t>
    </dgm:pt>
    <dgm:pt modelId="{64C21D3B-3ADD-441D-A314-5C67588643A6}" type="pres">
      <dgm:prSet presAssocID="{69CD1F05-4AB2-48D2-9E73-E0D2BC585A92}" presName="vert2" presStyleCnt="0"/>
      <dgm:spPr/>
    </dgm:pt>
    <dgm:pt modelId="{615FA0B6-A43C-4916-A07B-0F5FBE2D6BDF}" type="pres">
      <dgm:prSet presAssocID="{69CD1F05-4AB2-48D2-9E73-E0D2BC585A92}" presName="thinLine2b" presStyleLbl="callout" presStyleIdx="4" presStyleCnt="8"/>
      <dgm:spPr/>
    </dgm:pt>
    <dgm:pt modelId="{A30AA329-C5D2-42CE-8376-AF5A5ACF6C9F}" type="pres">
      <dgm:prSet presAssocID="{69CD1F05-4AB2-48D2-9E73-E0D2BC585A92}" presName="vertSpace2b" presStyleCnt="0"/>
      <dgm:spPr/>
    </dgm:pt>
    <dgm:pt modelId="{10365F37-B992-4C1D-9C39-A7CF52F0DBAE}" type="pres">
      <dgm:prSet presAssocID="{4410C338-B996-4C53-BE7B-993351769874}" presName="horz2" presStyleCnt="0"/>
      <dgm:spPr/>
    </dgm:pt>
    <dgm:pt modelId="{0EB30A98-84DA-4C30-8485-391F0BD74017}" type="pres">
      <dgm:prSet presAssocID="{4410C338-B996-4C53-BE7B-993351769874}" presName="horzSpace2" presStyleCnt="0"/>
      <dgm:spPr/>
    </dgm:pt>
    <dgm:pt modelId="{6D4CB227-1B24-4965-9516-98A2DD85ACA9}" type="pres">
      <dgm:prSet presAssocID="{4410C338-B996-4C53-BE7B-993351769874}" presName="tx2" presStyleLbl="revTx" presStyleIdx="6" presStyleCnt="9"/>
      <dgm:spPr/>
      <dgm:t>
        <a:bodyPr/>
        <a:lstStyle/>
        <a:p>
          <a:endParaRPr lang="ru-RU"/>
        </a:p>
      </dgm:t>
    </dgm:pt>
    <dgm:pt modelId="{DE30537E-0D0D-4069-9ECD-4A78A42506A0}" type="pres">
      <dgm:prSet presAssocID="{4410C338-B996-4C53-BE7B-993351769874}" presName="vert2" presStyleCnt="0"/>
      <dgm:spPr/>
    </dgm:pt>
    <dgm:pt modelId="{E00A8A67-7E91-418D-8BD6-7AA38D7CA3B3}" type="pres">
      <dgm:prSet presAssocID="{4410C338-B996-4C53-BE7B-993351769874}" presName="thinLine2b" presStyleLbl="callout" presStyleIdx="5" presStyleCnt="8"/>
      <dgm:spPr/>
    </dgm:pt>
    <dgm:pt modelId="{4186B9D9-3D7F-4E77-8BD9-7E0CE1C2D8AC}" type="pres">
      <dgm:prSet presAssocID="{4410C338-B996-4C53-BE7B-993351769874}" presName="vertSpace2b" presStyleCnt="0"/>
      <dgm:spPr/>
    </dgm:pt>
    <dgm:pt modelId="{1C29E5A4-9828-41BF-A5CD-74081032374C}" type="pres">
      <dgm:prSet presAssocID="{5AB1D2DE-E424-4051-BA3A-BE786368EE5C}" presName="horz2" presStyleCnt="0"/>
      <dgm:spPr/>
    </dgm:pt>
    <dgm:pt modelId="{6C36124B-EF05-4272-B589-5370CD724179}" type="pres">
      <dgm:prSet presAssocID="{5AB1D2DE-E424-4051-BA3A-BE786368EE5C}" presName="horzSpace2" presStyleCnt="0"/>
      <dgm:spPr/>
    </dgm:pt>
    <dgm:pt modelId="{42D508A5-5998-4F9E-9D3E-EDEEBE61625E}" type="pres">
      <dgm:prSet presAssocID="{5AB1D2DE-E424-4051-BA3A-BE786368EE5C}" presName="tx2" presStyleLbl="revTx" presStyleIdx="7" presStyleCnt="9"/>
      <dgm:spPr/>
      <dgm:t>
        <a:bodyPr/>
        <a:lstStyle/>
        <a:p>
          <a:endParaRPr lang="ru-RU"/>
        </a:p>
      </dgm:t>
    </dgm:pt>
    <dgm:pt modelId="{DE767D72-C4E8-45B7-B1E4-2B736D0643D5}" type="pres">
      <dgm:prSet presAssocID="{5AB1D2DE-E424-4051-BA3A-BE786368EE5C}" presName="vert2" presStyleCnt="0"/>
      <dgm:spPr/>
    </dgm:pt>
    <dgm:pt modelId="{0737B234-D11B-468B-8AD4-3D39D501ECED}" type="pres">
      <dgm:prSet presAssocID="{5AB1D2DE-E424-4051-BA3A-BE786368EE5C}" presName="thinLine2b" presStyleLbl="callout" presStyleIdx="6" presStyleCnt="8"/>
      <dgm:spPr/>
    </dgm:pt>
    <dgm:pt modelId="{1CC0C356-8FDD-47E9-BEEA-D7CE75D32BAD}" type="pres">
      <dgm:prSet presAssocID="{5AB1D2DE-E424-4051-BA3A-BE786368EE5C}" presName="vertSpace2b" presStyleCnt="0"/>
      <dgm:spPr/>
    </dgm:pt>
    <dgm:pt modelId="{29992010-816F-44E1-945F-155109271D57}" type="pres">
      <dgm:prSet presAssocID="{4B8EEC4A-1C74-446A-9C62-2D8452FBAEB5}" presName="horz2" presStyleCnt="0"/>
      <dgm:spPr/>
    </dgm:pt>
    <dgm:pt modelId="{97D07F85-DCE1-4233-8C4D-B18709440D53}" type="pres">
      <dgm:prSet presAssocID="{4B8EEC4A-1C74-446A-9C62-2D8452FBAEB5}" presName="horzSpace2" presStyleCnt="0"/>
      <dgm:spPr/>
    </dgm:pt>
    <dgm:pt modelId="{C4D501EE-2B16-4D77-8F82-E6B646DD0950}" type="pres">
      <dgm:prSet presAssocID="{4B8EEC4A-1C74-446A-9C62-2D8452FBAEB5}" presName="tx2" presStyleLbl="revTx" presStyleIdx="8" presStyleCnt="9"/>
      <dgm:spPr/>
      <dgm:t>
        <a:bodyPr/>
        <a:lstStyle/>
        <a:p>
          <a:endParaRPr lang="ru-RU"/>
        </a:p>
      </dgm:t>
    </dgm:pt>
    <dgm:pt modelId="{BDDB5F4B-6BD0-41F9-90C0-D1777B38F3A9}" type="pres">
      <dgm:prSet presAssocID="{4B8EEC4A-1C74-446A-9C62-2D8452FBAEB5}" presName="vert2" presStyleCnt="0"/>
      <dgm:spPr/>
    </dgm:pt>
    <dgm:pt modelId="{37C32C92-AFF1-475F-B022-1182CD879E13}" type="pres">
      <dgm:prSet presAssocID="{4B8EEC4A-1C74-446A-9C62-2D8452FBAEB5}" presName="thinLine2b" presStyleLbl="callout" presStyleIdx="7" presStyleCnt="8"/>
      <dgm:spPr/>
    </dgm:pt>
    <dgm:pt modelId="{258725DF-62B9-45D0-A9CB-6A7BFD896E10}" type="pres">
      <dgm:prSet presAssocID="{4B8EEC4A-1C74-446A-9C62-2D8452FBAEB5}" presName="vertSpace2b" presStyleCnt="0"/>
      <dgm:spPr/>
    </dgm:pt>
  </dgm:ptLst>
  <dgm:cxnLst>
    <dgm:cxn modelId="{93F426DD-D4D3-4CFF-B893-5D51D5EB7352}" type="presOf" srcId="{900349F5-3F4E-4A06-9047-0696A9F229ED}" destId="{0CC77C34-DDC9-4316-A676-D050EF80B38A}" srcOrd="0" destOrd="0" presId="urn:microsoft.com/office/officeart/2008/layout/LinedList"/>
    <dgm:cxn modelId="{378E172B-A500-4DF8-90C7-C49B7AD9C936}" srcId="{8363685A-C2C3-486B-A78D-65CF912C9B9F}" destId="{5AB1D2DE-E424-4051-BA3A-BE786368EE5C}" srcOrd="6" destOrd="0" parTransId="{2E231675-4107-4B87-8AB0-AA378F216281}" sibTransId="{F807A737-631C-4C20-B8F3-5C477B025270}"/>
    <dgm:cxn modelId="{6B1A0CC2-2E47-4EC9-AF2A-A2BC5FC0C557}" type="presOf" srcId="{69CD1F05-4AB2-48D2-9E73-E0D2BC585A92}" destId="{0D14E6C3-FEDA-4486-AF53-7926D952657F}" srcOrd="0" destOrd="0" presId="urn:microsoft.com/office/officeart/2008/layout/LinedList"/>
    <dgm:cxn modelId="{2F4CAB56-5672-4FF8-B297-E1805E945975}" type="presOf" srcId="{4410C338-B996-4C53-BE7B-993351769874}" destId="{6D4CB227-1B24-4965-9516-98A2DD85ACA9}" srcOrd="0" destOrd="0" presId="urn:microsoft.com/office/officeart/2008/layout/LinedList"/>
    <dgm:cxn modelId="{E4521C41-E432-4FD1-AA9F-F471344C7A53}" srcId="{8363685A-C2C3-486B-A78D-65CF912C9B9F}" destId="{4410C338-B996-4C53-BE7B-993351769874}" srcOrd="5" destOrd="0" parTransId="{C2B35604-BB7D-47C5-A4BD-A96C0327559F}" sibTransId="{7A1210F1-9B51-409A-BEFF-DD69CFEDB051}"/>
    <dgm:cxn modelId="{3AD8C285-BC87-41E9-A539-2FFE5B70B55E}" srcId="{8363685A-C2C3-486B-A78D-65CF912C9B9F}" destId="{4B8EEC4A-1C74-446A-9C62-2D8452FBAEB5}" srcOrd="7" destOrd="0" parTransId="{E2D890C5-09B8-4526-AEB1-C38B2FA3E8B5}" sibTransId="{38069276-DB0D-491A-95EC-EE0E57F8D5D6}"/>
    <dgm:cxn modelId="{F6EB92AC-5197-45BD-91E2-213FC83BC972}" type="presOf" srcId="{E64099F6-6BD3-4E91-B72A-FE732A3E2132}" destId="{21AAF886-F122-4380-8A3C-6B386AF3237F}" srcOrd="0" destOrd="0" presId="urn:microsoft.com/office/officeart/2008/layout/LinedList"/>
    <dgm:cxn modelId="{9D41AA2D-540B-408B-8B6A-65F67F40AB64}" type="presOf" srcId="{8363685A-C2C3-486B-A78D-65CF912C9B9F}" destId="{9E22E9CD-5CCC-492C-965A-BDA38AF874DB}" srcOrd="0" destOrd="0" presId="urn:microsoft.com/office/officeart/2008/layout/LinedList"/>
    <dgm:cxn modelId="{668403DB-5D61-4FA2-BC3B-46A4D4E50B4C}" srcId="{8363685A-C2C3-486B-A78D-65CF912C9B9F}" destId="{69CD1F05-4AB2-48D2-9E73-E0D2BC585A92}" srcOrd="4" destOrd="0" parTransId="{3C18EC24-825D-48AA-8EBF-31F339F06630}" sibTransId="{E1C8B840-11EF-4D56-8B43-63ECF4B7B5A5}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5CA9B096-78A4-4E68-8B86-672D21078D0D}" type="presOf" srcId="{0707525C-9695-4AB4-9E1D-E1F76ABDD007}" destId="{BFF5FEB5-F029-4829-843A-56D06C4B036A}" srcOrd="0" destOrd="0" presId="urn:microsoft.com/office/officeart/2008/layout/LinedList"/>
    <dgm:cxn modelId="{5C5A0851-3123-40AE-8A65-1D9A86B1D5BD}" type="presOf" srcId="{914738C7-60EA-4450-BF72-3715E298175F}" destId="{0C6CB9FC-74CB-49D2-B3C8-6EFD712256AE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3525B8A4-E792-4C51-9E36-53A655CF5CC8}" srcId="{8363685A-C2C3-486B-A78D-65CF912C9B9F}" destId="{914738C7-60EA-4450-BF72-3715E298175F}" srcOrd="3" destOrd="0" parTransId="{DE3F11CB-BDD7-4A0B-9326-34A95A1E7DC6}" sibTransId="{823D1902-5F5F-4D2F-8442-8175DBB393AB}"/>
    <dgm:cxn modelId="{4F9E1AE6-D015-48F9-832E-BB22BA25C110}" type="presOf" srcId="{5AB1D2DE-E424-4051-BA3A-BE786368EE5C}" destId="{42D508A5-5998-4F9E-9D3E-EDEEBE61625E}" srcOrd="0" destOrd="0" presId="urn:microsoft.com/office/officeart/2008/layout/LinedList"/>
    <dgm:cxn modelId="{BCBE085A-C515-471D-B06F-4DA4A292219C}" type="presOf" srcId="{87A5DE77-4D10-44ED-BA93-DE3D653DB156}" destId="{0496AB6C-1163-4675-960E-57FB59E7D395}" srcOrd="0" destOrd="0" presId="urn:microsoft.com/office/officeart/2008/layout/LinedList"/>
    <dgm:cxn modelId="{11C9D244-A9B5-47CF-A7D0-0E00C7081E24}" type="presOf" srcId="{4B8EEC4A-1C74-446A-9C62-2D8452FBAEB5}" destId="{C4D501EE-2B16-4D77-8F82-E6B646DD0950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AAC6913C-23C3-489A-A994-E14EE8E080D1}" type="presParOf" srcId="{BFF5FEB5-F029-4829-843A-56D06C4B036A}" destId="{0DD0768D-820B-4DD5-8BC1-75F23203F997}" srcOrd="0" destOrd="0" presId="urn:microsoft.com/office/officeart/2008/layout/LinedList"/>
    <dgm:cxn modelId="{085B4062-626A-47F4-A43B-09E2463E4588}" type="presParOf" srcId="{BFF5FEB5-F029-4829-843A-56D06C4B036A}" destId="{060B58F7-10F7-4AD2-B77D-98D6F1875AB5}" srcOrd="1" destOrd="0" presId="urn:microsoft.com/office/officeart/2008/layout/LinedList"/>
    <dgm:cxn modelId="{C02FF811-6686-4A41-BAE5-B3069F9D7AF8}" type="presParOf" srcId="{060B58F7-10F7-4AD2-B77D-98D6F1875AB5}" destId="{9E22E9CD-5CCC-492C-965A-BDA38AF874DB}" srcOrd="0" destOrd="0" presId="urn:microsoft.com/office/officeart/2008/layout/LinedList"/>
    <dgm:cxn modelId="{13809F8F-FC9A-4248-B10E-0E4C798A14B1}" type="presParOf" srcId="{060B58F7-10F7-4AD2-B77D-98D6F1875AB5}" destId="{D6B10401-5EF4-4D18-AFBA-C096734128A9}" srcOrd="1" destOrd="0" presId="urn:microsoft.com/office/officeart/2008/layout/LinedList"/>
    <dgm:cxn modelId="{9EF29E62-5D53-43CC-8987-A4BF407481FB}" type="presParOf" srcId="{D6B10401-5EF4-4D18-AFBA-C096734128A9}" destId="{5E9E48FB-4D8E-45C4-9D2A-C6CEB32F0FA9}" srcOrd="0" destOrd="0" presId="urn:microsoft.com/office/officeart/2008/layout/LinedList"/>
    <dgm:cxn modelId="{9B6A7720-9A68-42B7-8D20-29488E81F104}" type="presParOf" srcId="{D6B10401-5EF4-4D18-AFBA-C096734128A9}" destId="{55FB22F4-EC2E-40C4-A432-F9363857B236}" srcOrd="1" destOrd="0" presId="urn:microsoft.com/office/officeart/2008/layout/LinedList"/>
    <dgm:cxn modelId="{9FA9B3FA-0D47-4C0A-9F4A-4708712460CA}" type="presParOf" srcId="{55FB22F4-EC2E-40C4-A432-F9363857B236}" destId="{109AD423-DBD6-4BC7-A114-0FA67755523A}" srcOrd="0" destOrd="0" presId="urn:microsoft.com/office/officeart/2008/layout/LinedList"/>
    <dgm:cxn modelId="{76614C5E-D530-495A-AEAE-55A4DB0E43F1}" type="presParOf" srcId="{55FB22F4-EC2E-40C4-A432-F9363857B236}" destId="{0CC77C34-DDC9-4316-A676-D050EF80B38A}" srcOrd="1" destOrd="0" presId="urn:microsoft.com/office/officeart/2008/layout/LinedList"/>
    <dgm:cxn modelId="{126C7281-E81F-490E-B33A-3BEE035BDEBA}" type="presParOf" srcId="{55FB22F4-EC2E-40C4-A432-F9363857B236}" destId="{55A21BA8-5FFB-410B-9C49-5CD0AB2DC363}" srcOrd="2" destOrd="0" presId="urn:microsoft.com/office/officeart/2008/layout/LinedList"/>
    <dgm:cxn modelId="{191AE5F0-0326-4C23-B076-5C1F79BDF652}" type="presParOf" srcId="{D6B10401-5EF4-4D18-AFBA-C096734128A9}" destId="{BEBE0160-9F08-4A02-BC2D-4F1E25E308E8}" srcOrd="2" destOrd="0" presId="urn:microsoft.com/office/officeart/2008/layout/LinedList"/>
    <dgm:cxn modelId="{0C5C0AD9-5598-41B9-B950-54EA71CD6264}" type="presParOf" srcId="{D6B10401-5EF4-4D18-AFBA-C096734128A9}" destId="{DF1B56D9-2305-461E-A962-82D60C443696}" srcOrd="3" destOrd="0" presId="urn:microsoft.com/office/officeart/2008/layout/LinedList"/>
    <dgm:cxn modelId="{9814CA2D-5B78-487A-A101-51813BA27930}" type="presParOf" srcId="{D6B10401-5EF4-4D18-AFBA-C096734128A9}" destId="{19306A39-17AD-4B3F-AD48-985161453DA9}" srcOrd="4" destOrd="0" presId="urn:microsoft.com/office/officeart/2008/layout/LinedList"/>
    <dgm:cxn modelId="{C2E7F312-EE6F-4567-AC1E-589F741F9E3B}" type="presParOf" srcId="{19306A39-17AD-4B3F-AD48-985161453DA9}" destId="{9CEF0628-6A85-4CD7-A460-BDEE1F341488}" srcOrd="0" destOrd="0" presId="urn:microsoft.com/office/officeart/2008/layout/LinedList"/>
    <dgm:cxn modelId="{DEC2679F-186E-4623-AA22-0278E285A586}" type="presParOf" srcId="{19306A39-17AD-4B3F-AD48-985161453DA9}" destId="{21AAF886-F122-4380-8A3C-6B386AF3237F}" srcOrd="1" destOrd="0" presId="urn:microsoft.com/office/officeart/2008/layout/LinedList"/>
    <dgm:cxn modelId="{1027B2F7-E00F-4464-99CD-EA808A662EA4}" type="presParOf" srcId="{19306A39-17AD-4B3F-AD48-985161453DA9}" destId="{F278D8DC-295A-4F30-89AA-C016B2262532}" srcOrd="2" destOrd="0" presId="urn:microsoft.com/office/officeart/2008/layout/LinedList"/>
    <dgm:cxn modelId="{75DA7297-4F08-45A6-8E63-0C684F6FA8E0}" type="presParOf" srcId="{D6B10401-5EF4-4D18-AFBA-C096734128A9}" destId="{1A2673BE-6A30-4786-ACF2-8F369AFC1C58}" srcOrd="5" destOrd="0" presId="urn:microsoft.com/office/officeart/2008/layout/LinedList"/>
    <dgm:cxn modelId="{29FDC532-4B19-40C9-B1D5-7C8E8571F368}" type="presParOf" srcId="{D6B10401-5EF4-4D18-AFBA-C096734128A9}" destId="{0CEB64EC-4D3A-4013-9061-6817EBB8216E}" srcOrd="6" destOrd="0" presId="urn:microsoft.com/office/officeart/2008/layout/LinedList"/>
    <dgm:cxn modelId="{9D53DD3F-08E4-4EB0-8E4A-7BB68AD3B46D}" type="presParOf" srcId="{D6B10401-5EF4-4D18-AFBA-C096734128A9}" destId="{B7AE4CC7-9267-4891-BF7C-F152D5EBBEEB}" srcOrd="7" destOrd="0" presId="urn:microsoft.com/office/officeart/2008/layout/LinedList"/>
    <dgm:cxn modelId="{7C227915-44A4-4FFA-BE54-9C1497CB3BB1}" type="presParOf" srcId="{B7AE4CC7-9267-4891-BF7C-F152D5EBBEEB}" destId="{998D022A-E36B-4170-B6BB-BDDB38AE9193}" srcOrd="0" destOrd="0" presId="urn:microsoft.com/office/officeart/2008/layout/LinedList"/>
    <dgm:cxn modelId="{4AC770EF-FAC9-4843-8D54-B975E38349C7}" type="presParOf" srcId="{B7AE4CC7-9267-4891-BF7C-F152D5EBBEEB}" destId="{0496AB6C-1163-4675-960E-57FB59E7D395}" srcOrd="1" destOrd="0" presId="urn:microsoft.com/office/officeart/2008/layout/LinedList"/>
    <dgm:cxn modelId="{36791925-D694-4A40-AA01-9A2A251AF0CD}" type="presParOf" srcId="{B7AE4CC7-9267-4891-BF7C-F152D5EBBEEB}" destId="{E9AE5B23-6425-45C2-9FCD-3267065A167C}" srcOrd="2" destOrd="0" presId="urn:microsoft.com/office/officeart/2008/layout/LinedList"/>
    <dgm:cxn modelId="{757ACCB5-78CE-4017-83BF-ADC02AF5FDA4}" type="presParOf" srcId="{D6B10401-5EF4-4D18-AFBA-C096734128A9}" destId="{47953D06-D6A5-4ABE-AAB4-D7A9E27FC0E7}" srcOrd="8" destOrd="0" presId="urn:microsoft.com/office/officeart/2008/layout/LinedList"/>
    <dgm:cxn modelId="{21FA6042-9F27-4987-9A29-3B1A84460720}" type="presParOf" srcId="{D6B10401-5EF4-4D18-AFBA-C096734128A9}" destId="{B88D4ED2-5BAD-4BCB-9449-EDC2AA32B3D5}" srcOrd="9" destOrd="0" presId="urn:microsoft.com/office/officeart/2008/layout/LinedList"/>
    <dgm:cxn modelId="{1D88416A-54EE-412A-9398-00FA220FE07B}" type="presParOf" srcId="{D6B10401-5EF4-4D18-AFBA-C096734128A9}" destId="{4A1251DF-2911-4174-AA24-1FE5E528E8FE}" srcOrd="10" destOrd="0" presId="urn:microsoft.com/office/officeart/2008/layout/LinedList"/>
    <dgm:cxn modelId="{FBD08192-A2A0-4DF5-8B43-3E8DA238B08D}" type="presParOf" srcId="{4A1251DF-2911-4174-AA24-1FE5E528E8FE}" destId="{4352CFB8-04E1-4073-95D4-EFA32C879188}" srcOrd="0" destOrd="0" presId="urn:microsoft.com/office/officeart/2008/layout/LinedList"/>
    <dgm:cxn modelId="{D3CC55F1-29E9-4337-A5C6-04A9E4A19E2B}" type="presParOf" srcId="{4A1251DF-2911-4174-AA24-1FE5E528E8FE}" destId="{0C6CB9FC-74CB-49D2-B3C8-6EFD712256AE}" srcOrd="1" destOrd="0" presId="urn:microsoft.com/office/officeart/2008/layout/LinedList"/>
    <dgm:cxn modelId="{1F9A75CA-608E-46D9-BEB8-049FA267E2F8}" type="presParOf" srcId="{4A1251DF-2911-4174-AA24-1FE5E528E8FE}" destId="{AA885904-0FBB-4096-AF62-AA85A149A699}" srcOrd="2" destOrd="0" presId="urn:microsoft.com/office/officeart/2008/layout/LinedList"/>
    <dgm:cxn modelId="{8032A515-6EEB-41B0-89A5-2FFA0FD1D7C5}" type="presParOf" srcId="{D6B10401-5EF4-4D18-AFBA-C096734128A9}" destId="{E0B09718-9FE6-4C83-89B4-969DF6CFB975}" srcOrd="11" destOrd="0" presId="urn:microsoft.com/office/officeart/2008/layout/LinedList"/>
    <dgm:cxn modelId="{57419722-7D12-4B85-B03B-13979BDA3BFF}" type="presParOf" srcId="{D6B10401-5EF4-4D18-AFBA-C096734128A9}" destId="{E7DCFAEC-8BF5-4346-AF71-9D77ABB78AA8}" srcOrd="12" destOrd="0" presId="urn:microsoft.com/office/officeart/2008/layout/LinedList"/>
    <dgm:cxn modelId="{C4449143-1672-4797-A3F7-8093162BFDD7}" type="presParOf" srcId="{D6B10401-5EF4-4D18-AFBA-C096734128A9}" destId="{CAF32819-84B1-4D27-8B09-B7E507E42F34}" srcOrd="13" destOrd="0" presId="urn:microsoft.com/office/officeart/2008/layout/LinedList"/>
    <dgm:cxn modelId="{2ED36EED-6B9B-4F87-B1B1-5CEFD9BF357D}" type="presParOf" srcId="{CAF32819-84B1-4D27-8B09-B7E507E42F34}" destId="{9A499D66-2E0F-4281-AAE1-A087654719EB}" srcOrd="0" destOrd="0" presId="urn:microsoft.com/office/officeart/2008/layout/LinedList"/>
    <dgm:cxn modelId="{39EA7D1A-CEBA-4094-872C-A13C0B471316}" type="presParOf" srcId="{CAF32819-84B1-4D27-8B09-B7E507E42F34}" destId="{0D14E6C3-FEDA-4486-AF53-7926D952657F}" srcOrd="1" destOrd="0" presId="urn:microsoft.com/office/officeart/2008/layout/LinedList"/>
    <dgm:cxn modelId="{B1C48CB3-AA2B-4D30-A65C-49E3976AFE2E}" type="presParOf" srcId="{CAF32819-84B1-4D27-8B09-B7E507E42F34}" destId="{64C21D3B-3ADD-441D-A314-5C67588643A6}" srcOrd="2" destOrd="0" presId="urn:microsoft.com/office/officeart/2008/layout/LinedList"/>
    <dgm:cxn modelId="{C51ED9A7-A314-4B50-B64D-7D25D0080DE1}" type="presParOf" srcId="{D6B10401-5EF4-4D18-AFBA-C096734128A9}" destId="{615FA0B6-A43C-4916-A07B-0F5FBE2D6BDF}" srcOrd="14" destOrd="0" presId="urn:microsoft.com/office/officeart/2008/layout/LinedList"/>
    <dgm:cxn modelId="{44F126B9-0B65-4F33-B315-62C8FB1CA813}" type="presParOf" srcId="{D6B10401-5EF4-4D18-AFBA-C096734128A9}" destId="{A30AA329-C5D2-42CE-8376-AF5A5ACF6C9F}" srcOrd="15" destOrd="0" presId="urn:microsoft.com/office/officeart/2008/layout/LinedList"/>
    <dgm:cxn modelId="{97742F5C-8899-432B-8277-854AE078E8F3}" type="presParOf" srcId="{D6B10401-5EF4-4D18-AFBA-C096734128A9}" destId="{10365F37-B992-4C1D-9C39-A7CF52F0DBAE}" srcOrd="16" destOrd="0" presId="urn:microsoft.com/office/officeart/2008/layout/LinedList"/>
    <dgm:cxn modelId="{0AE28EE0-B792-409B-814E-30DC66301AB0}" type="presParOf" srcId="{10365F37-B992-4C1D-9C39-A7CF52F0DBAE}" destId="{0EB30A98-84DA-4C30-8485-391F0BD74017}" srcOrd="0" destOrd="0" presId="urn:microsoft.com/office/officeart/2008/layout/LinedList"/>
    <dgm:cxn modelId="{E0BD02D1-9E33-46E1-8939-ACEEDFF8B52F}" type="presParOf" srcId="{10365F37-B992-4C1D-9C39-A7CF52F0DBAE}" destId="{6D4CB227-1B24-4965-9516-98A2DD85ACA9}" srcOrd="1" destOrd="0" presId="urn:microsoft.com/office/officeart/2008/layout/LinedList"/>
    <dgm:cxn modelId="{E2D70282-C954-4C6C-B24E-45447C0639F3}" type="presParOf" srcId="{10365F37-B992-4C1D-9C39-A7CF52F0DBAE}" destId="{DE30537E-0D0D-4069-9ECD-4A78A42506A0}" srcOrd="2" destOrd="0" presId="urn:microsoft.com/office/officeart/2008/layout/LinedList"/>
    <dgm:cxn modelId="{322D5602-E9F4-4E9E-8EFA-F06BAEF87FBE}" type="presParOf" srcId="{D6B10401-5EF4-4D18-AFBA-C096734128A9}" destId="{E00A8A67-7E91-418D-8BD6-7AA38D7CA3B3}" srcOrd="17" destOrd="0" presId="urn:microsoft.com/office/officeart/2008/layout/LinedList"/>
    <dgm:cxn modelId="{6BFDB27A-0C35-4B27-8964-A0D9DA22A493}" type="presParOf" srcId="{D6B10401-5EF4-4D18-AFBA-C096734128A9}" destId="{4186B9D9-3D7F-4E77-8BD9-7E0CE1C2D8AC}" srcOrd="18" destOrd="0" presId="urn:microsoft.com/office/officeart/2008/layout/LinedList"/>
    <dgm:cxn modelId="{41B5E63B-7CD3-459A-B024-341DF730741F}" type="presParOf" srcId="{D6B10401-5EF4-4D18-AFBA-C096734128A9}" destId="{1C29E5A4-9828-41BF-A5CD-74081032374C}" srcOrd="19" destOrd="0" presId="urn:microsoft.com/office/officeart/2008/layout/LinedList"/>
    <dgm:cxn modelId="{2EBEE6C3-62BA-411C-AC90-275BDA115B38}" type="presParOf" srcId="{1C29E5A4-9828-41BF-A5CD-74081032374C}" destId="{6C36124B-EF05-4272-B589-5370CD724179}" srcOrd="0" destOrd="0" presId="urn:microsoft.com/office/officeart/2008/layout/LinedList"/>
    <dgm:cxn modelId="{B09F2CCA-5D22-4449-86D0-0B0111CDED3D}" type="presParOf" srcId="{1C29E5A4-9828-41BF-A5CD-74081032374C}" destId="{42D508A5-5998-4F9E-9D3E-EDEEBE61625E}" srcOrd="1" destOrd="0" presId="urn:microsoft.com/office/officeart/2008/layout/LinedList"/>
    <dgm:cxn modelId="{DE408B41-D124-434F-98B4-5A2CBC196AA4}" type="presParOf" srcId="{1C29E5A4-9828-41BF-A5CD-74081032374C}" destId="{DE767D72-C4E8-45B7-B1E4-2B736D0643D5}" srcOrd="2" destOrd="0" presId="urn:microsoft.com/office/officeart/2008/layout/LinedList"/>
    <dgm:cxn modelId="{DE43AE3B-8CAB-43E7-96E7-A3500B51D6E4}" type="presParOf" srcId="{D6B10401-5EF4-4D18-AFBA-C096734128A9}" destId="{0737B234-D11B-468B-8AD4-3D39D501ECED}" srcOrd="20" destOrd="0" presId="urn:microsoft.com/office/officeart/2008/layout/LinedList"/>
    <dgm:cxn modelId="{1991DE85-1442-4BA7-8F25-FD8E78E23D02}" type="presParOf" srcId="{D6B10401-5EF4-4D18-AFBA-C096734128A9}" destId="{1CC0C356-8FDD-47E9-BEEA-D7CE75D32BAD}" srcOrd="21" destOrd="0" presId="urn:microsoft.com/office/officeart/2008/layout/LinedList"/>
    <dgm:cxn modelId="{3844A6CA-E159-491C-9BED-FC68A91E6ACD}" type="presParOf" srcId="{D6B10401-5EF4-4D18-AFBA-C096734128A9}" destId="{29992010-816F-44E1-945F-155109271D57}" srcOrd="22" destOrd="0" presId="urn:microsoft.com/office/officeart/2008/layout/LinedList"/>
    <dgm:cxn modelId="{5A87C745-615F-49D1-BB44-3CF98D7D6CE5}" type="presParOf" srcId="{29992010-816F-44E1-945F-155109271D57}" destId="{97D07F85-DCE1-4233-8C4D-B18709440D53}" srcOrd="0" destOrd="0" presId="urn:microsoft.com/office/officeart/2008/layout/LinedList"/>
    <dgm:cxn modelId="{816DEB1D-0C55-4237-9B73-2FF0B63C413A}" type="presParOf" srcId="{29992010-816F-44E1-945F-155109271D57}" destId="{C4D501EE-2B16-4D77-8F82-E6B646DD0950}" srcOrd="1" destOrd="0" presId="urn:microsoft.com/office/officeart/2008/layout/LinedList"/>
    <dgm:cxn modelId="{7D280419-BBF5-4E31-B9D0-2854DB26988E}" type="presParOf" srcId="{29992010-816F-44E1-945F-155109271D57}" destId="{BDDB5F4B-6BD0-41F9-90C0-D1777B38F3A9}" srcOrd="2" destOrd="0" presId="urn:microsoft.com/office/officeart/2008/layout/LinedList"/>
    <dgm:cxn modelId="{561CE5CF-1AB9-4207-AF02-417604050A76}" type="presParOf" srcId="{D6B10401-5EF4-4D18-AFBA-C096734128A9}" destId="{37C32C92-AFF1-475F-B022-1182CD879E13}" srcOrd="23" destOrd="0" presId="urn:microsoft.com/office/officeart/2008/layout/LinedList"/>
    <dgm:cxn modelId="{02D0515A-2C67-4465-AF9F-9262A885B97B}" type="presParOf" srcId="{D6B10401-5EF4-4D18-AFBA-C096734128A9}" destId="{258725DF-62B9-45D0-A9CB-6A7BFD896E10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 custT="1"/>
      <dgm:spPr/>
      <dgm:t>
        <a:bodyPr/>
        <a:lstStyle/>
        <a:p>
          <a:endParaRPr lang="ru-RU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uk-UA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Челлендж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Приміщення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738C7-60EA-4450-BF72-3715E298175F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3F11CB-BDD7-4A0B-9326-34A95A1E7DC6}" type="parTrans" cxnId="{3525B8A4-E792-4C51-9E36-53A655CF5CC8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D1902-5F5F-4D2F-8442-8175DBB393AB}" type="sibTrans" cxnId="{3525B8A4-E792-4C51-9E36-53A655CF5CC8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DFB2A-250C-46A5-8EE5-EDF1B3C087A9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Історія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D0A0E-5477-413C-8AAF-6AEA11E78E93}" type="parTrans" cxnId="{295B102A-77B5-443B-9539-775C5F13FD03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3AEE5-64E2-49E5-A7D5-3509519F3540}" type="sibTrans" cxnId="{295B102A-77B5-443B-9539-775C5F13FD03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D5187-B51D-4009-94CE-424462B737EB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Побудова світу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26D91-7555-48FF-B562-3A0329F4D177}" type="parTrans" cxnId="{4C05B1DF-D9B2-486F-9B9A-2CD874CD6073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E77B3B-3A74-47DC-847C-5F808A7AC1EA}" type="sibTrans" cxnId="{4C05B1DF-D9B2-486F-9B9A-2CD874CD6073}">
      <dgm:prSet/>
      <dgm:spPr/>
      <dgm:t>
        <a:bodyPr/>
        <a:lstStyle/>
        <a:p>
          <a:endParaRPr lang="ru-RU" sz="2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7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7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6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7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6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7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6"/>
      <dgm:spPr/>
    </dgm:pt>
    <dgm:pt modelId="{B88D4ED2-5BAD-4BCB-9449-EDC2AA32B3D5}" type="pres">
      <dgm:prSet presAssocID="{87A5DE77-4D10-44ED-BA93-DE3D653DB156}" presName="vertSpace2b" presStyleCnt="0"/>
      <dgm:spPr/>
    </dgm:pt>
    <dgm:pt modelId="{4A1251DF-2911-4174-AA24-1FE5E528E8FE}" type="pres">
      <dgm:prSet presAssocID="{914738C7-60EA-4450-BF72-3715E298175F}" presName="horz2" presStyleCnt="0"/>
      <dgm:spPr/>
    </dgm:pt>
    <dgm:pt modelId="{4352CFB8-04E1-4073-95D4-EFA32C879188}" type="pres">
      <dgm:prSet presAssocID="{914738C7-60EA-4450-BF72-3715E298175F}" presName="horzSpace2" presStyleCnt="0"/>
      <dgm:spPr/>
    </dgm:pt>
    <dgm:pt modelId="{0C6CB9FC-74CB-49D2-B3C8-6EFD712256AE}" type="pres">
      <dgm:prSet presAssocID="{914738C7-60EA-4450-BF72-3715E298175F}" presName="tx2" presStyleLbl="revTx" presStyleIdx="4" presStyleCnt="7"/>
      <dgm:spPr/>
      <dgm:t>
        <a:bodyPr/>
        <a:lstStyle/>
        <a:p>
          <a:endParaRPr lang="ru-RU"/>
        </a:p>
      </dgm:t>
    </dgm:pt>
    <dgm:pt modelId="{AA885904-0FBB-4096-AF62-AA85A149A699}" type="pres">
      <dgm:prSet presAssocID="{914738C7-60EA-4450-BF72-3715E298175F}" presName="vert2" presStyleCnt="0"/>
      <dgm:spPr/>
    </dgm:pt>
    <dgm:pt modelId="{E0B09718-9FE6-4C83-89B4-969DF6CFB975}" type="pres">
      <dgm:prSet presAssocID="{914738C7-60EA-4450-BF72-3715E298175F}" presName="thinLine2b" presStyleLbl="callout" presStyleIdx="3" presStyleCnt="6"/>
      <dgm:spPr/>
    </dgm:pt>
    <dgm:pt modelId="{E7DCFAEC-8BF5-4346-AF71-9D77ABB78AA8}" type="pres">
      <dgm:prSet presAssocID="{914738C7-60EA-4450-BF72-3715E298175F}" presName="vertSpace2b" presStyleCnt="0"/>
      <dgm:spPr/>
    </dgm:pt>
    <dgm:pt modelId="{F6FE9664-71FE-4C96-83FC-AEE96521CE00}" type="pres">
      <dgm:prSet presAssocID="{73ADFB2A-250C-46A5-8EE5-EDF1B3C087A9}" presName="horz2" presStyleCnt="0"/>
      <dgm:spPr/>
    </dgm:pt>
    <dgm:pt modelId="{9A9EF7AC-785B-4DFF-AD26-7AE36ED2E24C}" type="pres">
      <dgm:prSet presAssocID="{73ADFB2A-250C-46A5-8EE5-EDF1B3C087A9}" presName="horzSpace2" presStyleCnt="0"/>
      <dgm:spPr/>
    </dgm:pt>
    <dgm:pt modelId="{625AF21A-975B-48EF-AE52-8BF777CC2570}" type="pres">
      <dgm:prSet presAssocID="{73ADFB2A-250C-46A5-8EE5-EDF1B3C087A9}" presName="tx2" presStyleLbl="revTx" presStyleIdx="5" presStyleCnt="7"/>
      <dgm:spPr/>
      <dgm:t>
        <a:bodyPr/>
        <a:lstStyle/>
        <a:p>
          <a:endParaRPr lang="ru-RU"/>
        </a:p>
      </dgm:t>
    </dgm:pt>
    <dgm:pt modelId="{757E3147-070C-4444-A2EA-5DB8D0CA443A}" type="pres">
      <dgm:prSet presAssocID="{73ADFB2A-250C-46A5-8EE5-EDF1B3C087A9}" presName="vert2" presStyleCnt="0"/>
      <dgm:spPr/>
    </dgm:pt>
    <dgm:pt modelId="{2A8F0116-5F63-432C-BDE9-55CAD6FAAB4C}" type="pres">
      <dgm:prSet presAssocID="{73ADFB2A-250C-46A5-8EE5-EDF1B3C087A9}" presName="thinLine2b" presStyleLbl="callout" presStyleIdx="4" presStyleCnt="6"/>
      <dgm:spPr/>
    </dgm:pt>
    <dgm:pt modelId="{5F37D98C-DBFF-4A28-8313-240230AA8FA2}" type="pres">
      <dgm:prSet presAssocID="{73ADFB2A-250C-46A5-8EE5-EDF1B3C087A9}" presName="vertSpace2b" presStyleCnt="0"/>
      <dgm:spPr/>
    </dgm:pt>
    <dgm:pt modelId="{9486FC44-8726-4D70-A354-0C4E4A979141}" type="pres">
      <dgm:prSet presAssocID="{F01D5187-B51D-4009-94CE-424462B737EB}" presName="horz2" presStyleCnt="0"/>
      <dgm:spPr/>
    </dgm:pt>
    <dgm:pt modelId="{F11F77F7-8619-4B7F-9921-61AB0E5C9264}" type="pres">
      <dgm:prSet presAssocID="{F01D5187-B51D-4009-94CE-424462B737EB}" presName="horzSpace2" presStyleCnt="0"/>
      <dgm:spPr/>
    </dgm:pt>
    <dgm:pt modelId="{E4525ADD-D96F-4045-991F-D72E4E6B8B79}" type="pres">
      <dgm:prSet presAssocID="{F01D5187-B51D-4009-94CE-424462B737EB}" presName="tx2" presStyleLbl="revTx" presStyleIdx="6" presStyleCnt="7"/>
      <dgm:spPr/>
      <dgm:t>
        <a:bodyPr/>
        <a:lstStyle/>
        <a:p>
          <a:endParaRPr lang="ru-RU"/>
        </a:p>
      </dgm:t>
    </dgm:pt>
    <dgm:pt modelId="{1F8B173E-1061-42DA-81C1-CB6A66400D87}" type="pres">
      <dgm:prSet presAssocID="{F01D5187-B51D-4009-94CE-424462B737EB}" presName="vert2" presStyleCnt="0"/>
      <dgm:spPr/>
    </dgm:pt>
    <dgm:pt modelId="{FD46BB49-6FFA-449F-BDAE-9C3DE37B3421}" type="pres">
      <dgm:prSet presAssocID="{F01D5187-B51D-4009-94CE-424462B737EB}" presName="thinLine2b" presStyleLbl="callout" presStyleIdx="5" presStyleCnt="6"/>
      <dgm:spPr/>
    </dgm:pt>
    <dgm:pt modelId="{6444CB8D-35A5-4F82-B4B0-016014222497}" type="pres">
      <dgm:prSet presAssocID="{F01D5187-B51D-4009-94CE-424462B737EB}" presName="vertSpace2b" presStyleCnt="0"/>
      <dgm:spPr/>
    </dgm:pt>
  </dgm:ptLst>
  <dgm:cxnLst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BB208D73-ED4E-4ABE-9A8C-6986F5BD704C}" type="presOf" srcId="{900349F5-3F4E-4A06-9047-0696A9F229ED}" destId="{0CC77C34-DDC9-4316-A676-D050EF80B38A}" srcOrd="0" destOrd="0" presId="urn:microsoft.com/office/officeart/2008/layout/LinedList"/>
    <dgm:cxn modelId="{1140E8E5-85EB-411C-AB98-B40D6BB9BC08}" type="presOf" srcId="{0707525C-9695-4AB4-9E1D-E1F76ABDD007}" destId="{BFF5FEB5-F029-4829-843A-56D06C4B036A}" srcOrd="0" destOrd="0" presId="urn:microsoft.com/office/officeart/2008/layout/LinedList"/>
    <dgm:cxn modelId="{D98E665B-954C-40DC-9C56-B48A0A01F9BF}" type="presOf" srcId="{8363685A-C2C3-486B-A78D-65CF912C9B9F}" destId="{9E22E9CD-5CCC-492C-965A-BDA38AF874DB}" srcOrd="0" destOrd="0" presId="urn:microsoft.com/office/officeart/2008/layout/LinedList"/>
    <dgm:cxn modelId="{100BFF1F-D111-4CC7-80D8-EB90D282BDB5}" type="presOf" srcId="{F01D5187-B51D-4009-94CE-424462B737EB}" destId="{E4525ADD-D96F-4045-991F-D72E4E6B8B79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3525B8A4-E792-4C51-9E36-53A655CF5CC8}" srcId="{8363685A-C2C3-486B-A78D-65CF912C9B9F}" destId="{914738C7-60EA-4450-BF72-3715E298175F}" srcOrd="3" destOrd="0" parTransId="{DE3F11CB-BDD7-4A0B-9326-34A95A1E7DC6}" sibTransId="{823D1902-5F5F-4D2F-8442-8175DBB393AB}"/>
    <dgm:cxn modelId="{295B102A-77B5-443B-9539-775C5F13FD03}" srcId="{8363685A-C2C3-486B-A78D-65CF912C9B9F}" destId="{73ADFB2A-250C-46A5-8EE5-EDF1B3C087A9}" srcOrd="4" destOrd="0" parTransId="{B42D0A0E-5477-413C-8AAF-6AEA11E78E93}" sibTransId="{CB03AEE5-64E2-49E5-A7D5-3509519F3540}"/>
    <dgm:cxn modelId="{581352A1-0DEF-49A0-9D56-1D360CC8368B}" type="presOf" srcId="{87A5DE77-4D10-44ED-BA93-DE3D653DB156}" destId="{0496AB6C-1163-4675-960E-57FB59E7D395}" srcOrd="0" destOrd="0" presId="urn:microsoft.com/office/officeart/2008/layout/LinedList"/>
    <dgm:cxn modelId="{4C05B1DF-D9B2-486F-9B9A-2CD874CD6073}" srcId="{8363685A-C2C3-486B-A78D-65CF912C9B9F}" destId="{F01D5187-B51D-4009-94CE-424462B737EB}" srcOrd="5" destOrd="0" parTransId="{7DF26D91-7555-48FF-B562-3A0329F4D177}" sibTransId="{39E77B3B-3A74-47DC-847C-5F808A7AC1EA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7E0CB3D0-66D7-47D8-9725-F2106BE47182}" type="presOf" srcId="{73ADFB2A-250C-46A5-8EE5-EDF1B3C087A9}" destId="{625AF21A-975B-48EF-AE52-8BF777CC2570}" srcOrd="0" destOrd="0" presId="urn:microsoft.com/office/officeart/2008/layout/LinedList"/>
    <dgm:cxn modelId="{01455E4F-2545-49E6-BB1A-1D85505321CD}" type="presOf" srcId="{914738C7-60EA-4450-BF72-3715E298175F}" destId="{0C6CB9FC-74CB-49D2-B3C8-6EFD712256AE}" srcOrd="0" destOrd="0" presId="urn:microsoft.com/office/officeart/2008/layout/LinedList"/>
    <dgm:cxn modelId="{C4D93873-7F8A-4CAF-8587-29B30C587CE6}" type="presOf" srcId="{E64099F6-6BD3-4E91-B72A-FE732A3E2132}" destId="{21AAF886-F122-4380-8A3C-6B386AF3237F}" srcOrd="0" destOrd="0" presId="urn:microsoft.com/office/officeart/2008/layout/LinedList"/>
    <dgm:cxn modelId="{2DFFEF08-67CD-4145-9FD1-0ACA9A154B14}" type="presParOf" srcId="{BFF5FEB5-F029-4829-843A-56D06C4B036A}" destId="{0DD0768D-820B-4DD5-8BC1-75F23203F997}" srcOrd="0" destOrd="0" presId="urn:microsoft.com/office/officeart/2008/layout/LinedList"/>
    <dgm:cxn modelId="{1B151F60-21AD-4288-AD93-310C3F2F0410}" type="presParOf" srcId="{BFF5FEB5-F029-4829-843A-56D06C4B036A}" destId="{060B58F7-10F7-4AD2-B77D-98D6F1875AB5}" srcOrd="1" destOrd="0" presId="urn:microsoft.com/office/officeart/2008/layout/LinedList"/>
    <dgm:cxn modelId="{65C72206-6D0F-4952-A366-09F2121F7012}" type="presParOf" srcId="{060B58F7-10F7-4AD2-B77D-98D6F1875AB5}" destId="{9E22E9CD-5CCC-492C-965A-BDA38AF874DB}" srcOrd="0" destOrd="0" presId="urn:microsoft.com/office/officeart/2008/layout/LinedList"/>
    <dgm:cxn modelId="{414E059E-5027-44E4-96D5-464AAFA0E3A5}" type="presParOf" srcId="{060B58F7-10F7-4AD2-B77D-98D6F1875AB5}" destId="{D6B10401-5EF4-4D18-AFBA-C096734128A9}" srcOrd="1" destOrd="0" presId="urn:microsoft.com/office/officeart/2008/layout/LinedList"/>
    <dgm:cxn modelId="{B84FF252-300C-41B2-8F1F-DB2E675AA000}" type="presParOf" srcId="{D6B10401-5EF4-4D18-AFBA-C096734128A9}" destId="{5E9E48FB-4D8E-45C4-9D2A-C6CEB32F0FA9}" srcOrd="0" destOrd="0" presId="urn:microsoft.com/office/officeart/2008/layout/LinedList"/>
    <dgm:cxn modelId="{33743CA6-E716-4788-9202-25C48CF02375}" type="presParOf" srcId="{D6B10401-5EF4-4D18-AFBA-C096734128A9}" destId="{55FB22F4-EC2E-40C4-A432-F9363857B236}" srcOrd="1" destOrd="0" presId="urn:microsoft.com/office/officeart/2008/layout/LinedList"/>
    <dgm:cxn modelId="{76B273E4-3A42-4F77-B0DA-6A3633B7FD65}" type="presParOf" srcId="{55FB22F4-EC2E-40C4-A432-F9363857B236}" destId="{109AD423-DBD6-4BC7-A114-0FA67755523A}" srcOrd="0" destOrd="0" presId="urn:microsoft.com/office/officeart/2008/layout/LinedList"/>
    <dgm:cxn modelId="{20934302-DBF7-495B-9372-32423467D66F}" type="presParOf" srcId="{55FB22F4-EC2E-40C4-A432-F9363857B236}" destId="{0CC77C34-DDC9-4316-A676-D050EF80B38A}" srcOrd="1" destOrd="0" presId="urn:microsoft.com/office/officeart/2008/layout/LinedList"/>
    <dgm:cxn modelId="{986B4B6D-B93B-490E-BD46-5517DEC4D93A}" type="presParOf" srcId="{55FB22F4-EC2E-40C4-A432-F9363857B236}" destId="{55A21BA8-5FFB-410B-9C49-5CD0AB2DC363}" srcOrd="2" destOrd="0" presId="urn:microsoft.com/office/officeart/2008/layout/LinedList"/>
    <dgm:cxn modelId="{A4706AEE-4D8F-491D-AB84-56041613E5F4}" type="presParOf" srcId="{D6B10401-5EF4-4D18-AFBA-C096734128A9}" destId="{BEBE0160-9F08-4A02-BC2D-4F1E25E308E8}" srcOrd="2" destOrd="0" presId="urn:microsoft.com/office/officeart/2008/layout/LinedList"/>
    <dgm:cxn modelId="{7FE234D7-6118-493D-B6CA-A12E97ADCE20}" type="presParOf" srcId="{D6B10401-5EF4-4D18-AFBA-C096734128A9}" destId="{DF1B56D9-2305-461E-A962-82D60C443696}" srcOrd="3" destOrd="0" presId="urn:microsoft.com/office/officeart/2008/layout/LinedList"/>
    <dgm:cxn modelId="{B4BD91F7-4DD6-4021-8462-01BF82362AAE}" type="presParOf" srcId="{D6B10401-5EF4-4D18-AFBA-C096734128A9}" destId="{19306A39-17AD-4B3F-AD48-985161453DA9}" srcOrd="4" destOrd="0" presId="urn:microsoft.com/office/officeart/2008/layout/LinedList"/>
    <dgm:cxn modelId="{C8E7C768-E7DF-49F2-81D9-6026BA7A2B59}" type="presParOf" srcId="{19306A39-17AD-4B3F-AD48-985161453DA9}" destId="{9CEF0628-6A85-4CD7-A460-BDEE1F341488}" srcOrd="0" destOrd="0" presId="urn:microsoft.com/office/officeart/2008/layout/LinedList"/>
    <dgm:cxn modelId="{1018DAF5-0768-4998-914F-2530E53FD25A}" type="presParOf" srcId="{19306A39-17AD-4B3F-AD48-985161453DA9}" destId="{21AAF886-F122-4380-8A3C-6B386AF3237F}" srcOrd="1" destOrd="0" presId="urn:microsoft.com/office/officeart/2008/layout/LinedList"/>
    <dgm:cxn modelId="{22E723EA-08F6-43B6-9884-87760DE9BA5D}" type="presParOf" srcId="{19306A39-17AD-4B3F-AD48-985161453DA9}" destId="{F278D8DC-295A-4F30-89AA-C016B2262532}" srcOrd="2" destOrd="0" presId="urn:microsoft.com/office/officeart/2008/layout/LinedList"/>
    <dgm:cxn modelId="{C85FD167-5404-4EE8-8A86-083655921125}" type="presParOf" srcId="{D6B10401-5EF4-4D18-AFBA-C096734128A9}" destId="{1A2673BE-6A30-4786-ACF2-8F369AFC1C58}" srcOrd="5" destOrd="0" presId="urn:microsoft.com/office/officeart/2008/layout/LinedList"/>
    <dgm:cxn modelId="{90F56682-E7CE-4C23-AF52-41DB7A7CACE5}" type="presParOf" srcId="{D6B10401-5EF4-4D18-AFBA-C096734128A9}" destId="{0CEB64EC-4D3A-4013-9061-6817EBB8216E}" srcOrd="6" destOrd="0" presId="urn:microsoft.com/office/officeart/2008/layout/LinedList"/>
    <dgm:cxn modelId="{E7077EAF-BE5E-4F8F-8BFB-990BEFD2CAD2}" type="presParOf" srcId="{D6B10401-5EF4-4D18-AFBA-C096734128A9}" destId="{B7AE4CC7-9267-4891-BF7C-F152D5EBBEEB}" srcOrd="7" destOrd="0" presId="urn:microsoft.com/office/officeart/2008/layout/LinedList"/>
    <dgm:cxn modelId="{AA7B20FC-F408-4D59-B161-7D6964DFDADC}" type="presParOf" srcId="{B7AE4CC7-9267-4891-BF7C-F152D5EBBEEB}" destId="{998D022A-E36B-4170-B6BB-BDDB38AE9193}" srcOrd="0" destOrd="0" presId="urn:microsoft.com/office/officeart/2008/layout/LinedList"/>
    <dgm:cxn modelId="{9BE46482-B736-431D-B6FE-65613BFCF2A6}" type="presParOf" srcId="{B7AE4CC7-9267-4891-BF7C-F152D5EBBEEB}" destId="{0496AB6C-1163-4675-960E-57FB59E7D395}" srcOrd="1" destOrd="0" presId="urn:microsoft.com/office/officeart/2008/layout/LinedList"/>
    <dgm:cxn modelId="{DFC0DE52-D3CD-463F-9485-5600CFA39254}" type="presParOf" srcId="{B7AE4CC7-9267-4891-BF7C-F152D5EBBEEB}" destId="{E9AE5B23-6425-45C2-9FCD-3267065A167C}" srcOrd="2" destOrd="0" presId="urn:microsoft.com/office/officeart/2008/layout/LinedList"/>
    <dgm:cxn modelId="{514A5FDC-2573-4D96-BB4F-26826BCF97E9}" type="presParOf" srcId="{D6B10401-5EF4-4D18-AFBA-C096734128A9}" destId="{47953D06-D6A5-4ABE-AAB4-D7A9E27FC0E7}" srcOrd="8" destOrd="0" presId="urn:microsoft.com/office/officeart/2008/layout/LinedList"/>
    <dgm:cxn modelId="{94A5A013-3AB4-4DE1-A6E7-46EEAD25DBEB}" type="presParOf" srcId="{D6B10401-5EF4-4D18-AFBA-C096734128A9}" destId="{B88D4ED2-5BAD-4BCB-9449-EDC2AA32B3D5}" srcOrd="9" destOrd="0" presId="urn:microsoft.com/office/officeart/2008/layout/LinedList"/>
    <dgm:cxn modelId="{8B0E110F-2E3B-40C0-9FF4-8AFCA3FD9983}" type="presParOf" srcId="{D6B10401-5EF4-4D18-AFBA-C096734128A9}" destId="{4A1251DF-2911-4174-AA24-1FE5E528E8FE}" srcOrd="10" destOrd="0" presId="urn:microsoft.com/office/officeart/2008/layout/LinedList"/>
    <dgm:cxn modelId="{B56DD983-7026-44BE-842F-22255B73DF9A}" type="presParOf" srcId="{4A1251DF-2911-4174-AA24-1FE5E528E8FE}" destId="{4352CFB8-04E1-4073-95D4-EFA32C879188}" srcOrd="0" destOrd="0" presId="urn:microsoft.com/office/officeart/2008/layout/LinedList"/>
    <dgm:cxn modelId="{11E8F2E8-0DF1-42B8-8E85-2B8242965392}" type="presParOf" srcId="{4A1251DF-2911-4174-AA24-1FE5E528E8FE}" destId="{0C6CB9FC-74CB-49D2-B3C8-6EFD712256AE}" srcOrd="1" destOrd="0" presId="urn:microsoft.com/office/officeart/2008/layout/LinedList"/>
    <dgm:cxn modelId="{9034F1F1-6974-4CF4-BC66-A774B482DFD8}" type="presParOf" srcId="{4A1251DF-2911-4174-AA24-1FE5E528E8FE}" destId="{AA885904-0FBB-4096-AF62-AA85A149A699}" srcOrd="2" destOrd="0" presId="urn:microsoft.com/office/officeart/2008/layout/LinedList"/>
    <dgm:cxn modelId="{E7F17ADA-47A0-41EF-8C2D-5D24849847D0}" type="presParOf" srcId="{D6B10401-5EF4-4D18-AFBA-C096734128A9}" destId="{E0B09718-9FE6-4C83-89B4-969DF6CFB975}" srcOrd="11" destOrd="0" presId="urn:microsoft.com/office/officeart/2008/layout/LinedList"/>
    <dgm:cxn modelId="{B1B0ED9A-6AAF-47ED-B6E9-F3EC19F56EC4}" type="presParOf" srcId="{D6B10401-5EF4-4D18-AFBA-C096734128A9}" destId="{E7DCFAEC-8BF5-4346-AF71-9D77ABB78AA8}" srcOrd="12" destOrd="0" presId="urn:microsoft.com/office/officeart/2008/layout/LinedList"/>
    <dgm:cxn modelId="{7B966677-B919-4897-87D2-D9FD0D44CF10}" type="presParOf" srcId="{D6B10401-5EF4-4D18-AFBA-C096734128A9}" destId="{F6FE9664-71FE-4C96-83FC-AEE96521CE00}" srcOrd="13" destOrd="0" presId="urn:microsoft.com/office/officeart/2008/layout/LinedList"/>
    <dgm:cxn modelId="{4CB1E957-531F-4EAB-BA60-426A8F8AB5F4}" type="presParOf" srcId="{F6FE9664-71FE-4C96-83FC-AEE96521CE00}" destId="{9A9EF7AC-785B-4DFF-AD26-7AE36ED2E24C}" srcOrd="0" destOrd="0" presId="urn:microsoft.com/office/officeart/2008/layout/LinedList"/>
    <dgm:cxn modelId="{C3951F7F-087A-4EED-8127-20070C5ADB55}" type="presParOf" srcId="{F6FE9664-71FE-4C96-83FC-AEE96521CE00}" destId="{625AF21A-975B-48EF-AE52-8BF777CC2570}" srcOrd="1" destOrd="0" presId="urn:microsoft.com/office/officeart/2008/layout/LinedList"/>
    <dgm:cxn modelId="{30AAB5C9-C5D8-4BED-AF8E-552BB07D7C05}" type="presParOf" srcId="{F6FE9664-71FE-4C96-83FC-AEE96521CE00}" destId="{757E3147-070C-4444-A2EA-5DB8D0CA443A}" srcOrd="2" destOrd="0" presId="urn:microsoft.com/office/officeart/2008/layout/LinedList"/>
    <dgm:cxn modelId="{E685EA9B-2282-4035-86AF-C240DFABEF0B}" type="presParOf" srcId="{D6B10401-5EF4-4D18-AFBA-C096734128A9}" destId="{2A8F0116-5F63-432C-BDE9-55CAD6FAAB4C}" srcOrd="14" destOrd="0" presId="urn:microsoft.com/office/officeart/2008/layout/LinedList"/>
    <dgm:cxn modelId="{C2E034A6-F7DF-4DDA-92A3-07DD8C61E0D2}" type="presParOf" srcId="{D6B10401-5EF4-4D18-AFBA-C096734128A9}" destId="{5F37D98C-DBFF-4A28-8313-240230AA8FA2}" srcOrd="15" destOrd="0" presId="urn:microsoft.com/office/officeart/2008/layout/LinedList"/>
    <dgm:cxn modelId="{5078E855-B280-49F5-BBC8-0DA62A16851C}" type="presParOf" srcId="{D6B10401-5EF4-4D18-AFBA-C096734128A9}" destId="{9486FC44-8726-4D70-A354-0C4E4A979141}" srcOrd="16" destOrd="0" presId="urn:microsoft.com/office/officeart/2008/layout/LinedList"/>
    <dgm:cxn modelId="{5F42436B-C176-4E52-94CF-6F8E01E15E09}" type="presParOf" srcId="{9486FC44-8726-4D70-A354-0C4E4A979141}" destId="{F11F77F7-8619-4B7F-9921-61AB0E5C9264}" srcOrd="0" destOrd="0" presId="urn:microsoft.com/office/officeart/2008/layout/LinedList"/>
    <dgm:cxn modelId="{82195A36-8B26-4B7C-BE46-AE54A6CA0DC2}" type="presParOf" srcId="{9486FC44-8726-4D70-A354-0C4E4A979141}" destId="{E4525ADD-D96F-4045-991F-D72E4E6B8B79}" srcOrd="1" destOrd="0" presId="urn:microsoft.com/office/officeart/2008/layout/LinedList"/>
    <dgm:cxn modelId="{52DDB5E7-CBD2-4219-A823-38DD88820869}" type="presParOf" srcId="{9486FC44-8726-4D70-A354-0C4E4A979141}" destId="{1F8B173E-1061-42DA-81C1-CB6A66400D87}" srcOrd="2" destOrd="0" presId="urn:microsoft.com/office/officeart/2008/layout/LinedList"/>
    <dgm:cxn modelId="{84CD1EC4-6E58-4A60-989F-A9DD6760A34E}" type="presParOf" srcId="{D6B10401-5EF4-4D18-AFBA-C096734128A9}" destId="{FD46BB49-6FFA-449F-BDAE-9C3DE37B3421}" srcOrd="17" destOrd="0" presId="urn:microsoft.com/office/officeart/2008/layout/LinedList"/>
    <dgm:cxn modelId="{F0F8A906-33CB-44BE-9D16-24E181704315}" type="presParOf" srcId="{D6B10401-5EF4-4D18-AFBA-C096734128A9}" destId="{6444CB8D-35A5-4F82-B4B0-016014222497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/>
      <dgm:spPr/>
      <dgm:t>
        <a:bodyPr/>
        <a:lstStyle/>
        <a:p>
          <a:endParaRPr lang="ru-RU" dirty="0"/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/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/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Об</a:t>
          </a:r>
          <a:r>
            <a:rPr lang="en-US" sz="2500" dirty="0" smtClean="0">
              <a:solidFill>
                <a:srgbClr val="002060"/>
              </a:solidFill>
            </a:rPr>
            <a:t>’</a:t>
          </a:r>
          <a:r>
            <a:rPr lang="uk-UA" sz="2500" dirty="0" err="1" smtClean="0">
              <a:solidFill>
                <a:srgbClr val="002060"/>
              </a:solidFill>
            </a:rPr>
            <a:t>єкти</a:t>
          </a:r>
          <a:endParaRPr lang="ru-RU" sz="2500" dirty="0">
            <a:solidFill>
              <a:srgbClr val="002060"/>
            </a:solidFill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/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/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</a:rPr>
            <a:t>Властивості</a:t>
          </a:r>
          <a:endParaRPr lang="ru-RU" sz="2500" dirty="0">
            <a:solidFill>
              <a:srgbClr val="002060"/>
            </a:solidFill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/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/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Поведінка</a:t>
          </a:r>
          <a:endParaRPr lang="ru-RU" sz="2500" dirty="0">
            <a:solidFill>
              <a:srgbClr val="002060"/>
            </a:solidFill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/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/>
        </a:p>
      </dgm:t>
    </dgm:pt>
    <dgm:pt modelId="{914738C7-60EA-4450-BF72-3715E298175F}">
      <dgm:prSet phldrT="[Текст]" custT="1"/>
      <dgm:spPr/>
      <dgm:t>
        <a:bodyPr/>
        <a:lstStyle/>
        <a:p>
          <a:r>
            <a:rPr lang="uk-UA" sz="2500" dirty="0" smtClean="0">
              <a:solidFill>
                <a:srgbClr val="002060"/>
              </a:solidFill>
            </a:rPr>
            <a:t>Відносини</a:t>
          </a:r>
          <a:endParaRPr lang="ru-RU" sz="2500" dirty="0">
            <a:solidFill>
              <a:srgbClr val="002060"/>
            </a:solidFill>
          </a:endParaRPr>
        </a:p>
      </dgm:t>
    </dgm:pt>
    <dgm:pt modelId="{DE3F11CB-BDD7-4A0B-9326-34A95A1E7DC6}" type="parTrans" cxnId="{3525B8A4-E792-4C51-9E36-53A655CF5CC8}">
      <dgm:prSet/>
      <dgm:spPr/>
      <dgm:t>
        <a:bodyPr/>
        <a:lstStyle/>
        <a:p>
          <a:endParaRPr lang="ru-RU"/>
        </a:p>
      </dgm:t>
    </dgm:pt>
    <dgm:pt modelId="{823D1902-5F5F-4D2F-8442-8175DBB393AB}" type="sibTrans" cxnId="{3525B8A4-E792-4C51-9E36-53A655CF5CC8}">
      <dgm:prSet/>
      <dgm:spPr/>
      <dgm:t>
        <a:bodyPr/>
        <a:lstStyle/>
        <a:p>
          <a:endParaRPr lang="ru-RU"/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5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5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4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5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4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5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4"/>
      <dgm:spPr/>
    </dgm:pt>
    <dgm:pt modelId="{B88D4ED2-5BAD-4BCB-9449-EDC2AA32B3D5}" type="pres">
      <dgm:prSet presAssocID="{87A5DE77-4D10-44ED-BA93-DE3D653DB156}" presName="vertSpace2b" presStyleCnt="0"/>
      <dgm:spPr/>
    </dgm:pt>
    <dgm:pt modelId="{4A1251DF-2911-4174-AA24-1FE5E528E8FE}" type="pres">
      <dgm:prSet presAssocID="{914738C7-60EA-4450-BF72-3715E298175F}" presName="horz2" presStyleCnt="0"/>
      <dgm:spPr/>
    </dgm:pt>
    <dgm:pt modelId="{4352CFB8-04E1-4073-95D4-EFA32C879188}" type="pres">
      <dgm:prSet presAssocID="{914738C7-60EA-4450-BF72-3715E298175F}" presName="horzSpace2" presStyleCnt="0"/>
      <dgm:spPr/>
    </dgm:pt>
    <dgm:pt modelId="{0C6CB9FC-74CB-49D2-B3C8-6EFD712256AE}" type="pres">
      <dgm:prSet presAssocID="{914738C7-60EA-4450-BF72-3715E298175F}" presName="tx2" presStyleLbl="revTx" presStyleIdx="4" presStyleCnt="5"/>
      <dgm:spPr/>
      <dgm:t>
        <a:bodyPr/>
        <a:lstStyle/>
        <a:p>
          <a:endParaRPr lang="ru-RU"/>
        </a:p>
      </dgm:t>
    </dgm:pt>
    <dgm:pt modelId="{AA885904-0FBB-4096-AF62-AA85A149A699}" type="pres">
      <dgm:prSet presAssocID="{914738C7-60EA-4450-BF72-3715E298175F}" presName="vert2" presStyleCnt="0"/>
      <dgm:spPr/>
    </dgm:pt>
    <dgm:pt modelId="{E0B09718-9FE6-4C83-89B4-969DF6CFB975}" type="pres">
      <dgm:prSet presAssocID="{914738C7-60EA-4450-BF72-3715E298175F}" presName="thinLine2b" presStyleLbl="callout" presStyleIdx="3" presStyleCnt="4"/>
      <dgm:spPr/>
    </dgm:pt>
    <dgm:pt modelId="{E7DCFAEC-8BF5-4346-AF71-9D77ABB78AA8}" type="pres">
      <dgm:prSet presAssocID="{914738C7-60EA-4450-BF72-3715E298175F}" presName="vertSpace2b" presStyleCnt="0"/>
      <dgm:spPr/>
    </dgm:pt>
  </dgm:ptLst>
  <dgm:cxnLst>
    <dgm:cxn modelId="{3525B8A4-E792-4C51-9E36-53A655CF5CC8}" srcId="{8363685A-C2C3-486B-A78D-65CF912C9B9F}" destId="{914738C7-60EA-4450-BF72-3715E298175F}" srcOrd="3" destOrd="0" parTransId="{DE3F11CB-BDD7-4A0B-9326-34A95A1E7DC6}" sibTransId="{823D1902-5F5F-4D2F-8442-8175DBB393AB}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96AF9DBF-5115-4C0C-947F-745196767C43}" type="presOf" srcId="{914738C7-60EA-4450-BF72-3715E298175F}" destId="{0C6CB9FC-74CB-49D2-B3C8-6EFD712256AE}" srcOrd="0" destOrd="0" presId="urn:microsoft.com/office/officeart/2008/layout/LinedList"/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FBAB3E7C-4BC9-4AC4-A62A-32F457CCE93F}" type="presOf" srcId="{8363685A-C2C3-486B-A78D-65CF912C9B9F}" destId="{9E22E9CD-5CCC-492C-965A-BDA38AF874DB}" srcOrd="0" destOrd="0" presId="urn:microsoft.com/office/officeart/2008/layout/LinedList"/>
    <dgm:cxn modelId="{2194BF56-2EB4-47B8-A450-06FAD684043E}" type="presOf" srcId="{0707525C-9695-4AB4-9E1D-E1F76ABDD007}" destId="{BFF5FEB5-F029-4829-843A-56D06C4B036A}" srcOrd="0" destOrd="0" presId="urn:microsoft.com/office/officeart/2008/layout/LinedList"/>
    <dgm:cxn modelId="{A44A62E4-4133-4F9D-9A82-A80660A30714}" type="presOf" srcId="{E64099F6-6BD3-4E91-B72A-FE732A3E2132}" destId="{21AAF886-F122-4380-8A3C-6B386AF3237F}" srcOrd="0" destOrd="0" presId="urn:microsoft.com/office/officeart/2008/layout/LinedList"/>
    <dgm:cxn modelId="{8A833D8D-2829-4492-B1B1-C4C9214C684E}" type="presOf" srcId="{900349F5-3F4E-4A06-9047-0696A9F229ED}" destId="{0CC77C34-DDC9-4316-A676-D050EF80B38A}" srcOrd="0" destOrd="0" presId="urn:microsoft.com/office/officeart/2008/layout/LinedList"/>
    <dgm:cxn modelId="{3988A84D-9740-496A-96EA-B952679C7774}" type="presOf" srcId="{87A5DE77-4D10-44ED-BA93-DE3D653DB156}" destId="{0496AB6C-1163-4675-960E-57FB59E7D395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7FD66B6A-D6DA-4D75-B385-0A568934179E}" type="presParOf" srcId="{BFF5FEB5-F029-4829-843A-56D06C4B036A}" destId="{0DD0768D-820B-4DD5-8BC1-75F23203F997}" srcOrd="0" destOrd="0" presId="urn:microsoft.com/office/officeart/2008/layout/LinedList"/>
    <dgm:cxn modelId="{9CAD0B4B-C14B-440B-AE18-9A3445D97A35}" type="presParOf" srcId="{BFF5FEB5-F029-4829-843A-56D06C4B036A}" destId="{060B58F7-10F7-4AD2-B77D-98D6F1875AB5}" srcOrd="1" destOrd="0" presId="urn:microsoft.com/office/officeart/2008/layout/LinedList"/>
    <dgm:cxn modelId="{0E065A5B-97A1-46AB-B0BC-0E10F4951B90}" type="presParOf" srcId="{060B58F7-10F7-4AD2-B77D-98D6F1875AB5}" destId="{9E22E9CD-5CCC-492C-965A-BDA38AF874DB}" srcOrd="0" destOrd="0" presId="urn:microsoft.com/office/officeart/2008/layout/LinedList"/>
    <dgm:cxn modelId="{805DBF6E-0136-47DB-B3EB-182D1CF568C9}" type="presParOf" srcId="{060B58F7-10F7-4AD2-B77D-98D6F1875AB5}" destId="{D6B10401-5EF4-4D18-AFBA-C096734128A9}" srcOrd="1" destOrd="0" presId="urn:microsoft.com/office/officeart/2008/layout/LinedList"/>
    <dgm:cxn modelId="{68B750F6-27AE-4ABD-9A96-C2D7176F95EA}" type="presParOf" srcId="{D6B10401-5EF4-4D18-AFBA-C096734128A9}" destId="{5E9E48FB-4D8E-45C4-9D2A-C6CEB32F0FA9}" srcOrd="0" destOrd="0" presId="urn:microsoft.com/office/officeart/2008/layout/LinedList"/>
    <dgm:cxn modelId="{5F42134D-FA2C-49B4-823B-2545106DF389}" type="presParOf" srcId="{D6B10401-5EF4-4D18-AFBA-C096734128A9}" destId="{55FB22F4-EC2E-40C4-A432-F9363857B236}" srcOrd="1" destOrd="0" presId="urn:microsoft.com/office/officeart/2008/layout/LinedList"/>
    <dgm:cxn modelId="{81AF805D-B2D7-468F-B82E-D93F2A1EBB45}" type="presParOf" srcId="{55FB22F4-EC2E-40C4-A432-F9363857B236}" destId="{109AD423-DBD6-4BC7-A114-0FA67755523A}" srcOrd="0" destOrd="0" presId="urn:microsoft.com/office/officeart/2008/layout/LinedList"/>
    <dgm:cxn modelId="{7226BB84-42E8-4076-9235-9A8680C65BDB}" type="presParOf" srcId="{55FB22F4-EC2E-40C4-A432-F9363857B236}" destId="{0CC77C34-DDC9-4316-A676-D050EF80B38A}" srcOrd="1" destOrd="0" presId="urn:microsoft.com/office/officeart/2008/layout/LinedList"/>
    <dgm:cxn modelId="{4C86CF82-ED33-4A1D-BBF1-65B0025D35B0}" type="presParOf" srcId="{55FB22F4-EC2E-40C4-A432-F9363857B236}" destId="{55A21BA8-5FFB-410B-9C49-5CD0AB2DC363}" srcOrd="2" destOrd="0" presId="urn:microsoft.com/office/officeart/2008/layout/LinedList"/>
    <dgm:cxn modelId="{43DD4FD2-23BF-4F13-A3D8-8113D4446AA6}" type="presParOf" srcId="{D6B10401-5EF4-4D18-AFBA-C096734128A9}" destId="{BEBE0160-9F08-4A02-BC2D-4F1E25E308E8}" srcOrd="2" destOrd="0" presId="urn:microsoft.com/office/officeart/2008/layout/LinedList"/>
    <dgm:cxn modelId="{3194F2D9-5D9D-40DE-AD3E-25D34EB2748A}" type="presParOf" srcId="{D6B10401-5EF4-4D18-AFBA-C096734128A9}" destId="{DF1B56D9-2305-461E-A962-82D60C443696}" srcOrd="3" destOrd="0" presId="urn:microsoft.com/office/officeart/2008/layout/LinedList"/>
    <dgm:cxn modelId="{42BF1E02-0443-400A-9BF2-DD4CC8AF22AA}" type="presParOf" srcId="{D6B10401-5EF4-4D18-AFBA-C096734128A9}" destId="{19306A39-17AD-4B3F-AD48-985161453DA9}" srcOrd="4" destOrd="0" presId="urn:microsoft.com/office/officeart/2008/layout/LinedList"/>
    <dgm:cxn modelId="{EF90877A-A70A-42DB-B1FE-5E9A35575417}" type="presParOf" srcId="{19306A39-17AD-4B3F-AD48-985161453DA9}" destId="{9CEF0628-6A85-4CD7-A460-BDEE1F341488}" srcOrd="0" destOrd="0" presId="urn:microsoft.com/office/officeart/2008/layout/LinedList"/>
    <dgm:cxn modelId="{97D84BEF-5D85-402E-8D9A-5F3F228DB9D5}" type="presParOf" srcId="{19306A39-17AD-4B3F-AD48-985161453DA9}" destId="{21AAF886-F122-4380-8A3C-6B386AF3237F}" srcOrd="1" destOrd="0" presId="urn:microsoft.com/office/officeart/2008/layout/LinedList"/>
    <dgm:cxn modelId="{8DFF273B-5112-42B9-A815-87B177B5755D}" type="presParOf" srcId="{19306A39-17AD-4B3F-AD48-985161453DA9}" destId="{F278D8DC-295A-4F30-89AA-C016B2262532}" srcOrd="2" destOrd="0" presId="urn:microsoft.com/office/officeart/2008/layout/LinedList"/>
    <dgm:cxn modelId="{1EDA37D7-723A-4066-9998-0279EF3127D3}" type="presParOf" srcId="{D6B10401-5EF4-4D18-AFBA-C096734128A9}" destId="{1A2673BE-6A30-4786-ACF2-8F369AFC1C58}" srcOrd="5" destOrd="0" presId="urn:microsoft.com/office/officeart/2008/layout/LinedList"/>
    <dgm:cxn modelId="{EDBEAD37-ABBF-40ED-8D52-B2648888F63F}" type="presParOf" srcId="{D6B10401-5EF4-4D18-AFBA-C096734128A9}" destId="{0CEB64EC-4D3A-4013-9061-6817EBB8216E}" srcOrd="6" destOrd="0" presId="urn:microsoft.com/office/officeart/2008/layout/LinedList"/>
    <dgm:cxn modelId="{6475AC31-2DE1-471C-8C7F-D4256D6EEB54}" type="presParOf" srcId="{D6B10401-5EF4-4D18-AFBA-C096734128A9}" destId="{B7AE4CC7-9267-4891-BF7C-F152D5EBBEEB}" srcOrd="7" destOrd="0" presId="urn:microsoft.com/office/officeart/2008/layout/LinedList"/>
    <dgm:cxn modelId="{4C4321C5-91C0-4095-B16F-EBE3B37DCE54}" type="presParOf" srcId="{B7AE4CC7-9267-4891-BF7C-F152D5EBBEEB}" destId="{998D022A-E36B-4170-B6BB-BDDB38AE9193}" srcOrd="0" destOrd="0" presId="urn:microsoft.com/office/officeart/2008/layout/LinedList"/>
    <dgm:cxn modelId="{4078D35D-F438-4022-B29E-156E2A4F187D}" type="presParOf" srcId="{B7AE4CC7-9267-4891-BF7C-F152D5EBBEEB}" destId="{0496AB6C-1163-4675-960E-57FB59E7D395}" srcOrd="1" destOrd="0" presId="urn:microsoft.com/office/officeart/2008/layout/LinedList"/>
    <dgm:cxn modelId="{B1BCBA7B-FD67-43D3-A34E-E4947B4E117D}" type="presParOf" srcId="{B7AE4CC7-9267-4891-BF7C-F152D5EBBEEB}" destId="{E9AE5B23-6425-45C2-9FCD-3267065A167C}" srcOrd="2" destOrd="0" presId="urn:microsoft.com/office/officeart/2008/layout/LinedList"/>
    <dgm:cxn modelId="{B6B4EFD8-D843-40BE-BC74-596DF17345CC}" type="presParOf" srcId="{D6B10401-5EF4-4D18-AFBA-C096734128A9}" destId="{47953D06-D6A5-4ABE-AAB4-D7A9E27FC0E7}" srcOrd="8" destOrd="0" presId="urn:microsoft.com/office/officeart/2008/layout/LinedList"/>
    <dgm:cxn modelId="{79F4DAC1-6FB9-4491-A7E1-893F62D3D871}" type="presParOf" srcId="{D6B10401-5EF4-4D18-AFBA-C096734128A9}" destId="{B88D4ED2-5BAD-4BCB-9449-EDC2AA32B3D5}" srcOrd="9" destOrd="0" presId="urn:microsoft.com/office/officeart/2008/layout/LinedList"/>
    <dgm:cxn modelId="{C2CCC3AD-5E94-4890-9D6E-C08CDCCBE32C}" type="presParOf" srcId="{D6B10401-5EF4-4D18-AFBA-C096734128A9}" destId="{4A1251DF-2911-4174-AA24-1FE5E528E8FE}" srcOrd="10" destOrd="0" presId="urn:microsoft.com/office/officeart/2008/layout/LinedList"/>
    <dgm:cxn modelId="{D2A41C68-ADF0-4C68-9EC2-3FF4DCB3325E}" type="presParOf" srcId="{4A1251DF-2911-4174-AA24-1FE5E528E8FE}" destId="{4352CFB8-04E1-4073-95D4-EFA32C879188}" srcOrd="0" destOrd="0" presId="urn:microsoft.com/office/officeart/2008/layout/LinedList"/>
    <dgm:cxn modelId="{1D53A2FB-C647-4AC5-81E8-6B5D533F38EE}" type="presParOf" srcId="{4A1251DF-2911-4174-AA24-1FE5E528E8FE}" destId="{0C6CB9FC-74CB-49D2-B3C8-6EFD712256AE}" srcOrd="1" destOrd="0" presId="urn:microsoft.com/office/officeart/2008/layout/LinedList"/>
    <dgm:cxn modelId="{D9D25249-3600-4B15-80AC-8C3E339680E6}" type="presParOf" srcId="{4A1251DF-2911-4174-AA24-1FE5E528E8FE}" destId="{AA885904-0FBB-4096-AF62-AA85A149A699}" srcOrd="2" destOrd="0" presId="urn:microsoft.com/office/officeart/2008/layout/LinedList"/>
    <dgm:cxn modelId="{37AE9990-09AF-47A3-BEDB-250AD7A8D2B1}" type="presParOf" srcId="{D6B10401-5EF4-4D18-AFBA-C096734128A9}" destId="{E0B09718-9FE6-4C83-89B4-969DF6CFB975}" srcOrd="11" destOrd="0" presId="urn:microsoft.com/office/officeart/2008/layout/LinedList"/>
    <dgm:cxn modelId="{9EEFD4C4-C3C4-4038-858E-64125D6430FA}" type="presParOf" srcId="{D6B10401-5EF4-4D18-AFBA-C096734128A9}" destId="{E7DCFAEC-8BF5-4346-AF71-9D77ABB78AA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27433"/>
          <a:ext cx="4785360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Мозковий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штурм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27433"/>
        <a:ext cx="4785360" cy="548679"/>
      </dsp:txXfrm>
    </dsp:sp>
    <dsp:sp modelId="{BEBE0160-9F08-4A02-BC2D-4F1E25E308E8}">
      <dsp:nvSpPr>
        <dsp:cNvPr id="0" name=""/>
        <dsp:cNvSpPr/>
      </dsp:nvSpPr>
      <dsp:spPr>
        <a:xfrm>
          <a:off x="1219199" y="576113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603547"/>
          <a:ext cx="4785360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Фізичне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прототипування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603547"/>
        <a:ext cx="4785360" cy="548679"/>
      </dsp:txXfrm>
    </dsp:sp>
    <dsp:sp modelId="{1A2673BE-6A30-4786-ACF2-8F369AFC1C58}">
      <dsp:nvSpPr>
        <dsp:cNvPr id="0" name=""/>
        <dsp:cNvSpPr/>
      </dsp:nvSpPr>
      <dsp:spPr>
        <a:xfrm>
          <a:off x="1219199" y="115222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1179661"/>
          <a:ext cx="4785360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Презентація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1179661"/>
        <a:ext cx="4785360" cy="548679"/>
      </dsp:txXfrm>
    </dsp:sp>
    <dsp:sp modelId="{47953D06-D6A5-4ABE-AAB4-D7A9E27FC0E7}">
      <dsp:nvSpPr>
        <dsp:cNvPr id="0" name=""/>
        <dsp:cNvSpPr/>
      </dsp:nvSpPr>
      <dsp:spPr>
        <a:xfrm>
          <a:off x="1219199" y="1728341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CB9FC-74CB-49D2-B3C8-6EFD712256AE}">
      <dsp:nvSpPr>
        <dsp:cNvPr id="0" name=""/>
        <dsp:cNvSpPr/>
      </dsp:nvSpPr>
      <dsp:spPr>
        <a:xfrm>
          <a:off x="1310640" y="1755775"/>
          <a:ext cx="4785360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Програмне </a:t>
          </a:r>
          <a:r>
            <a:rPr lang="uk-UA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прототипування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1755775"/>
        <a:ext cx="4785360" cy="548679"/>
      </dsp:txXfrm>
    </dsp:sp>
    <dsp:sp modelId="{E0B09718-9FE6-4C83-89B4-969DF6CFB975}">
      <dsp:nvSpPr>
        <dsp:cNvPr id="0" name=""/>
        <dsp:cNvSpPr/>
      </dsp:nvSpPr>
      <dsp:spPr>
        <a:xfrm>
          <a:off x="1219199" y="2304454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4E6C3-FEDA-4486-AF53-7926D952657F}">
      <dsp:nvSpPr>
        <dsp:cNvPr id="0" name=""/>
        <dsp:cNvSpPr/>
      </dsp:nvSpPr>
      <dsp:spPr>
        <a:xfrm>
          <a:off x="1310640" y="2331888"/>
          <a:ext cx="4785360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документації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2331888"/>
        <a:ext cx="4785360" cy="548679"/>
      </dsp:txXfrm>
    </dsp:sp>
    <dsp:sp modelId="{615FA0B6-A43C-4916-A07B-0F5FBE2D6BDF}">
      <dsp:nvSpPr>
        <dsp:cNvPr id="0" name=""/>
        <dsp:cNvSpPr/>
      </dsp:nvSpPr>
      <dsp:spPr>
        <a:xfrm>
          <a:off x="1219199" y="288056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F9F67-466E-41A7-AFC9-5ACACEB3DE9B}">
      <dsp:nvSpPr>
        <dsp:cNvPr id="0" name=""/>
        <dsp:cNvSpPr/>
      </dsp:nvSpPr>
      <dsp:spPr>
        <a:xfrm>
          <a:off x="1310640" y="2908002"/>
          <a:ext cx="4785360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продукту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2908002"/>
        <a:ext cx="4785360" cy="548679"/>
      </dsp:txXfrm>
    </dsp:sp>
    <dsp:sp modelId="{13772521-A986-463F-8590-39B6EC811E76}">
      <dsp:nvSpPr>
        <dsp:cNvPr id="0" name=""/>
        <dsp:cNvSpPr/>
      </dsp:nvSpPr>
      <dsp:spPr>
        <a:xfrm>
          <a:off x="1219199" y="3456682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C1B11-B2DF-4B0F-A856-D1634CB854C8}">
      <dsp:nvSpPr>
        <dsp:cNvPr id="0" name=""/>
        <dsp:cNvSpPr/>
      </dsp:nvSpPr>
      <dsp:spPr>
        <a:xfrm>
          <a:off x="1310640" y="3484116"/>
          <a:ext cx="4785360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якості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3484116"/>
        <a:ext cx="4785360" cy="548679"/>
      </dsp:txXfrm>
    </dsp:sp>
    <dsp:sp modelId="{57033861-8DED-4071-B615-D8A34AC0009E}">
      <dsp:nvSpPr>
        <dsp:cNvPr id="0" name=""/>
        <dsp:cNvSpPr/>
      </dsp:nvSpPr>
      <dsp:spPr>
        <a:xfrm>
          <a:off x="1219199" y="403279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1984"/>
          <a:ext cx="813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1984"/>
          <a:ext cx="1627380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1984"/>
        <a:ext cx="1627380" cy="4060031"/>
      </dsp:txXfrm>
    </dsp:sp>
    <dsp:sp modelId="{0CC77C34-DDC9-4316-A676-D050EF80B38A}">
      <dsp:nvSpPr>
        <dsp:cNvPr id="0" name=""/>
        <dsp:cNvSpPr/>
      </dsp:nvSpPr>
      <dsp:spPr>
        <a:xfrm>
          <a:off x="1749434" y="40245"/>
          <a:ext cx="6387469" cy="7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Сформуйте</a:t>
          </a:r>
          <a:r>
            <a:rPr lang="ru-RU" sz="25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цілі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гравця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749434" y="40245"/>
        <a:ext cx="6387469" cy="765220"/>
      </dsp:txXfrm>
    </dsp:sp>
    <dsp:sp modelId="{BEBE0160-9F08-4A02-BC2D-4F1E25E308E8}">
      <dsp:nvSpPr>
        <dsp:cNvPr id="0" name=""/>
        <dsp:cNvSpPr/>
      </dsp:nvSpPr>
      <dsp:spPr>
        <a:xfrm>
          <a:off x="1627380" y="805466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749434" y="843727"/>
          <a:ext cx="6387469" cy="7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Придумайте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ігрові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концепції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механіки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749434" y="843727"/>
        <a:ext cx="6387469" cy="765220"/>
      </dsp:txXfrm>
    </dsp:sp>
    <dsp:sp modelId="{1A2673BE-6A30-4786-ACF2-8F369AFC1C58}">
      <dsp:nvSpPr>
        <dsp:cNvPr id="0" name=""/>
        <dsp:cNvSpPr/>
      </dsp:nvSpPr>
      <dsp:spPr>
        <a:xfrm>
          <a:off x="1627380" y="1608947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749434" y="1647208"/>
          <a:ext cx="6387469" cy="7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Скоротіть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список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концепцій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трьох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749434" y="1647208"/>
        <a:ext cx="6387469" cy="765220"/>
      </dsp:txXfrm>
    </dsp:sp>
    <dsp:sp modelId="{47953D06-D6A5-4ABE-AAB4-D7A9E27FC0E7}">
      <dsp:nvSpPr>
        <dsp:cNvPr id="0" name=""/>
        <dsp:cNvSpPr/>
      </dsp:nvSpPr>
      <dsp:spPr>
        <a:xfrm>
          <a:off x="1627380" y="2412429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CB9FC-74CB-49D2-B3C8-6EFD712256AE}">
      <dsp:nvSpPr>
        <dsp:cNvPr id="0" name=""/>
        <dsp:cNvSpPr/>
      </dsp:nvSpPr>
      <dsp:spPr>
        <a:xfrm>
          <a:off x="1749434" y="2450690"/>
          <a:ext cx="6387469" cy="7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Напишіть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короткий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кожної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цих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ідей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749434" y="2450690"/>
        <a:ext cx="6387469" cy="765220"/>
      </dsp:txXfrm>
    </dsp:sp>
    <dsp:sp modelId="{E0B09718-9FE6-4C83-89B4-969DF6CFB975}">
      <dsp:nvSpPr>
        <dsp:cNvPr id="0" name=""/>
        <dsp:cNvSpPr/>
      </dsp:nvSpPr>
      <dsp:spPr>
        <a:xfrm>
          <a:off x="1627380" y="3215911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4E6C3-FEDA-4486-AF53-7926D952657F}">
      <dsp:nvSpPr>
        <dsp:cNvPr id="0" name=""/>
        <dsp:cNvSpPr/>
      </dsp:nvSpPr>
      <dsp:spPr>
        <a:xfrm>
          <a:off x="1749434" y="3254172"/>
          <a:ext cx="6387469" cy="7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Перевірте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свої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концепції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потенційними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гравцями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749434" y="3254172"/>
        <a:ext cx="6387469" cy="765220"/>
      </dsp:txXfrm>
    </dsp:sp>
    <dsp:sp modelId="{615FA0B6-A43C-4916-A07B-0F5FBE2D6BDF}">
      <dsp:nvSpPr>
        <dsp:cNvPr id="0" name=""/>
        <dsp:cNvSpPr/>
      </dsp:nvSpPr>
      <dsp:spPr>
        <a:xfrm>
          <a:off x="1627380" y="4019393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813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62738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627380" cy="4064000"/>
      </dsp:txXfrm>
    </dsp:sp>
    <dsp:sp modelId="{0CC77C34-DDC9-4316-A676-D050EF80B38A}">
      <dsp:nvSpPr>
        <dsp:cNvPr id="0" name=""/>
        <dsp:cNvSpPr/>
      </dsp:nvSpPr>
      <dsp:spPr>
        <a:xfrm>
          <a:off x="1749434" y="63500"/>
          <a:ext cx="6387469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Створіть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відтворюваний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прототип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9434" y="63500"/>
        <a:ext cx="6387469" cy="1269999"/>
      </dsp:txXfrm>
    </dsp:sp>
    <dsp:sp modelId="{BEBE0160-9F08-4A02-BC2D-4F1E25E308E8}">
      <dsp:nvSpPr>
        <dsp:cNvPr id="0" name=""/>
        <dsp:cNvSpPr/>
      </dsp:nvSpPr>
      <dsp:spPr>
        <a:xfrm>
          <a:off x="1627380" y="1333499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749434" y="1396999"/>
          <a:ext cx="6387469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Відтвор</a:t>
          </a:r>
          <a:r>
            <a:rPr lang="uk-UA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іть</a:t>
          </a:r>
          <a:r>
            <a:rPr lang="uk-UA" sz="25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фізичний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прототип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9434" y="1396999"/>
        <a:ext cx="6387469" cy="1269999"/>
      </dsp:txXfrm>
    </dsp:sp>
    <dsp:sp modelId="{1A2673BE-6A30-4786-ACF2-8F369AFC1C58}">
      <dsp:nvSpPr>
        <dsp:cNvPr id="0" name=""/>
        <dsp:cNvSpPr/>
      </dsp:nvSpPr>
      <dsp:spPr>
        <a:xfrm>
          <a:off x="1627380" y="2666999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749434" y="2730499"/>
          <a:ext cx="6387469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Напишіть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опис</a:t>
          </a:r>
          <a:r>
            <a:rPr lang="ru-RU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гри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9434" y="2730499"/>
        <a:ext cx="6387469" cy="1269999"/>
      </dsp:txXfrm>
    </dsp:sp>
    <dsp:sp modelId="{47953D06-D6A5-4ABE-AAB4-D7A9E27FC0E7}">
      <dsp:nvSpPr>
        <dsp:cNvPr id="0" name=""/>
        <dsp:cNvSpPr/>
      </dsp:nvSpPr>
      <dsp:spPr>
        <a:xfrm>
          <a:off x="1627380" y="4000499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1984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1984"/>
          <a:ext cx="1219200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1984"/>
        <a:ext cx="1219200" cy="4060031"/>
      </dsp:txXfrm>
    </dsp:sp>
    <dsp:sp modelId="{0CC77C34-DDC9-4316-A676-D050EF80B38A}">
      <dsp:nvSpPr>
        <dsp:cNvPr id="0" name=""/>
        <dsp:cNvSpPr/>
      </dsp:nvSpPr>
      <dsp:spPr>
        <a:xfrm>
          <a:off x="1310640" y="25996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Гравці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5996"/>
        <a:ext cx="4785360" cy="480245"/>
      </dsp:txXfrm>
    </dsp:sp>
    <dsp:sp modelId="{BEBE0160-9F08-4A02-BC2D-4F1E25E308E8}">
      <dsp:nvSpPr>
        <dsp:cNvPr id="0" name=""/>
        <dsp:cNvSpPr/>
      </dsp:nvSpPr>
      <dsp:spPr>
        <a:xfrm>
          <a:off x="1219199" y="506242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530254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</a:rPr>
            <a:t>Цілі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530254"/>
        <a:ext cx="4785360" cy="480245"/>
      </dsp:txXfrm>
    </dsp:sp>
    <dsp:sp modelId="{1A2673BE-6A30-4786-ACF2-8F369AFC1C58}">
      <dsp:nvSpPr>
        <dsp:cNvPr id="0" name=""/>
        <dsp:cNvSpPr/>
      </dsp:nvSpPr>
      <dsp:spPr>
        <a:xfrm>
          <a:off x="1219199" y="101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1034511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Процедури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034511"/>
        <a:ext cx="4785360" cy="480245"/>
      </dsp:txXfrm>
    </dsp:sp>
    <dsp:sp modelId="{47953D06-D6A5-4ABE-AAB4-D7A9E27FC0E7}">
      <dsp:nvSpPr>
        <dsp:cNvPr id="0" name=""/>
        <dsp:cNvSpPr/>
      </dsp:nvSpPr>
      <dsp:spPr>
        <a:xfrm>
          <a:off x="1219199" y="151475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CB9FC-74CB-49D2-B3C8-6EFD712256AE}">
      <dsp:nvSpPr>
        <dsp:cNvPr id="0" name=""/>
        <dsp:cNvSpPr/>
      </dsp:nvSpPr>
      <dsp:spPr>
        <a:xfrm>
          <a:off x="1310640" y="1538769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Правила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538769"/>
        <a:ext cx="4785360" cy="480245"/>
      </dsp:txXfrm>
    </dsp:sp>
    <dsp:sp modelId="{E0B09718-9FE6-4C83-89B4-969DF6CFB975}">
      <dsp:nvSpPr>
        <dsp:cNvPr id="0" name=""/>
        <dsp:cNvSpPr/>
      </dsp:nvSpPr>
      <dsp:spPr>
        <a:xfrm>
          <a:off x="1219199" y="201901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4E6C3-FEDA-4486-AF53-7926D952657F}">
      <dsp:nvSpPr>
        <dsp:cNvPr id="0" name=""/>
        <dsp:cNvSpPr/>
      </dsp:nvSpPr>
      <dsp:spPr>
        <a:xfrm>
          <a:off x="1310640" y="2043027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Ресурси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043027"/>
        <a:ext cx="4785360" cy="480245"/>
      </dsp:txXfrm>
    </dsp:sp>
    <dsp:sp modelId="{615FA0B6-A43C-4916-A07B-0F5FBE2D6BDF}">
      <dsp:nvSpPr>
        <dsp:cNvPr id="0" name=""/>
        <dsp:cNvSpPr/>
      </dsp:nvSpPr>
      <dsp:spPr>
        <a:xfrm>
          <a:off x="1219199" y="2523272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CB227-1B24-4965-9516-98A2DD85ACA9}">
      <dsp:nvSpPr>
        <dsp:cNvPr id="0" name=""/>
        <dsp:cNvSpPr/>
      </dsp:nvSpPr>
      <dsp:spPr>
        <a:xfrm>
          <a:off x="1310640" y="2547284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Конфлікт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547284"/>
        <a:ext cx="4785360" cy="480245"/>
      </dsp:txXfrm>
    </dsp:sp>
    <dsp:sp modelId="{E00A8A67-7E91-418D-8BD6-7AA38D7CA3B3}">
      <dsp:nvSpPr>
        <dsp:cNvPr id="0" name=""/>
        <dsp:cNvSpPr/>
      </dsp:nvSpPr>
      <dsp:spPr>
        <a:xfrm>
          <a:off x="1219199" y="3027530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508A5-5998-4F9E-9D3E-EDEEBE61625E}">
      <dsp:nvSpPr>
        <dsp:cNvPr id="0" name=""/>
        <dsp:cNvSpPr/>
      </dsp:nvSpPr>
      <dsp:spPr>
        <a:xfrm>
          <a:off x="1310640" y="3051542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Межі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051542"/>
        <a:ext cx="4785360" cy="480245"/>
      </dsp:txXfrm>
    </dsp:sp>
    <dsp:sp modelId="{0737B234-D11B-468B-8AD4-3D39D501ECED}">
      <dsp:nvSpPr>
        <dsp:cNvPr id="0" name=""/>
        <dsp:cNvSpPr/>
      </dsp:nvSpPr>
      <dsp:spPr>
        <a:xfrm>
          <a:off x="1219199" y="353178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6B7A1-89BE-44FF-93DA-9635439137FF}">
      <dsp:nvSpPr>
        <dsp:cNvPr id="0" name=""/>
        <dsp:cNvSpPr/>
      </dsp:nvSpPr>
      <dsp:spPr>
        <a:xfrm>
          <a:off x="1310640" y="3555800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Результат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555800"/>
        <a:ext cx="4785360" cy="480245"/>
      </dsp:txXfrm>
    </dsp:sp>
    <dsp:sp modelId="{3555007E-1734-4158-AFF5-03AFE49E3784}">
      <dsp:nvSpPr>
        <dsp:cNvPr id="0" name=""/>
        <dsp:cNvSpPr/>
      </dsp:nvSpPr>
      <dsp:spPr>
        <a:xfrm>
          <a:off x="1219199" y="403604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27433"/>
          <a:ext cx="4785360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Один гравець проти гри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7433"/>
        <a:ext cx="4785360" cy="548679"/>
      </dsp:txXfrm>
    </dsp:sp>
    <dsp:sp modelId="{BEBE0160-9F08-4A02-BC2D-4F1E25E308E8}">
      <dsp:nvSpPr>
        <dsp:cNvPr id="0" name=""/>
        <dsp:cNvSpPr/>
      </dsp:nvSpPr>
      <dsp:spPr>
        <a:xfrm>
          <a:off x="1219199" y="576113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603547"/>
          <a:ext cx="4785360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</a:rPr>
            <a:t>Кілька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гравців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проти</a:t>
          </a:r>
          <a:r>
            <a:rPr lang="ru-RU" sz="2500" kern="1200" dirty="0" smtClean="0">
              <a:solidFill>
                <a:srgbClr val="002060"/>
              </a:solidFill>
            </a:rPr>
            <a:t> </a:t>
          </a:r>
          <a:r>
            <a:rPr lang="ru-RU" sz="2500" kern="1200" dirty="0" err="1" smtClean="0">
              <a:solidFill>
                <a:srgbClr val="002060"/>
              </a:solidFill>
            </a:rPr>
            <a:t>гри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603547"/>
        <a:ext cx="4785360" cy="548679"/>
      </dsp:txXfrm>
    </dsp:sp>
    <dsp:sp modelId="{1A2673BE-6A30-4786-ACF2-8F369AFC1C58}">
      <dsp:nvSpPr>
        <dsp:cNvPr id="0" name=""/>
        <dsp:cNvSpPr/>
      </dsp:nvSpPr>
      <dsp:spPr>
        <a:xfrm>
          <a:off x="1219199" y="115222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1179661"/>
          <a:ext cx="4785360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Гравець проти гравця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179661"/>
        <a:ext cx="4785360" cy="548679"/>
      </dsp:txXfrm>
    </dsp:sp>
    <dsp:sp modelId="{47953D06-D6A5-4ABE-AAB4-D7A9E27FC0E7}">
      <dsp:nvSpPr>
        <dsp:cNvPr id="0" name=""/>
        <dsp:cNvSpPr/>
      </dsp:nvSpPr>
      <dsp:spPr>
        <a:xfrm>
          <a:off x="1219199" y="1728341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CB9FC-74CB-49D2-B3C8-6EFD712256AE}">
      <dsp:nvSpPr>
        <dsp:cNvPr id="0" name=""/>
        <dsp:cNvSpPr/>
      </dsp:nvSpPr>
      <dsp:spPr>
        <a:xfrm>
          <a:off x="1310640" y="1755775"/>
          <a:ext cx="4785360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Односторонній конкурс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755775"/>
        <a:ext cx="4785360" cy="548679"/>
      </dsp:txXfrm>
    </dsp:sp>
    <dsp:sp modelId="{E0B09718-9FE6-4C83-89B4-969DF6CFB975}">
      <dsp:nvSpPr>
        <dsp:cNvPr id="0" name=""/>
        <dsp:cNvSpPr/>
      </dsp:nvSpPr>
      <dsp:spPr>
        <a:xfrm>
          <a:off x="1219199" y="2304454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4E6C3-FEDA-4486-AF53-7926D952657F}">
      <dsp:nvSpPr>
        <dsp:cNvPr id="0" name=""/>
        <dsp:cNvSpPr/>
      </dsp:nvSpPr>
      <dsp:spPr>
        <a:xfrm>
          <a:off x="1310640" y="2331888"/>
          <a:ext cx="4785360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Багатосторонній конкурс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331888"/>
        <a:ext cx="4785360" cy="548679"/>
      </dsp:txXfrm>
    </dsp:sp>
    <dsp:sp modelId="{615FA0B6-A43C-4916-A07B-0F5FBE2D6BDF}">
      <dsp:nvSpPr>
        <dsp:cNvPr id="0" name=""/>
        <dsp:cNvSpPr/>
      </dsp:nvSpPr>
      <dsp:spPr>
        <a:xfrm>
          <a:off x="1219199" y="288056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CB227-1B24-4965-9516-98A2DD85ACA9}">
      <dsp:nvSpPr>
        <dsp:cNvPr id="0" name=""/>
        <dsp:cNvSpPr/>
      </dsp:nvSpPr>
      <dsp:spPr>
        <a:xfrm>
          <a:off x="1310640" y="2908002"/>
          <a:ext cx="4785360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Кооперативна гра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908002"/>
        <a:ext cx="4785360" cy="548679"/>
      </dsp:txXfrm>
    </dsp:sp>
    <dsp:sp modelId="{E00A8A67-7E91-418D-8BD6-7AA38D7CA3B3}">
      <dsp:nvSpPr>
        <dsp:cNvPr id="0" name=""/>
        <dsp:cNvSpPr/>
      </dsp:nvSpPr>
      <dsp:spPr>
        <a:xfrm>
          <a:off x="1219199" y="3456682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508A5-5998-4F9E-9D3E-EDEEBE61625E}">
      <dsp:nvSpPr>
        <dsp:cNvPr id="0" name=""/>
        <dsp:cNvSpPr/>
      </dsp:nvSpPr>
      <dsp:spPr>
        <a:xfrm>
          <a:off x="1310640" y="3484116"/>
          <a:ext cx="4785360" cy="54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Командні змагання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484116"/>
        <a:ext cx="4785360" cy="548679"/>
      </dsp:txXfrm>
    </dsp:sp>
    <dsp:sp modelId="{0737B234-D11B-468B-8AD4-3D39D501ECED}">
      <dsp:nvSpPr>
        <dsp:cNvPr id="0" name=""/>
        <dsp:cNvSpPr/>
      </dsp:nvSpPr>
      <dsp:spPr>
        <a:xfrm>
          <a:off x="1219199" y="403279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1984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1984"/>
          <a:ext cx="1219200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1984"/>
        <a:ext cx="1219200" cy="4060031"/>
      </dsp:txXfrm>
    </dsp:sp>
    <dsp:sp modelId="{0CC77C34-DDC9-4316-A676-D050EF80B38A}">
      <dsp:nvSpPr>
        <dsp:cNvPr id="0" name=""/>
        <dsp:cNvSpPr/>
      </dsp:nvSpPr>
      <dsp:spPr>
        <a:xfrm>
          <a:off x="1310640" y="25996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Життя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5996"/>
        <a:ext cx="4785360" cy="480245"/>
      </dsp:txXfrm>
    </dsp:sp>
    <dsp:sp modelId="{BEBE0160-9F08-4A02-BC2D-4F1E25E308E8}">
      <dsp:nvSpPr>
        <dsp:cNvPr id="0" name=""/>
        <dsp:cNvSpPr/>
      </dsp:nvSpPr>
      <dsp:spPr>
        <a:xfrm>
          <a:off x="1219199" y="506242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530254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</a:rPr>
            <a:t>Юніти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530254"/>
        <a:ext cx="4785360" cy="480245"/>
      </dsp:txXfrm>
    </dsp:sp>
    <dsp:sp modelId="{1A2673BE-6A30-4786-ACF2-8F369AFC1C58}">
      <dsp:nvSpPr>
        <dsp:cNvPr id="0" name=""/>
        <dsp:cNvSpPr/>
      </dsp:nvSpPr>
      <dsp:spPr>
        <a:xfrm>
          <a:off x="1219199" y="101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1034511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Здоров</a:t>
          </a:r>
          <a:r>
            <a:rPr lang="en-US" sz="2500" kern="1200" dirty="0" smtClean="0">
              <a:solidFill>
                <a:srgbClr val="002060"/>
              </a:solidFill>
            </a:rPr>
            <a:t>’</a:t>
          </a:r>
          <a:r>
            <a:rPr lang="ru-RU" sz="2500" kern="1200" dirty="0" smtClean="0">
              <a:solidFill>
                <a:srgbClr val="002060"/>
              </a:solidFill>
            </a:rPr>
            <a:t>я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034511"/>
        <a:ext cx="4785360" cy="480245"/>
      </dsp:txXfrm>
    </dsp:sp>
    <dsp:sp modelId="{47953D06-D6A5-4ABE-AAB4-D7A9E27FC0E7}">
      <dsp:nvSpPr>
        <dsp:cNvPr id="0" name=""/>
        <dsp:cNvSpPr/>
      </dsp:nvSpPr>
      <dsp:spPr>
        <a:xfrm>
          <a:off x="1219199" y="151475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CB9FC-74CB-49D2-B3C8-6EFD712256AE}">
      <dsp:nvSpPr>
        <dsp:cNvPr id="0" name=""/>
        <dsp:cNvSpPr/>
      </dsp:nvSpPr>
      <dsp:spPr>
        <a:xfrm>
          <a:off x="1310640" y="1538769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Дії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538769"/>
        <a:ext cx="4785360" cy="480245"/>
      </dsp:txXfrm>
    </dsp:sp>
    <dsp:sp modelId="{E0B09718-9FE6-4C83-89B4-969DF6CFB975}">
      <dsp:nvSpPr>
        <dsp:cNvPr id="0" name=""/>
        <dsp:cNvSpPr/>
      </dsp:nvSpPr>
      <dsp:spPr>
        <a:xfrm>
          <a:off x="1219199" y="201901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4E6C3-FEDA-4486-AF53-7926D952657F}">
      <dsp:nvSpPr>
        <dsp:cNvPr id="0" name=""/>
        <dsp:cNvSpPr/>
      </dsp:nvSpPr>
      <dsp:spPr>
        <a:xfrm>
          <a:off x="1310640" y="2043027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Потужність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043027"/>
        <a:ext cx="4785360" cy="480245"/>
      </dsp:txXfrm>
    </dsp:sp>
    <dsp:sp modelId="{615FA0B6-A43C-4916-A07B-0F5FBE2D6BDF}">
      <dsp:nvSpPr>
        <dsp:cNvPr id="0" name=""/>
        <dsp:cNvSpPr/>
      </dsp:nvSpPr>
      <dsp:spPr>
        <a:xfrm>
          <a:off x="1219199" y="2523272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CB227-1B24-4965-9516-98A2DD85ACA9}">
      <dsp:nvSpPr>
        <dsp:cNvPr id="0" name=""/>
        <dsp:cNvSpPr/>
      </dsp:nvSpPr>
      <dsp:spPr>
        <a:xfrm>
          <a:off x="1310640" y="2547284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Інвентар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547284"/>
        <a:ext cx="4785360" cy="480245"/>
      </dsp:txXfrm>
    </dsp:sp>
    <dsp:sp modelId="{E00A8A67-7E91-418D-8BD6-7AA38D7CA3B3}">
      <dsp:nvSpPr>
        <dsp:cNvPr id="0" name=""/>
        <dsp:cNvSpPr/>
      </dsp:nvSpPr>
      <dsp:spPr>
        <a:xfrm>
          <a:off x="1219199" y="3027530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508A5-5998-4F9E-9D3E-EDEEBE61625E}">
      <dsp:nvSpPr>
        <dsp:cNvPr id="0" name=""/>
        <dsp:cNvSpPr/>
      </dsp:nvSpPr>
      <dsp:spPr>
        <a:xfrm>
          <a:off x="1310640" y="3051542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Спеціальна місцевість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051542"/>
        <a:ext cx="4785360" cy="480245"/>
      </dsp:txXfrm>
    </dsp:sp>
    <dsp:sp modelId="{0737B234-D11B-468B-8AD4-3D39D501ECED}">
      <dsp:nvSpPr>
        <dsp:cNvPr id="0" name=""/>
        <dsp:cNvSpPr/>
      </dsp:nvSpPr>
      <dsp:spPr>
        <a:xfrm>
          <a:off x="1219199" y="353178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501EE-2B16-4D77-8F82-E6B646DD0950}">
      <dsp:nvSpPr>
        <dsp:cNvPr id="0" name=""/>
        <dsp:cNvSpPr/>
      </dsp:nvSpPr>
      <dsp:spPr>
        <a:xfrm>
          <a:off x="1310640" y="3555800"/>
          <a:ext cx="4785360" cy="480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Час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555800"/>
        <a:ext cx="4785360" cy="480245"/>
      </dsp:txXfrm>
    </dsp:sp>
    <dsp:sp modelId="{37C32C92-AFF1-475F-B022-1182CD879E13}">
      <dsp:nvSpPr>
        <dsp:cNvPr id="0" name=""/>
        <dsp:cNvSpPr/>
      </dsp:nvSpPr>
      <dsp:spPr>
        <a:xfrm>
          <a:off x="1219199" y="403604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31998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Челлендж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31998"/>
        <a:ext cx="4785360" cy="639960"/>
      </dsp:txXfrm>
    </dsp:sp>
    <dsp:sp modelId="{BEBE0160-9F08-4A02-BC2D-4F1E25E308E8}">
      <dsp:nvSpPr>
        <dsp:cNvPr id="0" name=""/>
        <dsp:cNvSpPr/>
      </dsp:nvSpPr>
      <dsp:spPr>
        <a:xfrm>
          <a:off x="1219199" y="67195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703957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703957"/>
        <a:ext cx="4785360" cy="639960"/>
      </dsp:txXfrm>
    </dsp:sp>
    <dsp:sp modelId="{1A2673BE-6A30-4786-ACF2-8F369AFC1C58}">
      <dsp:nvSpPr>
        <dsp:cNvPr id="0" name=""/>
        <dsp:cNvSpPr/>
      </dsp:nvSpPr>
      <dsp:spPr>
        <a:xfrm>
          <a:off x="1219199" y="134391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1375916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Приміщення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1375916"/>
        <a:ext cx="4785360" cy="639960"/>
      </dsp:txXfrm>
    </dsp:sp>
    <dsp:sp modelId="{47953D06-D6A5-4ABE-AAB4-D7A9E27FC0E7}">
      <dsp:nvSpPr>
        <dsp:cNvPr id="0" name=""/>
        <dsp:cNvSpPr/>
      </dsp:nvSpPr>
      <dsp:spPr>
        <a:xfrm>
          <a:off x="1219199" y="2015876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CB9FC-74CB-49D2-B3C8-6EFD712256AE}">
      <dsp:nvSpPr>
        <dsp:cNvPr id="0" name=""/>
        <dsp:cNvSpPr/>
      </dsp:nvSpPr>
      <dsp:spPr>
        <a:xfrm>
          <a:off x="1310640" y="2047874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Характер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2047874"/>
        <a:ext cx="4785360" cy="639960"/>
      </dsp:txXfrm>
    </dsp:sp>
    <dsp:sp modelId="{E0B09718-9FE6-4C83-89B4-969DF6CFB975}">
      <dsp:nvSpPr>
        <dsp:cNvPr id="0" name=""/>
        <dsp:cNvSpPr/>
      </dsp:nvSpPr>
      <dsp:spPr>
        <a:xfrm>
          <a:off x="1219199" y="268783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AF21A-975B-48EF-AE52-8BF777CC2570}">
      <dsp:nvSpPr>
        <dsp:cNvPr id="0" name=""/>
        <dsp:cNvSpPr/>
      </dsp:nvSpPr>
      <dsp:spPr>
        <a:xfrm>
          <a:off x="1310640" y="2719833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Історія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2719833"/>
        <a:ext cx="4785360" cy="639960"/>
      </dsp:txXfrm>
    </dsp:sp>
    <dsp:sp modelId="{2A8F0116-5F63-432C-BDE9-55CAD6FAAB4C}">
      <dsp:nvSpPr>
        <dsp:cNvPr id="0" name=""/>
        <dsp:cNvSpPr/>
      </dsp:nvSpPr>
      <dsp:spPr>
        <a:xfrm>
          <a:off x="1219199" y="3359794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25ADD-D96F-4045-991F-D72E4E6B8B79}">
      <dsp:nvSpPr>
        <dsp:cNvPr id="0" name=""/>
        <dsp:cNvSpPr/>
      </dsp:nvSpPr>
      <dsp:spPr>
        <a:xfrm>
          <a:off x="1310640" y="3391792"/>
          <a:ext cx="4785360" cy="63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Побудова світу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640" y="3391792"/>
        <a:ext cx="4785360" cy="639960"/>
      </dsp:txXfrm>
    </dsp:sp>
    <dsp:sp modelId="{FD46BB49-6FFA-449F-BDAE-9C3DE37B3421}">
      <dsp:nvSpPr>
        <dsp:cNvPr id="0" name=""/>
        <dsp:cNvSpPr/>
      </dsp:nvSpPr>
      <dsp:spPr>
        <a:xfrm>
          <a:off x="1219199" y="4031753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1219200" cy="4064000"/>
      </dsp:txXfrm>
    </dsp:sp>
    <dsp:sp modelId="{0CC77C34-DDC9-4316-A676-D050EF80B38A}">
      <dsp:nvSpPr>
        <dsp:cNvPr id="0" name=""/>
        <dsp:cNvSpPr/>
      </dsp:nvSpPr>
      <dsp:spPr>
        <a:xfrm>
          <a:off x="1310640" y="47773"/>
          <a:ext cx="4785360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Об</a:t>
          </a:r>
          <a:r>
            <a:rPr lang="en-US" sz="2500" kern="1200" dirty="0" smtClean="0">
              <a:solidFill>
                <a:srgbClr val="002060"/>
              </a:solidFill>
            </a:rPr>
            <a:t>’</a:t>
          </a:r>
          <a:r>
            <a:rPr lang="uk-UA" sz="2500" kern="1200" dirty="0" err="1" smtClean="0">
              <a:solidFill>
                <a:srgbClr val="002060"/>
              </a:solidFill>
            </a:rPr>
            <a:t>єкти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47773"/>
        <a:ext cx="4785360" cy="955476"/>
      </dsp:txXfrm>
    </dsp:sp>
    <dsp:sp modelId="{BEBE0160-9F08-4A02-BC2D-4F1E25E308E8}">
      <dsp:nvSpPr>
        <dsp:cNvPr id="0" name=""/>
        <dsp:cNvSpPr/>
      </dsp:nvSpPr>
      <dsp:spPr>
        <a:xfrm>
          <a:off x="1219199" y="1003250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310640" y="1051024"/>
          <a:ext cx="4785360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</a:rPr>
            <a:t>Властивості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1051024"/>
        <a:ext cx="4785360" cy="955476"/>
      </dsp:txXfrm>
    </dsp:sp>
    <dsp:sp modelId="{1A2673BE-6A30-4786-ACF2-8F369AFC1C58}">
      <dsp:nvSpPr>
        <dsp:cNvPr id="0" name=""/>
        <dsp:cNvSpPr/>
      </dsp:nvSpPr>
      <dsp:spPr>
        <a:xfrm>
          <a:off x="1219199" y="2006500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310640" y="2054274"/>
          <a:ext cx="4785360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Поведінка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2054274"/>
        <a:ext cx="4785360" cy="955476"/>
      </dsp:txXfrm>
    </dsp:sp>
    <dsp:sp modelId="{47953D06-D6A5-4ABE-AAB4-D7A9E27FC0E7}">
      <dsp:nvSpPr>
        <dsp:cNvPr id="0" name=""/>
        <dsp:cNvSpPr/>
      </dsp:nvSpPr>
      <dsp:spPr>
        <a:xfrm>
          <a:off x="1219199" y="3009751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CB9FC-74CB-49D2-B3C8-6EFD712256AE}">
      <dsp:nvSpPr>
        <dsp:cNvPr id="0" name=""/>
        <dsp:cNvSpPr/>
      </dsp:nvSpPr>
      <dsp:spPr>
        <a:xfrm>
          <a:off x="1310640" y="3057524"/>
          <a:ext cx="4785360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rgbClr val="002060"/>
              </a:solidFill>
            </a:rPr>
            <a:t>Відносини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1310640" y="3057524"/>
        <a:ext cx="4785360" cy="955476"/>
      </dsp:txXfrm>
    </dsp:sp>
    <dsp:sp modelId="{E0B09718-9FE6-4C83-89B4-969DF6CFB975}">
      <dsp:nvSpPr>
        <dsp:cNvPr id="0" name=""/>
        <dsp:cNvSpPr/>
      </dsp:nvSpPr>
      <dsp:spPr>
        <a:xfrm>
          <a:off x="1219199" y="4013001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A9269C-996D-495D-934D-5C6639FCA62F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GameHub Kick off Meeting, Bilbao, 23-24 Nov.2015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6F5FFC-1E4D-4267-8A82-6279DEC85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7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F83E3E-E277-411E-879B-25D51B758F17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GameHub Kick off Meeting, Bilbao, 23-24 Nov.2015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5FB6BB-FEC9-489D-8C1E-82C610B25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4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гри,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переконливий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Точно так само,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сценарист,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дизайнер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Формальні елементи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гри</a:t>
            </a:r>
            <a:r>
              <a:rPr lang="en-US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гравці, цілі, процедури, правила, ресурси, конфлікт, межі, результат.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одного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логіку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структура,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пасьянс,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Pac-Man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структура. 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також зустрічається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аркадних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консольних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ПК.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головоломки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структура,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одного.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одного, 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бінго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roule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Slingo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шашки, шахи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теніс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Calibur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II, Mortal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Kombat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застосовували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структуру. 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гравцем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Багатосторонній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покер,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багатокористувацькі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Quake,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WarCraft_III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Age of Mythology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т. д.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структура,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Harvest Time, the Lord of the Rings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of Warcraft.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структура,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локації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футбол, баскетбол,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ставимо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вважаємо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наша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ціллю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Civilization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пол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колонізація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зірки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Альфа Центавра.</a:t>
            </a:r>
          </a:p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Sims: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домогосподарства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зможете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сім'ю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 Mario Bros .: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Спасіння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принцеси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Toadstool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зла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Bowser,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заповнивши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вісім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(32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мікрооб'єкти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Шахи: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загарбанні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знищити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супротивника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рельєф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шахи та шашки.</a:t>
            </a:r>
          </a:p>
          <a:p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Погоня. Мета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зловити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суперника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Fox &amp;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Ghese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Assassin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Chase.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гоночній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концептуального - перед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гравцями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Прикладами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Uncle Wiggly or Parcheesi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Racing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Foe Speed.</a:t>
            </a:r>
          </a:p>
          <a:p>
            <a:endParaRPr lang="en-US" sz="13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Впорядкування.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ваших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конфігураці</a:t>
            </a:r>
            <a:r>
              <a:rPr lang="uk-UA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концептуального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речей.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tic-tac-toe, solitaire, Connect Four, Othello, Tetris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Bejeweled.</a:t>
            </a:r>
          </a:p>
          <a:p>
            <a:endParaRPr lang="en-US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Порятунок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втеча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порятунку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втечі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вень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 Mario Bros., Prince of Persia 3D,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Firefi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ghters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Ico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змагатись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сміючись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Twister, Operation, Ker-Plunk !.</a:t>
            </a:r>
          </a:p>
          <a:p>
            <a:endParaRPr lang="en-US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en-US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стосуватися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опосередковано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складною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версією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імітаційні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 Crossing,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Gazillionaire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SimCity, The Sims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Seaners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Catan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розвідувальної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зон.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складною метою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Colossal Cave Adventure.</a:t>
            </a:r>
          </a:p>
          <a:p>
            <a:endParaRPr lang="en-US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головоломки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точно),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Myst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series,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Infocom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titles,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головоломки. До них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згадували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Маріо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Зельда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Тетріс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Sims.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Перехитрити.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 в цілі перехитрити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отримання та використання знань таким чином, щоб перемогти інших гравців. Деякі ігри цього типу зосереджуються на наявності додаткових знань, як у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Trivial Pursuit 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Jeopardy!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Survivor 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Diplomacy. 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другий тип гри провокує цікаву соціальну динаміку, яку поки що не треба досліджувати в цифрових іграх.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algn="just"/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Тестувальники</a:t>
            </a:r>
            <a:r>
              <a:rPr lang="ru-RU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люди,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грають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вашу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Спостерігаючи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грають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Дотримуйтесь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очах.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Зазначте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зосереджені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вони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натискають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переміщують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курсор, коли вони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застряють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розчаровуються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нудьгують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записуйте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все,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вам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говорять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є вашим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ваша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місія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висвітлювати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лежать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поверхнею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дизайну.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навчитесь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відновите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об'єктивність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зможете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створили.</a:t>
            </a:r>
            <a:endParaRPr lang="en-US" sz="2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en-US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дозволені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правилами,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відбудуться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1400" b="1" dirty="0" smtClean="0"/>
              <a:t>Super Mario Bros.4</a:t>
            </a:r>
            <a:r>
              <a:rPr lang="en-US" sz="1400" b="0" dirty="0" smtClean="0"/>
              <a:t>:</a:t>
            </a:r>
            <a:endParaRPr lang="en-US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Кнопка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яку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</a:t>
            </a:r>
            <a:r>
              <a:rPr lang="uk-UA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єте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зіграти.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початку гри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натискаєте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призупинить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Стрілка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вліво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іти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</a:t>
            </a:r>
            <a:r>
              <a:rPr lang="uk-UA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Стрілка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вправо: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вправо.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вниз: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Крауч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Супер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Маріо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стрибок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Маріо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стрибає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тримаєте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вниз.</a:t>
            </a: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коли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натискайте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прискорення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прискоритись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стрибати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Вогняні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запуск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вогняної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наша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поважають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без них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Шахи: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вивести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короля.</a:t>
            </a:r>
          </a:p>
          <a:p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WarCraft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рицарські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укріплення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Crusader</a:t>
            </a:r>
            <a:r>
              <a:rPr lang="en-US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Kings 2: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імперію можливо лише, якщо правитель володіє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королівськими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титулами і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8000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престижу.</a:t>
            </a:r>
            <a:endParaRPr lang="uk-UA" sz="13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реальному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ресурсом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Аркадні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ресурсом. </a:t>
            </a:r>
          </a:p>
          <a:p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Юніти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представлений 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раз,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ресурсу,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ресурс,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ресурсу,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повороти,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 ресурсу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магічні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 Mario Bros.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називаємо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інвентарем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згадували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зброю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Diablo II.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вони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альтернативною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підземеллях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охороняються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монстрами.</a:t>
            </a:r>
          </a:p>
          <a:p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місцевість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ландшафт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ресурс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особливо тих,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системами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карт, такими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таких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WarCraft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III,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інності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(деревина, золото)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видобувається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ресурсами.</a:t>
            </a:r>
          </a:p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як ресурс. Хорошим прикладом часу,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ресурс,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шахах, де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10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Протиріччя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правилами та процедурами,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свою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Пінбол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тримайте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м'яч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поля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фліппер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Гольф: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перемістіть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лунки,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повз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управляйте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грошима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вашими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найбагатшим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гравцем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Ludens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 Йохан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Гейзинга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/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колом",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правила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рухаються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у межах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відміченого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. . арена,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магічне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коло, храм, сцена,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суд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т. д.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ізольованих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межах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</a:t>
            </a:r>
            <a:r>
              <a:rPr lang="uk-UA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ються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0" indent="0">
              <a:buFontTx/>
              <a:buNone/>
            </a:pPr>
            <a:endParaRPr lang="uk-UA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результатах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мотиватором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Ви, напевно,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один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далеко вперед,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наздогнати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погоджуються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шахах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фільмів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розважальними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знаємо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дизайнера на те,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челлендж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Челлендж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тоді, коли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вони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розчарування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розчарування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стабільним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освоїли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рухаються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Балансування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суму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моментом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Сален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Циммерман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кермо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рульове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колесо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утилітарним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структурам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рушійної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натхнення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те, як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гравцями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поміщик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купуючи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найбагатшим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гравцем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збанкрут</a:t>
            </a:r>
            <a:r>
              <a:rPr lang="uk-UA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винайдена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найуспішніших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розповідях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агентами, 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вони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же чином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співчувати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точки входу для нас,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маски, яку 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створюємо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Характер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забагато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диктувати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видно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світу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складною проблемою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доповненням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дизайну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карт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уряди,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усьому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природному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бачимо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формах.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бачили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вони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рухаються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блоками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взаємопов'язаних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королем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королевою в шахматах),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(такими як банк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самими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гравцями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(такими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аватари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онлайн-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uk-UA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якостями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шахові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фігури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ранг (король, королева,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єпископ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ладья,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пішак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ролевого персонажа,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прогулянку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бійку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згадували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у вас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система. 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одним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найбільшінтенсивних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коли-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небудь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знали.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спектр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штучний інтелект</a:t>
            </a:r>
            <a:r>
              <a:rPr lang="uk-UA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дисплеї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талановиті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ілюстратори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аніматори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Натхнення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дивиться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професією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правила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натхнення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​​але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пивинні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творить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вигадують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собою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зосереджуються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сидять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люблять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ствоювати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шукають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ініціювати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Ітеративний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тестуєте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кожного разу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доки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буде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вашим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Ітерація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таких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кроків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Задум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uk-UA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формалізована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поверніться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ітеративний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завершено.</a:t>
            </a: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algn="just"/>
            <a:r>
              <a:rPr lang="uk-UA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кроками ітераційного процесу створення гри є</a:t>
            </a:r>
            <a:r>
              <a:rPr lang="en-US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</a:t>
            </a:r>
            <a:r>
              <a:rPr lang="ru-RU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штурм, ф</a:t>
            </a:r>
            <a:r>
              <a:rPr lang="uk-UA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5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зичне</a:t>
            </a:r>
            <a:r>
              <a:rPr lang="ru-RU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r>
              <a:rPr lang="ru-RU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ru-RU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lang="ru-RU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r>
              <a:rPr lang="ru-RU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та </a:t>
            </a:r>
            <a:r>
              <a:rPr lang="ru-RU" sz="25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5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algn="just"/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штурм</a:t>
            </a:r>
          </a:p>
          <a:p>
            <a:pPr marL="0" lvl="3"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Сформуйте</a:t>
            </a:r>
            <a:r>
              <a:rPr lang="ru-RU" sz="14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гравця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3"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Придумайте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ігрові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механіки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ваш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sz="14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гравцю</a:t>
            </a:r>
            <a:r>
              <a:rPr lang="ru-RU" sz="14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14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14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14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3"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Скоротіть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3"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Напишіть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короткі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сторінці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процедурним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концептуальним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документом.</a:t>
            </a:r>
          </a:p>
          <a:p>
            <a:pPr marL="0" lvl="3"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гравцями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algn="just"/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прототип</a:t>
            </a:r>
          </a:p>
          <a:p>
            <a:pPr marL="0" lvl="3"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Створіть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відтворюваний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прототип,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ручку,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3"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</a:t>
            </a:r>
            <a:r>
              <a:rPr lang="uk-UA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іть</a:t>
            </a:r>
            <a:r>
              <a:rPr lang="uk-UA" sz="14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прототип.</a:t>
            </a:r>
          </a:p>
          <a:p>
            <a:pPr marL="0" lvl="3"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Коли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прототип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демонструє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гравця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напишіть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4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3-6 </a:t>
            </a:r>
            <a:r>
              <a:rPr lang="ru-RU" sz="14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сторінок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algn="just"/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uk-UA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 </a:t>
            </a:r>
            <a:r>
              <a:rPr lang="uk-UA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endParaRPr lang="en-US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en-US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у вас є команда для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прототипів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комп'ютерні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геймплея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стоворювати</a:t>
            </a:r>
            <a:r>
              <a:rPr lang="ru-RU" sz="14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aseline="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</a:t>
            </a:r>
            <a:r>
              <a:rPr lang="ru-RU" sz="140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зосереджується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аспектах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3" algn="just"/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Дизайн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проектно-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конструкторського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документу.</a:t>
            </a:r>
          </a:p>
          <a:p>
            <a:pPr marL="0" lvl="3" algn="just"/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</a:t>
            </a:r>
          </a:p>
          <a:p>
            <a:pPr marL="0" lvl="3"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Робота з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членами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 дизайну є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досяжним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правильно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описаним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проектно-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технічному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3"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справжніх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3" algn="just"/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До того часу, коли проект буде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впевнені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Там все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продовжуйте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тестувати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юзабіліті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час,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ваша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доступна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цільовій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endParaRPr lang="ru-RU" sz="1300" b="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561728</a:t>
            </a:r>
            <a:endParaRPr lang="en-US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DDC8-32D9-4F39-8F05-AD59487FB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3BC1-72BD-431E-BBFC-5DF4C01B9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6DA41-FBEB-4D65-A968-7445D2818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561728</a:t>
            </a:r>
            <a:endParaRPr lang="en-US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3994-F175-473B-8872-B1017FFF7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1C3E-767F-4019-A1C3-6920AEA5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80EE6-48F7-490A-820B-86B224206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AA53-EA33-443E-A89A-A55DFBE80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A68E-B660-4A69-94ED-A43C0DD6D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1F4B-2AF3-4C20-A430-F69A6AFFB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68E9C-29E1-48E4-B687-FBC3C9C25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69B5-79C6-4E82-9E56-5DC4BF6B0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561728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ED734B-E993-4000-8183-C41B83804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4925" y="85725"/>
            <a:ext cx="16208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443663" y="44450"/>
            <a:ext cx="25527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g4adults.eu/files/art-game-design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ost.conseiljedi.com/~kira/The%20Ultimate%20Guide%20to%20Video%20Game%20Writing%20and%20Design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2"/>
          <p:cNvSpPr>
            <a:spLocks noGrp="1"/>
          </p:cNvSpPr>
          <p:nvPr>
            <p:ph type="subTitle" idx="1"/>
          </p:nvPr>
        </p:nvSpPr>
        <p:spPr>
          <a:xfrm>
            <a:off x="5364089" y="4941168"/>
            <a:ext cx="3779912" cy="1224136"/>
          </a:xfrm>
        </p:spPr>
        <p:txBody>
          <a:bodyPr/>
          <a:lstStyle/>
          <a:p>
            <a:pPr eaLnBrk="1" hangingPunct="1"/>
            <a:r>
              <a:rPr lang="ru-RU" sz="1500" b="1" dirty="0" err="1" smtClean="0">
                <a:solidFill>
                  <a:schemeClr val="tx1"/>
                </a:solidFill>
              </a:rPr>
              <a:t>Олександр</a:t>
            </a:r>
            <a:r>
              <a:rPr lang="ru-RU" sz="1500" b="1" dirty="0" smtClean="0">
                <a:solidFill>
                  <a:schemeClr val="tx1"/>
                </a:solidFill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</a:rPr>
              <a:t>Кучанський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1500" dirty="0">
                <a:solidFill>
                  <a:schemeClr val="tx1"/>
                </a:solidFill>
              </a:rPr>
              <a:t>к</a:t>
            </a:r>
            <a:r>
              <a:rPr lang="ru-RU" sz="1500" dirty="0" smtClean="0">
                <a:solidFill>
                  <a:schemeClr val="tx1"/>
                </a:solidFill>
              </a:rPr>
              <a:t>.т.н., доц. </a:t>
            </a:r>
            <a:r>
              <a:rPr lang="ru-RU" sz="1500" dirty="0" err="1" smtClean="0">
                <a:solidFill>
                  <a:schemeClr val="tx1"/>
                </a:solidFill>
              </a:rPr>
              <a:t>кафедри</a:t>
            </a:r>
            <a:r>
              <a:rPr lang="ru-RU" sz="1500" dirty="0" smtClean="0">
                <a:solidFill>
                  <a:schemeClr val="tx1"/>
                </a:solidFill>
              </a:rPr>
              <a:t> к</a:t>
            </a:r>
            <a:r>
              <a:rPr lang="uk-UA" sz="1500" dirty="0" err="1" smtClean="0">
                <a:solidFill>
                  <a:schemeClr val="tx1"/>
                </a:solidFill>
              </a:rPr>
              <a:t>ібернетичної</a:t>
            </a:r>
            <a:r>
              <a:rPr lang="uk-UA" sz="1500" dirty="0" smtClean="0">
                <a:solidFill>
                  <a:schemeClr val="tx1"/>
                </a:solidFill>
              </a:rPr>
              <a:t> безпеки та </a:t>
            </a:r>
            <a:r>
              <a:rPr lang="uk-UA" sz="1500" dirty="0" err="1" smtClean="0">
                <a:solidFill>
                  <a:schemeClr val="tx1"/>
                </a:solidFill>
              </a:rPr>
              <a:t>комп</a:t>
            </a:r>
            <a:r>
              <a:rPr lang="en-US" sz="1500" dirty="0" smtClean="0">
                <a:solidFill>
                  <a:schemeClr val="tx1"/>
                </a:solidFill>
              </a:rPr>
              <a:t>’</a:t>
            </a:r>
            <a:r>
              <a:rPr lang="ru-RU" sz="1500" dirty="0" err="1" smtClean="0">
                <a:solidFill>
                  <a:schemeClr val="tx1"/>
                </a:solidFill>
              </a:rPr>
              <a:t>ютерно</a:t>
            </a:r>
            <a:r>
              <a:rPr lang="uk-UA" sz="1500" dirty="0" smtClean="0">
                <a:solidFill>
                  <a:schemeClr val="tx1"/>
                </a:solidFill>
              </a:rPr>
              <a:t>ї інженерії</a:t>
            </a:r>
            <a:endParaRPr lang="en-US" sz="15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1500" b="1" dirty="0" smtClean="0">
                <a:solidFill>
                  <a:schemeClr val="tx1"/>
                </a:solidFill>
              </a:rPr>
              <a:t>kuczanski@gmail.com</a:t>
            </a:r>
          </a:p>
        </p:txBody>
      </p:sp>
      <p:pic>
        <p:nvPicPr>
          <p:cNvPr id="1536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4" y="188913"/>
            <a:ext cx="864741" cy="10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1875406" y="1271601"/>
            <a:ext cx="4816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latin typeface="Georgia" panose="02040502050405020303" pitchFamily="18" charset="0"/>
              </a:rPr>
              <a:t>Kyiv National University of Construction and Architecture</a:t>
            </a:r>
            <a:endParaRPr lang="uk-UA" sz="1400" dirty="0">
              <a:solidFill>
                <a:srgbClr val="0066F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79388" y="2349500"/>
            <a:ext cx="8640762" cy="44450"/>
          </a:xfrm>
          <a:prstGeom prst="rect">
            <a:avLst/>
          </a:prstGeom>
          <a:solidFill>
            <a:schemeClr val="bg2">
              <a:lumMod val="25000"/>
            </a:schemeClr>
          </a:solidFill>
          <a:ln cap="sq">
            <a:noFill/>
          </a:ln>
          <a:effectLst>
            <a:outerShdw blurRad="50800" dist="38100" dir="5400000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4000" i="1" dirty="0">
              <a:solidFill>
                <a:srgbClr val="800080"/>
              </a:solidFill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60000"/>
                  </a:schemeClr>
                </a:outerShdw>
                <a:reflection blurRad="6350" stA="0" endPos="45500" dir="5400000" sy="-100000" algn="bl" rotWithShape="0"/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0825" y="4437063"/>
            <a:ext cx="8640763" cy="44450"/>
          </a:xfrm>
          <a:prstGeom prst="rect">
            <a:avLst/>
          </a:prstGeom>
          <a:solidFill>
            <a:schemeClr val="bg2">
              <a:lumMod val="25000"/>
            </a:schemeClr>
          </a:solidFill>
          <a:ln cap="sq">
            <a:noFill/>
          </a:ln>
          <a:effectLst>
            <a:outerShdw blurRad="50800" dist="38100" dir="5400000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4000" i="1" dirty="0">
              <a:solidFill>
                <a:srgbClr val="800080"/>
              </a:solidFill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60000"/>
                  </a:schemeClr>
                </a:outerShdw>
                <a:reflection blurRad="6350" stA="0" endPos="45500" dir="5400000" sy="-100000" algn="bl" rotWithShape="0"/>
              </a:effectLst>
            </a:endParaRPr>
          </a:p>
        </p:txBody>
      </p: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932257" y="2619376"/>
            <a:ext cx="69908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uk-UA" sz="2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ctr"/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проектування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ютерних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ігор</a:t>
            </a:r>
          </a:p>
        </p:txBody>
      </p:sp>
      <p:sp>
        <p:nvSpPr>
          <p:cNvPr id="15368" name="Дата 1"/>
          <p:cNvSpPr txBox="1">
            <a:spLocks noGrp="1"/>
          </p:cNvSpPr>
          <p:nvPr/>
        </p:nvSpPr>
        <p:spPr bwMode="auto">
          <a:xfrm>
            <a:off x="0" y="6311900"/>
            <a:ext cx="914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.1. Теорія комп'ютерних ігор (сюжет та дизайн, проектування, підтримка та просування)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</a:t>
            </a:r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ютерних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Game design &amp; development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  <a:endParaRPr 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2" y="5445224"/>
            <a:ext cx="254254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2" y="4531843"/>
            <a:ext cx="2883981" cy="913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536" y="513520"/>
            <a:ext cx="673447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Кроки 3 та 4. Програмне 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</a:p>
          <a:p>
            <a:pPr marL="0" lvl="3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документації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15504" y="3283823"/>
            <a:ext cx="563885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Кроки 5 та 6. Створення продукту та </a:t>
            </a:r>
          </a:p>
          <a:p>
            <a:pPr marL="0" lvl="3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якості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Результат пошуку зображень за запитом &quot;Program prototypi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8866"/>
            <a:ext cx="3960440" cy="20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91291"/>
            <a:ext cx="3169403" cy="219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07" y="4357836"/>
            <a:ext cx="40527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6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3528" y="619076"/>
            <a:ext cx="381604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Формальні елементи гри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ctr"/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27421063"/>
              </p:ext>
            </p:extLst>
          </p:nvPr>
        </p:nvGraphicFramePr>
        <p:xfrm>
          <a:off x="179512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39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1520" y="620688"/>
            <a:ext cx="115352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329898952"/>
              </p:ext>
            </p:extLst>
          </p:nvPr>
        </p:nvGraphicFramePr>
        <p:xfrm>
          <a:off x="215628" y="10977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96" y="1106374"/>
            <a:ext cx="4067944" cy="5144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3528" y="593676"/>
            <a:ext cx="372364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гравець проти гри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13532" y="1087360"/>
            <a:ext cx="84913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just"/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структура, в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конкурує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ігровою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системою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132856"/>
            <a:ext cx="4248473" cy="328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97016" y="5477162"/>
            <a:ext cx="1181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Pac-Man</a:t>
            </a:r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13" y="2166516"/>
            <a:ext cx="4496088" cy="325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828199" y="5477162"/>
            <a:ext cx="21355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Пасьянс «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Павук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3532" y="603152"/>
            <a:ext cx="390895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 гравців проти гри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45145" y="1068212"/>
            <a:ext cx="824065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just"/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структура, в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ігровою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системою в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одного. 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17375" y="5477162"/>
            <a:ext cx="1141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Рулетка</a:t>
            </a:r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503866" y="5477162"/>
            <a:ext cx="784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Бінго</a:t>
            </a:r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45" y="2277725"/>
            <a:ext cx="4202769" cy="31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14" y="2324134"/>
            <a:ext cx="4428470" cy="309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3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9377" y="584710"/>
            <a:ext cx="409560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 грає проти гравця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49833" y="1072448"/>
            <a:ext cx="71104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just"/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84432" y="5277107"/>
            <a:ext cx="1806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Calibur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996517" y="5293269"/>
            <a:ext cx="1798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Mortal Combat</a:t>
            </a:r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" y="2504447"/>
            <a:ext cx="4772391" cy="273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0" y="2521401"/>
            <a:ext cx="4258337" cy="269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5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4333" y="584710"/>
            <a:ext cx="6674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ій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багатосторонній конкурси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2561" y="1056728"/>
            <a:ext cx="8115683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Односторонній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-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гравцем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Багатосторонній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-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16006" y="6233463"/>
            <a:ext cx="1601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 Craft III</a:t>
            </a:r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831850" y="6233463"/>
            <a:ext cx="20633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of Mythology</a:t>
            </a:r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2" y="3072664"/>
            <a:ext cx="40005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35" y="3072663"/>
            <a:ext cx="4277621" cy="306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9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39902" y="597920"/>
            <a:ext cx="604255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Кооперативна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2561" y="1056728"/>
            <a:ext cx="8851719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Кооперативна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структура, в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співпрацюють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ігрової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</a:t>
            </a:r>
            <a:r>
              <a:rPr lang="uk-UA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структура, в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локації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конкурують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300100" y="6033408"/>
            <a:ext cx="2520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 of the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Rings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471447" y="6033408"/>
            <a:ext cx="1010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en-US" sz="20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Footbal</a:t>
            </a:r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9" y="3284984"/>
            <a:ext cx="5037613" cy="26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54" y="3264180"/>
            <a:ext cx="3341400" cy="269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2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31378" y="620688"/>
            <a:ext cx="79380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ілі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378" y="1034732"/>
            <a:ext cx="586881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Civilization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перемогти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пол</a:t>
            </a:r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колонізація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зірки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Альфа Центавра</a:t>
            </a:r>
          </a:p>
          <a:p>
            <a:endParaRPr lang="ru-RU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Sims: </a:t>
            </a:r>
            <a:endParaRPr lang="uk-UA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домогосподарства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Mario 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Bros.: </a:t>
            </a:r>
            <a:endParaRPr lang="uk-UA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пасіння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принцеси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Toadstool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зла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Bowser,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заповнивши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вісім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(32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мікрооб'єкти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44" y="871295"/>
            <a:ext cx="3563888" cy="20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44" y="2931000"/>
            <a:ext cx="3583856" cy="211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09603"/>
            <a:ext cx="3158728" cy="198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9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1520" y="619076"/>
            <a:ext cx="18037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цілей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378" y="1034732"/>
            <a:ext cx="58688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Загарбання (шахи, шашки)</a:t>
            </a:r>
            <a:endParaRPr lang="en-US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Погоня </a:t>
            </a:r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 &amp;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Ghese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Assassin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Chase</a:t>
            </a:r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Гонка (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Speed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uk-UA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Впорядкування (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Tetris, </a:t>
            </a:r>
          </a:p>
          <a:p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Solitaire</a:t>
            </a:r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uk-UA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Порятунок або втеча </a:t>
            </a:r>
            <a:endParaRPr lang="en-US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 of Persia 3D</a:t>
            </a:r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21" y="619076"/>
            <a:ext cx="2628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692" y="1111054"/>
            <a:ext cx="30099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79" y="2878337"/>
            <a:ext cx="39338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29" y="3378004"/>
            <a:ext cx="1892771" cy="34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96905"/>
            <a:ext cx="2913484" cy="225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2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3528" y="565160"/>
            <a:ext cx="215636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3528" y="1044656"/>
            <a:ext cx="7855997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/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</a:t>
            </a:r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endParaRPr lang="ru-RU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endParaRPr lang="ru-RU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переконливого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гравця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62" y="2636912"/>
            <a:ext cx="48672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6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1520" y="619076"/>
            <a:ext cx="18037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 цілей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378" y="1034732"/>
            <a:ext cx="58688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закону </a:t>
            </a:r>
          </a:p>
          <a:p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</a:t>
            </a:r>
            <a:r>
              <a:rPr lang="uk-UA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івництво</a:t>
            </a:r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SimCity, </a:t>
            </a:r>
          </a:p>
          <a:p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Sims</a:t>
            </a:r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uk-UA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ідка</a:t>
            </a:r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Colossal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Cave Adventure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uk-UA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 (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series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Sims</a:t>
            </a:r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uk-UA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Хитрість</a:t>
            </a:r>
            <a:endParaRPr lang="en-US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Tribial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Pursuit</a:t>
            </a:r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72" y="583567"/>
            <a:ext cx="3667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85" y="1096130"/>
            <a:ext cx="36480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43" y="2882901"/>
            <a:ext cx="39814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56" y="4541813"/>
            <a:ext cx="39624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63257" y="476672"/>
            <a:ext cx="178023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53726"/>
            <a:ext cx="83529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дозволені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правилами, </a:t>
            </a:r>
            <a:endParaRPr lang="ru-RU" sz="2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керують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гравця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відбудуться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1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57960"/>
            <a:ext cx="5459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Приклад процедур для гри </a:t>
            </a:r>
            <a:r>
              <a:rPr lang="en-US" b="1" dirty="0" smtClean="0"/>
              <a:t>Super </a:t>
            </a:r>
            <a:r>
              <a:rPr lang="en-US" b="1" dirty="0"/>
              <a:t>Mario Bros.4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527292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яку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єте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зіграти.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початку гри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натискаєте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призупинить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Стрілка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вліво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Стрілка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вправо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вправо.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вниз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Крауч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Супер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стрибок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стрибає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тримаєте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вниз.</a:t>
            </a:r>
          </a:p>
          <a:p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коли 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натискайте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прискорення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прискоритись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Утримуючи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клавішу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стрибати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Вогняні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запуск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вогняної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98" y="572490"/>
            <a:ext cx="2144358" cy="288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6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18238" y="619076"/>
            <a:ext cx="14702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8238" y="1128565"/>
            <a:ext cx="8402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є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без них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4510" y="1962308"/>
            <a:ext cx="730584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вивести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короля.</a:t>
            </a:r>
          </a:p>
          <a:p>
            <a:endParaRPr lang="uk-UA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WarCraft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рицарські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гравець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укріплення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Crusader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Kings 2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імперію </a:t>
            </a:r>
            <a:endParaRPr lang="uk-UA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 лише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якщо правитель володіє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королівськими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титулами і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25" y="1542752"/>
            <a:ext cx="3580548" cy="22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829" y="2924944"/>
            <a:ext cx="3338445" cy="252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97" y="4652370"/>
            <a:ext cx="3624473" cy="205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6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90246" y="619076"/>
            <a:ext cx="132626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75344"/>
            <a:ext cx="8653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корисність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реальному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світах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наших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комбінувати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купувати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типах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70592847"/>
              </p:ext>
            </p:extLst>
          </p:nvPr>
        </p:nvGraphicFramePr>
        <p:xfrm>
          <a:off x="323528" y="242002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68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1520" y="619076"/>
            <a:ext cx="404501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ікт. Межі. Результат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9076"/>
            <a:ext cx="2309614" cy="352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6206"/>
            <a:ext cx="355285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6948"/>
            <a:ext cx="39814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610100"/>
            <a:ext cx="4048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136" y="6035041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Crusader Kings 2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250" y="1096130"/>
            <a:ext cx="6352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Протиріччя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правилами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процедурами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керує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049" y="2111793"/>
            <a:ext cx="6201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результатах є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мотиватором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перестануть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1520" y="647504"/>
            <a:ext cx="343235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драматургією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9292045"/>
              </p:ext>
            </p:extLst>
          </p:nvPr>
        </p:nvGraphicFramePr>
        <p:xfrm>
          <a:off x="251520" y="11324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36" y="4221088"/>
            <a:ext cx="2098322" cy="20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7504"/>
            <a:ext cx="21145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21140" y="3637126"/>
            <a:ext cx="11705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/>
              <a:t>Katie </a:t>
            </a:r>
            <a:r>
              <a:rPr lang="en-US" sz="1500" i="1" dirty="0" err="1"/>
              <a:t>Salen</a:t>
            </a:r>
            <a:endParaRPr lang="ru-RU" sz="15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19051" y="6289640"/>
            <a:ext cx="159691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 smtClean="0"/>
              <a:t>Eric Zimmerman</a:t>
            </a:r>
            <a:endParaRPr lang="ru-RU" sz="1500" i="1" dirty="0"/>
          </a:p>
        </p:txBody>
      </p:sp>
    </p:spTree>
    <p:extLst>
      <p:ext uri="{BB962C8B-B14F-4D97-AF65-F5344CB8AC3E}">
        <p14:creationId xmlns:p14="http://schemas.microsoft.com/office/powerpoint/2010/main" val="16065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1520" y="647504"/>
            <a:ext cx="397422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як динамічна система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0213067"/>
              </p:ext>
            </p:extLst>
          </p:nvPr>
        </p:nvGraphicFramePr>
        <p:xfrm>
          <a:off x="251520" y="11324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01208"/>
            <a:ext cx="39909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3528" y="692696"/>
            <a:ext cx="612068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3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 література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46982"/>
              </p:ext>
            </p:extLst>
          </p:nvPr>
        </p:nvGraphicFramePr>
        <p:xfrm>
          <a:off x="323528" y="1268760"/>
          <a:ext cx="822960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20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Fullerton, T. Game Design Workshop: A </a:t>
                      </a:r>
                      <a:r>
                        <a:rPr lang="en-US" sz="20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Playcentric</a:t>
                      </a:r>
                      <a:r>
                        <a:rPr lang="en-US" sz="20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Approach to Creating Innovate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Games [Text] / T. Fullerton. – A K Peters/CRC Press; 3 edition, 2014. – 535 p.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Частина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1, розділи 1-5, с. 1-146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]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http</a:t>
                      </a:r>
                      <a:r>
                        <a:rPr lang="uk-UA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://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www</a:t>
                      </a:r>
                      <a:r>
                        <a:rPr lang="uk-UA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2000" b="0" u="sng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sg</a:t>
                      </a:r>
                      <a:r>
                        <a:rPr lang="uk-UA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4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adults</a:t>
                      </a:r>
                      <a:r>
                        <a:rPr lang="uk-UA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2000" b="0" u="sng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eu</a:t>
                      </a:r>
                      <a:r>
                        <a:rPr lang="uk-UA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/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files</a:t>
                      </a:r>
                      <a:r>
                        <a:rPr lang="uk-UA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/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art</a:t>
                      </a:r>
                      <a:r>
                        <a:rPr lang="uk-UA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-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game</a:t>
                      </a:r>
                      <a:r>
                        <a:rPr lang="uk-UA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-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design</a:t>
                      </a:r>
                      <a:r>
                        <a:rPr lang="uk-UA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pdf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Dille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F.,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Platten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J. Z. The Ultimate Guide to Video Game Writing and Design [Text] / F.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Dille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J.Z.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Platten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– Lone Eagle, 2008. – 272 p.</a:t>
                      </a:r>
                      <a:r>
                        <a:rPr lang="en-US" sz="20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http</a:t>
                      </a:r>
                      <a:r>
                        <a:rPr lang="ru-RU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://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host</a:t>
                      </a:r>
                      <a:r>
                        <a:rPr lang="ru-RU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2000" b="0" u="sng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conseiljedi</a:t>
                      </a:r>
                      <a:r>
                        <a:rPr lang="ru-RU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com</a:t>
                      </a:r>
                      <a:r>
                        <a:rPr lang="ru-RU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/~</a:t>
                      </a:r>
                      <a:r>
                        <a:rPr lang="en-US" sz="2000" b="0" u="sng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kira</a:t>
                      </a:r>
                      <a:r>
                        <a:rPr lang="ru-RU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/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The</a:t>
                      </a:r>
                      <a:r>
                        <a:rPr lang="ru-RU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%20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Ultimate</a:t>
                      </a:r>
                      <a:r>
                        <a:rPr lang="ru-RU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%20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Guide</a:t>
                      </a:r>
                      <a:r>
                        <a:rPr lang="ru-RU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%20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to</a:t>
                      </a:r>
                      <a:r>
                        <a:rPr lang="ru-RU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%20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Video</a:t>
                      </a:r>
                      <a:r>
                        <a:rPr lang="ru-RU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%20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Game</a:t>
                      </a:r>
                      <a:r>
                        <a:rPr lang="ru-RU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%20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Writing</a:t>
                      </a:r>
                      <a:r>
                        <a:rPr lang="ru-RU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%20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and</a:t>
                      </a:r>
                      <a:r>
                        <a:rPr lang="ru-RU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%20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Design</a:t>
                      </a:r>
                      <a:r>
                        <a:rPr lang="ru-RU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pdf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Розділ 1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]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51520" y="565160"/>
            <a:ext cx="29994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Тестувальники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61144" y="1156278"/>
            <a:ext cx="736098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just"/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Тестувальники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люди,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грають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вашу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just"/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75" y="2276872"/>
            <a:ext cx="607152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5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3528" y="729308"/>
            <a:ext cx="267419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 робота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1556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8060" y="682205"/>
            <a:ext cx="416992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Натхнення та креативність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91289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3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1520" y="515730"/>
            <a:ext cx="524521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Ітеративний процес створення гри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543" y="982268"/>
            <a:ext cx="878234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/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Ітеративний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розробляєте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3"/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тестуєте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оцінюєте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endParaRPr lang="ru-RU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кожного разу </a:t>
            </a:r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покращуючи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геймплей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доки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буде </a:t>
            </a:r>
            <a:r>
              <a:rPr lang="ru-RU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вашим </a:t>
            </a:r>
            <a:r>
              <a:rPr lang="ru-RU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58797"/>
            <a:ext cx="4896544" cy="419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4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7172" y="554942"/>
            <a:ext cx="431342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Кроки ітеративного процесу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00045822"/>
              </p:ext>
            </p:extLst>
          </p:nvPr>
        </p:nvGraphicFramePr>
        <p:xfrm>
          <a:off x="107504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55156"/>
            <a:ext cx="4167124" cy="28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2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536" y="544440"/>
            <a:ext cx="38572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1. 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штурм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89323284"/>
              </p:ext>
            </p:extLst>
          </p:nvPr>
        </p:nvGraphicFramePr>
        <p:xfrm>
          <a:off x="107504" y="1196752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1679182" cy="411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3528" y="498060"/>
            <a:ext cx="499540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 2. Фізичне 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прототипування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58523457"/>
              </p:ext>
            </p:extLst>
          </p:nvPr>
        </p:nvGraphicFramePr>
        <p:xfrm>
          <a:off x="107504" y="1196752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7112"/>
            <a:ext cx="4168130" cy="227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9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5074</TotalTime>
  <Words>4613</Words>
  <Application>Microsoft Office PowerPoint</Application>
  <PresentationFormat>Экран (4:3)</PresentationFormat>
  <Paragraphs>334</Paragraphs>
  <Slides>27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Kuchansky</dc:creator>
  <cp:lastModifiedBy>женя</cp:lastModifiedBy>
  <cp:revision>157</cp:revision>
  <dcterms:created xsi:type="dcterms:W3CDTF">2015-10-21T15:49:55Z</dcterms:created>
  <dcterms:modified xsi:type="dcterms:W3CDTF">2018-11-25T16:09:45Z</dcterms:modified>
</cp:coreProperties>
</file>