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4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5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6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7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1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2" r:id="rId25"/>
    <p:sldId id="283" r:id="rId26"/>
    <p:sldId id="284" r:id="rId27"/>
    <p:sldId id="286" r:id="rId28"/>
    <p:sldId id="287" r:id="rId29"/>
    <p:sldId id="285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F99"/>
    <a:srgbClr val="FCFDFE"/>
    <a:srgbClr val="080FA4"/>
    <a:srgbClr val="004274"/>
    <a:srgbClr val="BEE395"/>
    <a:srgbClr val="E5EB03"/>
    <a:srgbClr val="FDF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40" autoAdjust="0"/>
    <p:restoredTop sz="93250" autoAdjust="0"/>
  </p:normalViewPr>
  <p:slideViewPr>
    <p:cSldViewPr>
      <p:cViewPr varScale="1">
        <p:scale>
          <a:sx n="79" d="100"/>
          <a:sy n="79" d="100"/>
        </p:scale>
        <p:origin x="147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EEAF2-52C6-46E7-8694-B9D010F5E475}" type="doc">
      <dgm:prSet loTypeId="urn:microsoft.com/office/officeart/2005/8/layout/default" loCatId="list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BB02FD7-DC19-4432-A3A5-EEF1E733CE65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Анімація</a:t>
          </a:r>
          <a:endParaRPr lang="ru-RU" dirty="0">
            <a:solidFill>
              <a:schemeClr val="bg1"/>
            </a:solidFill>
          </a:endParaRPr>
        </a:p>
      </dgm:t>
    </dgm:pt>
    <dgm:pt modelId="{07F933DD-C817-4C4E-BA65-F4C6F49C55EC}" type="parTrans" cxnId="{3672491A-101F-4EFD-AC71-44CC3C332F2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032EC34-BEE2-4E3A-A4FE-93EC5ACE4851}" type="sibTrans" cxnId="{3672491A-101F-4EFD-AC71-44CC3C332F2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E0FD1DF-A6DB-485B-8FE9-03227E31AB00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Антропологія</a:t>
          </a:r>
          <a:endParaRPr lang="ru-RU" dirty="0">
            <a:solidFill>
              <a:schemeClr val="bg1"/>
            </a:solidFill>
          </a:endParaRPr>
        </a:p>
      </dgm:t>
    </dgm:pt>
    <dgm:pt modelId="{D4AAB459-0F4E-411E-B00C-F0210CB4879E}" type="parTrans" cxnId="{94F86DF9-2BA3-48DD-AD39-30EC493196D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DB92569-A309-41DB-9C55-BDC4C8F2BEA8}" type="sibTrans" cxnId="{94F86DF9-2BA3-48DD-AD39-30EC493196D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A4C5D5F-112F-410A-A4C7-15B12D1C631A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Архітектура</a:t>
          </a:r>
          <a:endParaRPr lang="ru-RU" dirty="0">
            <a:solidFill>
              <a:schemeClr val="bg1"/>
            </a:solidFill>
          </a:endParaRPr>
        </a:p>
      </dgm:t>
    </dgm:pt>
    <dgm:pt modelId="{A08003C6-09B9-4DC0-BA6F-BBF920B6A6A3}" type="parTrans" cxnId="{E4F4EA43-A559-4DD2-A623-3CB64973B2E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236858E-6698-4D92-8E8C-7F3D89957A89}" type="sibTrans" cxnId="{E4F4EA43-A559-4DD2-A623-3CB64973B2E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2C43699-F654-466F-891D-BC5519128B37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Мозковий штурм</a:t>
          </a:r>
          <a:endParaRPr lang="ru-RU" dirty="0">
            <a:solidFill>
              <a:schemeClr val="bg1"/>
            </a:solidFill>
          </a:endParaRPr>
        </a:p>
      </dgm:t>
    </dgm:pt>
    <dgm:pt modelId="{26B34FED-7FE7-48D1-B2F2-7A94D13948F2}" type="parTrans" cxnId="{7F6B9DB9-740E-462E-A9C1-3B4099F601F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CF8BB3D-D41A-4002-A231-20EB99CC12B6}" type="sibTrans" cxnId="{7F6B9DB9-740E-462E-A9C1-3B4099F601F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F3E2E03-86D6-4E22-B7C6-B77BBA3ECF41}" type="pres">
      <dgm:prSet presAssocID="{205EEAF2-52C6-46E7-8694-B9D010F5E4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A35DC3-17AE-4816-8834-9B4AEA95F285}" type="pres">
      <dgm:prSet presAssocID="{BBB02FD7-DC19-4432-A3A5-EEF1E733CE6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11D30-962B-47C9-B434-01B365B0FD77}" type="pres">
      <dgm:prSet presAssocID="{A032EC34-BEE2-4E3A-A4FE-93EC5ACE4851}" presName="sibTrans" presStyleCnt="0"/>
      <dgm:spPr/>
      <dgm:t>
        <a:bodyPr/>
        <a:lstStyle/>
        <a:p>
          <a:endParaRPr lang="ru-RU"/>
        </a:p>
      </dgm:t>
    </dgm:pt>
    <dgm:pt modelId="{CD6AA7E4-3A39-4837-8256-A6ABD6C8C4DF}" type="pres">
      <dgm:prSet presAssocID="{BE0FD1DF-A6DB-485B-8FE9-03227E31AB0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D24F5-8297-4E42-BEAB-4938A79B9625}" type="pres">
      <dgm:prSet presAssocID="{8DB92569-A309-41DB-9C55-BDC4C8F2BEA8}" presName="sibTrans" presStyleCnt="0"/>
      <dgm:spPr/>
      <dgm:t>
        <a:bodyPr/>
        <a:lstStyle/>
        <a:p>
          <a:endParaRPr lang="ru-RU"/>
        </a:p>
      </dgm:t>
    </dgm:pt>
    <dgm:pt modelId="{3C664B56-DB61-42BB-A4A2-47AA3DFD482D}" type="pres">
      <dgm:prSet presAssocID="{3A4C5D5F-112F-410A-A4C7-15B12D1C631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33E15-222C-48ED-B859-689DCF63C580}" type="pres">
      <dgm:prSet presAssocID="{9236858E-6698-4D92-8E8C-7F3D89957A89}" presName="sibTrans" presStyleCnt="0"/>
      <dgm:spPr/>
      <dgm:t>
        <a:bodyPr/>
        <a:lstStyle/>
        <a:p>
          <a:endParaRPr lang="ru-RU"/>
        </a:p>
      </dgm:t>
    </dgm:pt>
    <dgm:pt modelId="{6F3BBC67-427F-4747-8C92-27B28FF20CB3}" type="pres">
      <dgm:prSet presAssocID="{82C43699-F654-466F-891D-BC5519128B3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01D959-A675-4FA2-A868-7AC240FCCF77}" type="presOf" srcId="{82C43699-F654-466F-891D-BC5519128B37}" destId="{6F3BBC67-427F-4747-8C92-27B28FF20CB3}" srcOrd="0" destOrd="0" presId="urn:microsoft.com/office/officeart/2005/8/layout/default"/>
    <dgm:cxn modelId="{50A92FB7-AC84-4DBF-A29F-988E74CFDDF2}" type="presOf" srcId="{3A4C5D5F-112F-410A-A4C7-15B12D1C631A}" destId="{3C664B56-DB61-42BB-A4A2-47AA3DFD482D}" srcOrd="0" destOrd="0" presId="urn:microsoft.com/office/officeart/2005/8/layout/default"/>
    <dgm:cxn modelId="{7F6B9DB9-740E-462E-A9C1-3B4099F601F8}" srcId="{205EEAF2-52C6-46E7-8694-B9D010F5E475}" destId="{82C43699-F654-466F-891D-BC5519128B37}" srcOrd="3" destOrd="0" parTransId="{26B34FED-7FE7-48D1-B2F2-7A94D13948F2}" sibTransId="{6CF8BB3D-D41A-4002-A231-20EB99CC12B6}"/>
    <dgm:cxn modelId="{99761051-D7F8-4A1D-BD34-2A893D3948D0}" type="presOf" srcId="{205EEAF2-52C6-46E7-8694-B9D010F5E475}" destId="{4F3E2E03-86D6-4E22-B7C6-B77BBA3ECF41}" srcOrd="0" destOrd="0" presId="urn:microsoft.com/office/officeart/2005/8/layout/default"/>
    <dgm:cxn modelId="{E4F4EA43-A559-4DD2-A623-3CB64973B2E1}" srcId="{205EEAF2-52C6-46E7-8694-B9D010F5E475}" destId="{3A4C5D5F-112F-410A-A4C7-15B12D1C631A}" srcOrd="2" destOrd="0" parTransId="{A08003C6-09B9-4DC0-BA6F-BBF920B6A6A3}" sibTransId="{9236858E-6698-4D92-8E8C-7F3D89957A89}"/>
    <dgm:cxn modelId="{94F86DF9-2BA3-48DD-AD39-30EC493196DF}" srcId="{205EEAF2-52C6-46E7-8694-B9D010F5E475}" destId="{BE0FD1DF-A6DB-485B-8FE9-03227E31AB00}" srcOrd="1" destOrd="0" parTransId="{D4AAB459-0F4E-411E-B00C-F0210CB4879E}" sibTransId="{8DB92569-A309-41DB-9C55-BDC4C8F2BEA8}"/>
    <dgm:cxn modelId="{C492504B-F33A-4BBD-A5D1-5A101F286A0B}" type="presOf" srcId="{BE0FD1DF-A6DB-485B-8FE9-03227E31AB00}" destId="{CD6AA7E4-3A39-4837-8256-A6ABD6C8C4DF}" srcOrd="0" destOrd="0" presId="urn:microsoft.com/office/officeart/2005/8/layout/default"/>
    <dgm:cxn modelId="{3672491A-101F-4EFD-AC71-44CC3C332F29}" srcId="{205EEAF2-52C6-46E7-8694-B9D010F5E475}" destId="{BBB02FD7-DC19-4432-A3A5-EEF1E733CE65}" srcOrd="0" destOrd="0" parTransId="{07F933DD-C817-4C4E-BA65-F4C6F49C55EC}" sibTransId="{A032EC34-BEE2-4E3A-A4FE-93EC5ACE4851}"/>
    <dgm:cxn modelId="{734108E8-EF93-4CAE-84A8-B0343A628A4E}" type="presOf" srcId="{BBB02FD7-DC19-4432-A3A5-EEF1E733CE65}" destId="{FEA35DC3-17AE-4816-8834-9B4AEA95F285}" srcOrd="0" destOrd="0" presId="urn:microsoft.com/office/officeart/2005/8/layout/default"/>
    <dgm:cxn modelId="{BC0D3068-6EB5-457B-B48E-8268C482297A}" type="presParOf" srcId="{4F3E2E03-86D6-4E22-B7C6-B77BBA3ECF41}" destId="{FEA35DC3-17AE-4816-8834-9B4AEA95F285}" srcOrd="0" destOrd="0" presId="urn:microsoft.com/office/officeart/2005/8/layout/default"/>
    <dgm:cxn modelId="{15837FAA-BC2C-4FDE-972B-30A6F47859C2}" type="presParOf" srcId="{4F3E2E03-86D6-4E22-B7C6-B77BBA3ECF41}" destId="{62B11D30-962B-47C9-B434-01B365B0FD77}" srcOrd="1" destOrd="0" presId="urn:microsoft.com/office/officeart/2005/8/layout/default"/>
    <dgm:cxn modelId="{93EFC772-458A-4FC9-92A6-933A852C7338}" type="presParOf" srcId="{4F3E2E03-86D6-4E22-B7C6-B77BBA3ECF41}" destId="{CD6AA7E4-3A39-4837-8256-A6ABD6C8C4DF}" srcOrd="2" destOrd="0" presId="urn:microsoft.com/office/officeart/2005/8/layout/default"/>
    <dgm:cxn modelId="{5580511C-1B92-4444-97A5-AC43ACDDA9CD}" type="presParOf" srcId="{4F3E2E03-86D6-4E22-B7C6-B77BBA3ECF41}" destId="{752D24F5-8297-4E42-BEAB-4938A79B9625}" srcOrd="3" destOrd="0" presId="urn:microsoft.com/office/officeart/2005/8/layout/default"/>
    <dgm:cxn modelId="{2F698E3F-B79E-43E4-99F9-7071BE1CC245}" type="presParOf" srcId="{4F3E2E03-86D6-4E22-B7C6-B77BBA3ECF41}" destId="{3C664B56-DB61-42BB-A4A2-47AA3DFD482D}" srcOrd="4" destOrd="0" presId="urn:microsoft.com/office/officeart/2005/8/layout/default"/>
    <dgm:cxn modelId="{0E9A2D77-A477-441A-A23B-B5310A017B3E}" type="presParOf" srcId="{4F3E2E03-86D6-4E22-B7C6-B77BBA3ECF41}" destId="{1FA33E15-222C-48ED-B859-689DCF63C580}" srcOrd="5" destOrd="0" presId="urn:microsoft.com/office/officeart/2005/8/layout/default"/>
    <dgm:cxn modelId="{8E0923B3-47A1-4DF5-8C9C-34605C5BC5D4}" type="presParOf" srcId="{4F3E2E03-86D6-4E22-B7C6-B77BBA3ECF41}" destId="{6F3BBC67-427F-4747-8C92-27B28FF20CB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 custT="1"/>
      <dgm:spPr/>
      <dgm:t>
        <a:bodyPr/>
        <a:lstStyle/>
        <a:p>
          <a:endParaRPr lang="ru-RU" sz="1800" dirty="0">
            <a:latin typeface="Times New Roman (Заголовки)"/>
          </a:endParaRPr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 sz="1800">
            <a:latin typeface="Times New Roman (Заголовки)"/>
          </a:endParaRPr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 sz="1800">
            <a:latin typeface="Times New Roman (Заголовки)"/>
          </a:endParaRPr>
        </a:p>
      </dgm:t>
    </dgm:pt>
    <dgm:pt modelId="{900349F5-3F4E-4A06-9047-0696A9F229ED}">
      <dgm:prSet phldrT="[Текст]" custT="1"/>
      <dgm:spPr/>
      <dgm:t>
        <a:bodyPr/>
        <a:lstStyle/>
        <a:p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Ігри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 -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це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здійснення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добровільних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 систем контролю, в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яких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існує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суперництво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між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повноваженнями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,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обмеженими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 правилами, з метою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досягнення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незрівнянного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 результату.</a:t>
          </a:r>
        </a:p>
        <a:p>
          <a:r>
            <a:rPr lang="en-US" sz="1800" b="0" i="1" dirty="0" smtClean="0">
              <a:solidFill>
                <a:srgbClr val="002060"/>
              </a:solidFill>
              <a:latin typeface="Times New Roman (Заголовки)"/>
            </a:rPr>
            <a:t>Elliott Morton Avedon</a:t>
          </a:r>
          <a:r>
            <a:rPr lang="uk-UA" sz="1800" b="0" i="1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b="0" i="1" dirty="0" smtClean="0">
              <a:solidFill>
                <a:srgbClr val="002060"/>
              </a:solidFill>
              <a:latin typeface="Times New Roman (Заголовки)"/>
            </a:rPr>
            <a:t>і </a:t>
          </a:r>
          <a:r>
            <a:rPr lang="en-US" sz="1800" b="0" i="1" dirty="0" smtClean="0">
              <a:solidFill>
                <a:srgbClr val="002060"/>
              </a:solidFill>
              <a:latin typeface="Times New Roman (Заголовки)"/>
            </a:rPr>
            <a:t>Brian Sutton-Smith</a:t>
          </a:r>
          <a:endParaRPr lang="ru-RU" sz="1800" b="0" i="1" dirty="0">
            <a:solidFill>
              <a:srgbClr val="002060"/>
            </a:solidFill>
            <a:latin typeface="Times New Roman (Заголовки)"/>
          </a:endParaRPr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 sz="1800">
            <a:latin typeface="Times New Roman (Заголовки)"/>
          </a:endParaRPr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 sz="1800">
            <a:latin typeface="Times New Roman (Заголовки)"/>
          </a:endParaRPr>
        </a:p>
      </dgm:t>
    </dgm:pt>
    <dgm:pt modelId="{E64099F6-6BD3-4E91-B72A-FE732A3E2132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[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Гра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] -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це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інтерактивна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 структура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ендогенного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значення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, яка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вимагає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від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гравців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боротьби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 за мети.</a:t>
          </a:r>
        </a:p>
        <a:p>
          <a:r>
            <a:rPr lang="en-US" sz="1800" b="0" i="1" dirty="0" smtClean="0">
              <a:solidFill>
                <a:srgbClr val="002060"/>
              </a:solidFill>
              <a:latin typeface="Times New Roman (Заголовки)"/>
            </a:rPr>
            <a:t>Greg </a:t>
          </a:r>
          <a:r>
            <a:rPr lang="en-US" sz="1800" b="0" i="1" dirty="0" err="1" smtClean="0">
              <a:solidFill>
                <a:srgbClr val="002060"/>
              </a:solidFill>
              <a:latin typeface="Times New Roman (Заголовки)"/>
            </a:rPr>
            <a:t>Costikyan</a:t>
          </a:r>
          <a:endParaRPr lang="ru-RU" sz="1800" b="0" i="1" dirty="0">
            <a:solidFill>
              <a:srgbClr val="002060"/>
            </a:solidFill>
            <a:latin typeface="Times New Roman (Заголовки)"/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 sz="1800">
            <a:latin typeface="Times New Roman (Заголовки)"/>
          </a:endParaRPr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 sz="1800">
            <a:latin typeface="Times New Roman (Заголовки)"/>
          </a:endParaRPr>
        </a:p>
      </dgm:t>
    </dgm:pt>
    <dgm:pt modelId="{87A5DE77-4D10-44ED-BA93-DE3D653DB156}">
      <dgm:prSet phldrT="[Текст]" custT="1"/>
      <dgm:spPr/>
      <dgm:t>
        <a:bodyPr/>
        <a:lstStyle/>
        <a:p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Ключові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якості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,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важливі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 для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ігор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.</a:t>
          </a:r>
        </a:p>
        <a:p>
          <a:r>
            <a:rPr lang="en-US" sz="1800" dirty="0" smtClean="0">
              <a:solidFill>
                <a:srgbClr val="002060"/>
              </a:solidFill>
              <a:latin typeface="Times New Roman (Заголовки)"/>
            </a:rPr>
            <a:t>Q1.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Ігри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вводяться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навмисно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.</a:t>
          </a:r>
        </a:p>
        <a:p>
          <a:r>
            <a:rPr lang="en-US" sz="1800" dirty="0" smtClean="0">
              <a:solidFill>
                <a:srgbClr val="002060"/>
              </a:solidFill>
              <a:latin typeface="Times New Roman (Заголовки)"/>
            </a:rPr>
            <a:t>Q2.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Ігри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мають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цілі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.</a:t>
          </a:r>
        </a:p>
        <a:p>
          <a:r>
            <a:rPr lang="en-US" sz="1800" dirty="0" smtClean="0">
              <a:solidFill>
                <a:srgbClr val="002060"/>
              </a:solidFill>
              <a:latin typeface="Times New Roman (Заголовки)"/>
            </a:rPr>
            <a:t>Q3.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Ігри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конфліктують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.</a:t>
          </a:r>
        </a:p>
        <a:p>
          <a:r>
            <a:rPr lang="en-US" sz="1800" dirty="0" smtClean="0">
              <a:solidFill>
                <a:srgbClr val="002060"/>
              </a:solidFill>
              <a:latin typeface="Times New Roman (Заголовки)"/>
            </a:rPr>
            <a:t>Q4.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Ігри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мають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 правила.</a:t>
          </a:r>
        </a:p>
        <a:p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Q5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Ігри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можуть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 бути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переможені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 та </a:t>
          </a:r>
          <a:r>
            <a:rPr lang="ru-RU" sz="1800" dirty="0" err="1" smtClean="0">
              <a:solidFill>
                <a:srgbClr val="002060"/>
              </a:solidFill>
              <a:latin typeface="Times New Roman (Заголовки)"/>
            </a:rPr>
            <a:t>втрачені</a:t>
          </a:r>
          <a:r>
            <a:rPr lang="ru-RU" sz="1800" dirty="0" smtClean="0">
              <a:solidFill>
                <a:srgbClr val="002060"/>
              </a:solidFill>
              <a:latin typeface="Times New Roman (Заголовки)"/>
            </a:rPr>
            <a:t>.</a:t>
          </a:r>
          <a:endParaRPr lang="ru-RU" sz="1800" dirty="0">
            <a:solidFill>
              <a:srgbClr val="002060"/>
            </a:solidFill>
            <a:latin typeface="Times New Roman (Заголовки)"/>
          </a:endParaRPr>
        </a:p>
      </dgm:t>
    </dgm:pt>
    <dgm:pt modelId="{514FF5C5-1C17-41BC-801A-B2C4ACB22619}" type="parTrans" cxnId="{5CEBDDB7-A374-409A-9F5E-21FC8C8B4D69}">
      <dgm:prSet/>
      <dgm:spPr/>
      <dgm:t>
        <a:bodyPr/>
        <a:lstStyle/>
        <a:p>
          <a:endParaRPr lang="ru-RU" sz="1800">
            <a:latin typeface="Times New Roman (Заголовки)"/>
          </a:endParaRPr>
        </a:p>
      </dgm:t>
    </dgm:pt>
    <dgm:pt modelId="{3C6C8B9A-6AC4-4E9C-B939-8B4CF7FCBD6F}" type="sibTrans" cxnId="{5CEBDDB7-A374-409A-9F5E-21FC8C8B4D69}">
      <dgm:prSet/>
      <dgm:spPr/>
      <dgm:t>
        <a:bodyPr/>
        <a:lstStyle/>
        <a:p>
          <a:endParaRPr lang="ru-RU" sz="1800">
            <a:latin typeface="Times New Roman (Заголовки)"/>
          </a:endParaRPr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4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4" custLinFactNeighborX="680" custLinFactNeighborY="-12098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3" custLinFactY="-300000" custLinFactNeighborX="424" custLinFactNeighborY="-329450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4" custLinFactNeighborX="-399" custLinFactNeighborY="-23597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3" custLinFactY="-800000" custLinFactNeighborX="1483" custLinFactNeighborY="-856952"/>
      <dgm:spPr/>
    </dgm:pt>
    <dgm:pt modelId="{0CEB64EC-4D3A-4013-9061-6817EBB8216E}" type="pres">
      <dgm:prSet presAssocID="{E64099F6-6BD3-4E91-B72A-FE732A3E2132}" presName="vertSpace2b" presStyleCnt="0"/>
      <dgm:spPr/>
    </dgm:pt>
    <dgm:pt modelId="{B7AE4CC7-9267-4891-BF7C-F152D5EBBEEB}" type="pres">
      <dgm:prSet presAssocID="{87A5DE77-4D10-44ED-BA93-DE3D653DB156}" presName="horz2" presStyleCnt="0"/>
      <dgm:spPr/>
    </dgm:pt>
    <dgm:pt modelId="{998D022A-E36B-4170-B6BB-BDDB38AE9193}" type="pres">
      <dgm:prSet presAssocID="{87A5DE77-4D10-44ED-BA93-DE3D653DB156}" presName="horzSpace2" presStyleCnt="0"/>
      <dgm:spPr/>
    </dgm:pt>
    <dgm:pt modelId="{0496AB6C-1163-4675-960E-57FB59E7D395}" type="pres">
      <dgm:prSet presAssocID="{87A5DE77-4D10-44ED-BA93-DE3D653DB156}" presName="tx2" presStyleLbl="revTx" presStyleIdx="3" presStyleCnt="4" custLinFactNeighborX="-1479" custLinFactNeighborY="-56346"/>
      <dgm:spPr/>
      <dgm:t>
        <a:bodyPr/>
        <a:lstStyle/>
        <a:p>
          <a:endParaRPr lang="ru-RU"/>
        </a:p>
      </dgm:t>
    </dgm:pt>
    <dgm:pt modelId="{E9AE5B23-6425-45C2-9FCD-3267065A167C}" type="pres">
      <dgm:prSet presAssocID="{87A5DE77-4D10-44ED-BA93-DE3D653DB156}" presName="vert2" presStyleCnt="0"/>
      <dgm:spPr/>
    </dgm:pt>
    <dgm:pt modelId="{47953D06-D6A5-4ABE-AAB4-D7A9E27FC0E7}" type="pres">
      <dgm:prSet presAssocID="{87A5DE77-4D10-44ED-BA93-DE3D653DB156}" presName="thinLine2b" presStyleLbl="callout" presStyleIdx="2" presStyleCnt="3"/>
      <dgm:spPr/>
    </dgm:pt>
    <dgm:pt modelId="{B88D4ED2-5BAD-4BCB-9449-EDC2AA32B3D5}" type="pres">
      <dgm:prSet presAssocID="{87A5DE77-4D10-44ED-BA93-DE3D653DB156}" presName="vertSpace2b" presStyleCnt="0"/>
      <dgm:spPr/>
    </dgm:pt>
  </dgm:ptLst>
  <dgm:cxnLst>
    <dgm:cxn modelId="{4D1C1E35-9659-4B7F-A985-8B96CFCE3AE7}" type="presOf" srcId="{900349F5-3F4E-4A06-9047-0696A9F229ED}" destId="{0CC77C34-DDC9-4316-A676-D050EF80B38A}" srcOrd="0" destOrd="0" presId="urn:microsoft.com/office/officeart/2008/layout/LinedList"/>
    <dgm:cxn modelId="{31505D8D-ED09-4D43-80F9-512CF6015DC8}" type="presOf" srcId="{0707525C-9695-4AB4-9E1D-E1F76ABDD007}" destId="{BFF5FEB5-F029-4829-843A-56D06C4B036A}" srcOrd="0" destOrd="0" presId="urn:microsoft.com/office/officeart/2008/layout/LinedList"/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73725DA1-9471-45B9-89F1-17398A1555E9}" type="presOf" srcId="{87A5DE77-4D10-44ED-BA93-DE3D653DB156}" destId="{0496AB6C-1163-4675-960E-57FB59E7D395}" srcOrd="0" destOrd="0" presId="urn:microsoft.com/office/officeart/2008/layout/LinedList"/>
    <dgm:cxn modelId="{8EBA676E-057A-45C8-81C7-3D40F632B2BA}" type="presOf" srcId="{E64099F6-6BD3-4E91-B72A-FE732A3E2132}" destId="{21AAF886-F122-4380-8A3C-6B386AF3237F}" srcOrd="0" destOrd="0" presId="urn:microsoft.com/office/officeart/2008/layout/LinedList"/>
    <dgm:cxn modelId="{5CEBDDB7-A374-409A-9F5E-21FC8C8B4D69}" srcId="{8363685A-C2C3-486B-A78D-65CF912C9B9F}" destId="{87A5DE77-4D10-44ED-BA93-DE3D653DB156}" srcOrd="2" destOrd="0" parTransId="{514FF5C5-1C17-41BC-801A-B2C4ACB22619}" sibTransId="{3C6C8B9A-6AC4-4E9C-B939-8B4CF7FCBD6F}"/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330C9026-BC7D-4548-BBC0-8DA72000F0DA}" type="presOf" srcId="{8363685A-C2C3-486B-A78D-65CF912C9B9F}" destId="{9E22E9CD-5CCC-492C-965A-BDA38AF874DB}" srcOrd="0" destOrd="0" presId="urn:microsoft.com/office/officeart/2008/layout/LinedList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311BB2DA-0D2B-42F6-9889-D13489AD257D}" type="presParOf" srcId="{BFF5FEB5-F029-4829-843A-56D06C4B036A}" destId="{0DD0768D-820B-4DD5-8BC1-75F23203F997}" srcOrd="0" destOrd="0" presId="urn:microsoft.com/office/officeart/2008/layout/LinedList"/>
    <dgm:cxn modelId="{D34DBC99-3811-4C6E-BF02-3928BE8093C9}" type="presParOf" srcId="{BFF5FEB5-F029-4829-843A-56D06C4B036A}" destId="{060B58F7-10F7-4AD2-B77D-98D6F1875AB5}" srcOrd="1" destOrd="0" presId="urn:microsoft.com/office/officeart/2008/layout/LinedList"/>
    <dgm:cxn modelId="{C79309E6-7142-4586-B607-3E377DD7D825}" type="presParOf" srcId="{060B58F7-10F7-4AD2-B77D-98D6F1875AB5}" destId="{9E22E9CD-5CCC-492C-965A-BDA38AF874DB}" srcOrd="0" destOrd="0" presId="urn:microsoft.com/office/officeart/2008/layout/LinedList"/>
    <dgm:cxn modelId="{808B1515-8143-4FF7-9592-08E6EE15256B}" type="presParOf" srcId="{060B58F7-10F7-4AD2-B77D-98D6F1875AB5}" destId="{D6B10401-5EF4-4D18-AFBA-C096734128A9}" srcOrd="1" destOrd="0" presId="urn:microsoft.com/office/officeart/2008/layout/LinedList"/>
    <dgm:cxn modelId="{018A0913-B7FC-43B8-BEC3-3E168CAC6B82}" type="presParOf" srcId="{D6B10401-5EF4-4D18-AFBA-C096734128A9}" destId="{5E9E48FB-4D8E-45C4-9D2A-C6CEB32F0FA9}" srcOrd="0" destOrd="0" presId="urn:microsoft.com/office/officeart/2008/layout/LinedList"/>
    <dgm:cxn modelId="{3FA3975E-9AEE-46FA-9D1C-181E0B24944C}" type="presParOf" srcId="{D6B10401-5EF4-4D18-AFBA-C096734128A9}" destId="{55FB22F4-EC2E-40C4-A432-F9363857B236}" srcOrd="1" destOrd="0" presId="urn:microsoft.com/office/officeart/2008/layout/LinedList"/>
    <dgm:cxn modelId="{9389E47C-1667-4B8B-AED7-B3E2873A6A1D}" type="presParOf" srcId="{55FB22F4-EC2E-40C4-A432-F9363857B236}" destId="{109AD423-DBD6-4BC7-A114-0FA67755523A}" srcOrd="0" destOrd="0" presId="urn:microsoft.com/office/officeart/2008/layout/LinedList"/>
    <dgm:cxn modelId="{5B12F85A-7765-4AED-9589-3C8E5B015CC6}" type="presParOf" srcId="{55FB22F4-EC2E-40C4-A432-F9363857B236}" destId="{0CC77C34-DDC9-4316-A676-D050EF80B38A}" srcOrd="1" destOrd="0" presId="urn:microsoft.com/office/officeart/2008/layout/LinedList"/>
    <dgm:cxn modelId="{67070103-178D-44EB-98A9-0AAFE1FD2FB4}" type="presParOf" srcId="{55FB22F4-EC2E-40C4-A432-F9363857B236}" destId="{55A21BA8-5FFB-410B-9C49-5CD0AB2DC363}" srcOrd="2" destOrd="0" presId="urn:microsoft.com/office/officeart/2008/layout/LinedList"/>
    <dgm:cxn modelId="{A18872A2-F349-428B-BA2E-69396DEA04D0}" type="presParOf" srcId="{D6B10401-5EF4-4D18-AFBA-C096734128A9}" destId="{BEBE0160-9F08-4A02-BC2D-4F1E25E308E8}" srcOrd="2" destOrd="0" presId="urn:microsoft.com/office/officeart/2008/layout/LinedList"/>
    <dgm:cxn modelId="{12653D23-A566-464E-B5E3-CF97DDD23575}" type="presParOf" srcId="{D6B10401-5EF4-4D18-AFBA-C096734128A9}" destId="{DF1B56D9-2305-461E-A962-82D60C443696}" srcOrd="3" destOrd="0" presId="urn:microsoft.com/office/officeart/2008/layout/LinedList"/>
    <dgm:cxn modelId="{96D7D6D6-97F4-46B7-84E9-EBC68008AF38}" type="presParOf" srcId="{D6B10401-5EF4-4D18-AFBA-C096734128A9}" destId="{19306A39-17AD-4B3F-AD48-985161453DA9}" srcOrd="4" destOrd="0" presId="urn:microsoft.com/office/officeart/2008/layout/LinedList"/>
    <dgm:cxn modelId="{97ACE957-C62A-4E19-A9AD-3E9DA9F568EB}" type="presParOf" srcId="{19306A39-17AD-4B3F-AD48-985161453DA9}" destId="{9CEF0628-6A85-4CD7-A460-BDEE1F341488}" srcOrd="0" destOrd="0" presId="urn:microsoft.com/office/officeart/2008/layout/LinedList"/>
    <dgm:cxn modelId="{72D6948A-9152-46EA-9D82-B16A94B8C738}" type="presParOf" srcId="{19306A39-17AD-4B3F-AD48-985161453DA9}" destId="{21AAF886-F122-4380-8A3C-6B386AF3237F}" srcOrd="1" destOrd="0" presId="urn:microsoft.com/office/officeart/2008/layout/LinedList"/>
    <dgm:cxn modelId="{DB4CC232-BB26-4999-BCC0-9B5E5AE6BA0C}" type="presParOf" srcId="{19306A39-17AD-4B3F-AD48-985161453DA9}" destId="{F278D8DC-295A-4F30-89AA-C016B2262532}" srcOrd="2" destOrd="0" presId="urn:microsoft.com/office/officeart/2008/layout/LinedList"/>
    <dgm:cxn modelId="{B4D6EA55-696D-4AE5-B1A3-2EDAACDA5236}" type="presParOf" srcId="{D6B10401-5EF4-4D18-AFBA-C096734128A9}" destId="{1A2673BE-6A30-4786-ACF2-8F369AFC1C58}" srcOrd="5" destOrd="0" presId="urn:microsoft.com/office/officeart/2008/layout/LinedList"/>
    <dgm:cxn modelId="{8F7A8FFB-5899-4242-A6B3-83F5AF58BF59}" type="presParOf" srcId="{D6B10401-5EF4-4D18-AFBA-C096734128A9}" destId="{0CEB64EC-4D3A-4013-9061-6817EBB8216E}" srcOrd="6" destOrd="0" presId="urn:microsoft.com/office/officeart/2008/layout/LinedList"/>
    <dgm:cxn modelId="{B2E1F429-5CC5-4BFB-A90D-8FE3BA9FCC02}" type="presParOf" srcId="{D6B10401-5EF4-4D18-AFBA-C096734128A9}" destId="{B7AE4CC7-9267-4891-BF7C-F152D5EBBEEB}" srcOrd="7" destOrd="0" presId="urn:microsoft.com/office/officeart/2008/layout/LinedList"/>
    <dgm:cxn modelId="{6748F186-498F-4021-B2C2-2E7BF3DF5F3D}" type="presParOf" srcId="{B7AE4CC7-9267-4891-BF7C-F152D5EBBEEB}" destId="{998D022A-E36B-4170-B6BB-BDDB38AE9193}" srcOrd="0" destOrd="0" presId="urn:microsoft.com/office/officeart/2008/layout/LinedList"/>
    <dgm:cxn modelId="{2B09466C-B1AC-45B1-841C-6459BDA4AAD4}" type="presParOf" srcId="{B7AE4CC7-9267-4891-BF7C-F152D5EBBEEB}" destId="{0496AB6C-1163-4675-960E-57FB59E7D395}" srcOrd="1" destOrd="0" presId="urn:microsoft.com/office/officeart/2008/layout/LinedList"/>
    <dgm:cxn modelId="{CEBDFC6D-9D97-45D7-9426-65B6BF18AF00}" type="presParOf" srcId="{B7AE4CC7-9267-4891-BF7C-F152D5EBBEEB}" destId="{E9AE5B23-6425-45C2-9FCD-3267065A167C}" srcOrd="2" destOrd="0" presId="urn:microsoft.com/office/officeart/2008/layout/LinedList"/>
    <dgm:cxn modelId="{1522E547-CD14-4B8B-AA96-6EB0905EE8E3}" type="presParOf" srcId="{D6B10401-5EF4-4D18-AFBA-C096734128A9}" destId="{47953D06-D6A5-4ABE-AAB4-D7A9E27FC0E7}" srcOrd="8" destOrd="0" presId="urn:microsoft.com/office/officeart/2008/layout/LinedList"/>
    <dgm:cxn modelId="{6FD8416D-F834-46E5-873E-07EB1922722F}" type="presParOf" srcId="{D6B10401-5EF4-4D18-AFBA-C096734128A9}" destId="{B88D4ED2-5BAD-4BCB-9449-EDC2AA32B3D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/>
      <dgm:spPr/>
      <dgm:t>
        <a:bodyPr/>
        <a:lstStyle/>
        <a:p>
          <a:endParaRPr lang="ru-RU" dirty="0"/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/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/>
        </a:p>
      </dgm:t>
    </dgm:pt>
    <dgm:pt modelId="{900349F5-3F4E-4A06-9047-0696A9F229ED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Що цінне для гравців в грі</a:t>
          </a:r>
          <a:r>
            <a:rPr lang="en-US" dirty="0" smtClean="0">
              <a:solidFill>
                <a:srgbClr val="002060"/>
              </a:solidFill>
            </a:rPr>
            <a:t>?</a:t>
          </a:r>
          <a:endParaRPr lang="ru-RU" dirty="0">
            <a:solidFill>
              <a:srgbClr val="002060"/>
            </a:solidFill>
          </a:endParaRPr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/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/>
        </a:p>
      </dgm:t>
    </dgm:pt>
    <dgm:pt modelId="{E64099F6-6BD3-4E91-B72A-FE732A3E2132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Як засобами гри досягти ще більшої цінності чогось</a:t>
          </a:r>
          <a:r>
            <a:rPr lang="en-US" dirty="0" smtClean="0">
              <a:solidFill>
                <a:srgbClr val="002060"/>
              </a:solidFill>
            </a:rPr>
            <a:t>?</a:t>
          </a:r>
          <a:endParaRPr lang="ru-RU" dirty="0">
            <a:solidFill>
              <a:srgbClr val="002060"/>
            </a:solidFill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/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/>
        </a:p>
      </dgm:t>
    </dgm:pt>
    <dgm:pt modelId="{87A5DE77-4D10-44ED-BA93-DE3D653DB156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Як виразити </a:t>
          </a:r>
          <a:r>
            <a:rPr lang="uk-UA" dirty="0" err="1" smtClean="0">
              <a:solidFill>
                <a:srgbClr val="002060"/>
              </a:solidFill>
            </a:rPr>
            <a:t>взаємозв</a:t>
          </a:r>
          <a:r>
            <a:rPr lang="en-US" dirty="0" smtClean="0">
              <a:solidFill>
                <a:srgbClr val="002060"/>
              </a:solidFill>
            </a:rPr>
            <a:t>’</a:t>
          </a:r>
          <a:r>
            <a:rPr lang="uk-UA" dirty="0" err="1" smtClean="0">
              <a:solidFill>
                <a:srgbClr val="002060"/>
              </a:solidFill>
            </a:rPr>
            <a:t>язок</a:t>
          </a:r>
          <a:r>
            <a:rPr lang="uk-UA" dirty="0" smtClean="0">
              <a:solidFill>
                <a:srgbClr val="002060"/>
              </a:solidFill>
            </a:rPr>
            <a:t> між цінністю та мотивацією в грі</a:t>
          </a:r>
          <a:r>
            <a:rPr lang="en-US" dirty="0" smtClean="0">
              <a:solidFill>
                <a:srgbClr val="002060"/>
              </a:solidFill>
            </a:rPr>
            <a:t>?</a:t>
          </a:r>
          <a:endParaRPr lang="ru-RU" dirty="0">
            <a:solidFill>
              <a:srgbClr val="002060"/>
            </a:solidFill>
          </a:endParaRPr>
        </a:p>
      </dgm:t>
    </dgm:pt>
    <dgm:pt modelId="{514FF5C5-1C17-41BC-801A-B2C4ACB22619}" type="parTrans" cxnId="{5CEBDDB7-A374-409A-9F5E-21FC8C8B4D69}">
      <dgm:prSet/>
      <dgm:spPr/>
      <dgm:t>
        <a:bodyPr/>
        <a:lstStyle/>
        <a:p>
          <a:endParaRPr lang="ru-RU"/>
        </a:p>
      </dgm:t>
    </dgm:pt>
    <dgm:pt modelId="{3C6C8B9A-6AC4-4E9C-B939-8B4CF7FCBD6F}" type="sibTrans" cxnId="{5CEBDDB7-A374-409A-9F5E-21FC8C8B4D69}">
      <dgm:prSet/>
      <dgm:spPr/>
      <dgm:t>
        <a:bodyPr/>
        <a:lstStyle/>
        <a:p>
          <a:endParaRPr lang="ru-RU"/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4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4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3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4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3"/>
      <dgm:spPr/>
    </dgm:pt>
    <dgm:pt modelId="{0CEB64EC-4D3A-4013-9061-6817EBB8216E}" type="pres">
      <dgm:prSet presAssocID="{E64099F6-6BD3-4E91-B72A-FE732A3E2132}" presName="vertSpace2b" presStyleCnt="0"/>
      <dgm:spPr/>
    </dgm:pt>
    <dgm:pt modelId="{B7AE4CC7-9267-4891-BF7C-F152D5EBBEEB}" type="pres">
      <dgm:prSet presAssocID="{87A5DE77-4D10-44ED-BA93-DE3D653DB156}" presName="horz2" presStyleCnt="0"/>
      <dgm:spPr/>
    </dgm:pt>
    <dgm:pt modelId="{998D022A-E36B-4170-B6BB-BDDB38AE9193}" type="pres">
      <dgm:prSet presAssocID="{87A5DE77-4D10-44ED-BA93-DE3D653DB156}" presName="horzSpace2" presStyleCnt="0"/>
      <dgm:spPr/>
    </dgm:pt>
    <dgm:pt modelId="{0496AB6C-1163-4675-960E-57FB59E7D395}" type="pres">
      <dgm:prSet presAssocID="{87A5DE77-4D10-44ED-BA93-DE3D653DB156}" presName="tx2" presStyleLbl="revTx" presStyleIdx="3" presStyleCnt="4"/>
      <dgm:spPr/>
      <dgm:t>
        <a:bodyPr/>
        <a:lstStyle/>
        <a:p>
          <a:endParaRPr lang="ru-RU"/>
        </a:p>
      </dgm:t>
    </dgm:pt>
    <dgm:pt modelId="{E9AE5B23-6425-45C2-9FCD-3267065A167C}" type="pres">
      <dgm:prSet presAssocID="{87A5DE77-4D10-44ED-BA93-DE3D653DB156}" presName="vert2" presStyleCnt="0"/>
      <dgm:spPr/>
    </dgm:pt>
    <dgm:pt modelId="{47953D06-D6A5-4ABE-AAB4-D7A9E27FC0E7}" type="pres">
      <dgm:prSet presAssocID="{87A5DE77-4D10-44ED-BA93-DE3D653DB156}" presName="thinLine2b" presStyleLbl="callout" presStyleIdx="2" presStyleCnt="3"/>
      <dgm:spPr/>
    </dgm:pt>
    <dgm:pt modelId="{B88D4ED2-5BAD-4BCB-9449-EDC2AA32B3D5}" type="pres">
      <dgm:prSet presAssocID="{87A5DE77-4D10-44ED-BA93-DE3D653DB156}" presName="vertSpace2b" presStyleCnt="0"/>
      <dgm:spPr/>
    </dgm:pt>
  </dgm:ptLst>
  <dgm:cxnLst>
    <dgm:cxn modelId="{A3205D79-CE58-4292-A5AE-9A551B1D4E74}" type="presOf" srcId="{87A5DE77-4D10-44ED-BA93-DE3D653DB156}" destId="{0496AB6C-1163-4675-960E-57FB59E7D395}" srcOrd="0" destOrd="0" presId="urn:microsoft.com/office/officeart/2008/layout/LinedList"/>
    <dgm:cxn modelId="{626E1B41-A182-4D9F-9F4C-6C886C47F84D}" type="presOf" srcId="{900349F5-3F4E-4A06-9047-0696A9F229ED}" destId="{0CC77C34-DDC9-4316-A676-D050EF80B38A}" srcOrd="0" destOrd="0" presId="urn:microsoft.com/office/officeart/2008/layout/LinedList"/>
    <dgm:cxn modelId="{5550855A-C1A8-489D-9FAE-2B1A6F4E083F}" type="presOf" srcId="{0707525C-9695-4AB4-9E1D-E1F76ABDD007}" destId="{BFF5FEB5-F029-4829-843A-56D06C4B036A}" srcOrd="0" destOrd="0" presId="urn:microsoft.com/office/officeart/2008/layout/LinedList"/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77FE8998-4B3B-4614-89A0-51D87CF2E267}" type="presOf" srcId="{8363685A-C2C3-486B-A78D-65CF912C9B9F}" destId="{9E22E9CD-5CCC-492C-965A-BDA38AF874DB}" srcOrd="0" destOrd="0" presId="urn:microsoft.com/office/officeart/2008/layout/LinedList"/>
    <dgm:cxn modelId="{5CEBDDB7-A374-409A-9F5E-21FC8C8B4D69}" srcId="{8363685A-C2C3-486B-A78D-65CF912C9B9F}" destId="{87A5DE77-4D10-44ED-BA93-DE3D653DB156}" srcOrd="2" destOrd="0" parTransId="{514FF5C5-1C17-41BC-801A-B2C4ACB22619}" sibTransId="{3C6C8B9A-6AC4-4E9C-B939-8B4CF7FCBD6F}"/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7D55C15E-334B-4453-9EAD-343833BB76AE}" type="presOf" srcId="{E64099F6-6BD3-4E91-B72A-FE732A3E2132}" destId="{21AAF886-F122-4380-8A3C-6B386AF3237F}" srcOrd="0" destOrd="0" presId="urn:microsoft.com/office/officeart/2008/layout/LinedList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443EE0BB-AAEC-4F00-8E1A-252D82212EEF}" type="presParOf" srcId="{BFF5FEB5-F029-4829-843A-56D06C4B036A}" destId="{0DD0768D-820B-4DD5-8BC1-75F23203F997}" srcOrd="0" destOrd="0" presId="urn:microsoft.com/office/officeart/2008/layout/LinedList"/>
    <dgm:cxn modelId="{89BA6A86-A38D-4A65-8131-A2DECD169C7E}" type="presParOf" srcId="{BFF5FEB5-F029-4829-843A-56D06C4B036A}" destId="{060B58F7-10F7-4AD2-B77D-98D6F1875AB5}" srcOrd="1" destOrd="0" presId="urn:microsoft.com/office/officeart/2008/layout/LinedList"/>
    <dgm:cxn modelId="{89D407AE-3EE1-4526-96D1-2AC4E5CF2776}" type="presParOf" srcId="{060B58F7-10F7-4AD2-B77D-98D6F1875AB5}" destId="{9E22E9CD-5CCC-492C-965A-BDA38AF874DB}" srcOrd="0" destOrd="0" presId="urn:microsoft.com/office/officeart/2008/layout/LinedList"/>
    <dgm:cxn modelId="{FBA9187A-E38D-4D18-9803-A157D8C391EF}" type="presParOf" srcId="{060B58F7-10F7-4AD2-B77D-98D6F1875AB5}" destId="{D6B10401-5EF4-4D18-AFBA-C096734128A9}" srcOrd="1" destOrd="0" presId="urn:microsoft.com/office/officeart/2008/layout/LinedList"/>
    <dgm:cxn modelId="{6FEAA3E3-1422-4E7C-BB16-B48EE512DF40}" type="presParOf" srcId="{D6B10401-5EF4-4D18-AFBA-C096734128A9}" destId="{5E9E48FB-4D8E-45C4-9D2A-C6CEB32F0FA9}" srcOrd="0" destOrd="0" presId="urn:microsoft.com/office/officeart/2008/layout/LinedList"/>
    <dgm:cxn modelId="{243480A0-7569-4B83-BDA5-756466A17A42}" type="presParOf" srcId="{D6B10401-5EF4-4D18-AFBA-C096734128A9}" destId="{55FB22F4-EC2E-40C4-A432-F9363857B236}" srcOrd="1" destOrd="0" presId="urn:microsoft.com/office/officeart/2008/layout/LinedList"/>
    <dgm:cxn modelId="{1AE416A9-5A40-43A9-8DA4-7231ADBBBF0B}" type="presParOf" srcId="{55FB22F4-EC2E-40C4-A432-F9363857B236}" destId="{109AD423-DBD6-4BC7-A114-0FA67755523A}" srcOrd="0" destOrd="0" presId="urn:microsoft.com/office/officeart/2008/layout/LinedList"/>
    <dgm:cxn modelId="{3FC05666-E36C-44B9-8AF1-3CBCEF206F1A}" type="presParOf" srcId="{55FB22F4-EC2E-40C4-A432-F9363857B236}" destId="{0CC77C34-DDC9-4316-A676-D050EF80B38A}" srcOrd="1" destOrd="0" presId="urn:microsoft.com/office/officeart/2008/layout/LinedList"/>
    <dgm:cxn modelId="{7393894A-050A-4C07-8D19-C781D2EFA994}" type="presParOf" srcId="{55FB22F4-EC2E-40C4-A432-F9363857B236}" destId="{55A21BA8-5FFB-410B-9C49-5CD0AB2DC363}" srcOrd="2" destOrd="0" presId="urn:microsoft.com/office/officeart/2008/layout/LinedList"/>
    <dgm:cxn modelId="{6AB0E022-7D31-4321-9F1E-D591C54D04A2}" type="presParOf" srcId="{D6B10401-5EF4-4D18-AFBA-C096734128A9}" destId="{BEBE0160-9F08-4A02-BC2D-4F1E25E308E8}" srcOrd="2" destOrd="0" presId="urn:microsoft.com/office/officeart/2008/layout/LinedList"/>
    <dgm:cxn modelId="{6D49D8D9-4DFE-41DF-9805-F118557FA4A0}" type="presParOf" srcId="{D6B10401-5EF4-4D18-AFBA-C096734128A9}" destId="{DF1B56D9-2305-461E-A962-82D60C443696}" srcOrd="3" destOrd="0" presId="urn:microsoft.com/office/officeart/2008/layout/LinedList"/>
    <dgm:cxn modelId="{FBB72476-6357-41B6-8C9D-5DB5B3AF82AE}" type="presParOf" srcId="{D6B10401-5EF4-4D18-AFBA-C096734128A9}" destId="{19306A39-17AD-4B3F-AD48-985161453DA9}" srcOrd="4" destOrd="0" presId="urn:microsoft.com/office/officeart/2008/layout/LinedList"/>
    <dgm:cxn modelId="{E5250D11-CEAC-46E5-8D45-53E943C70C6A}" type="presParOf" srcId="{19306A39-17AD-4B3F-AD48-985161453DA9}" destId="{9CEF0628-6A85-4CD7-A460-BDEE1F341488}" srcOrd="0" destOrd="0" presId="urn:microsoft.com/office/officeart/2008/layout/LinedList"/>
    <dgm:cxn modelId="{34D8D978-4ACD-41C0-91E6-55E154456784}" type="presParOf" srcId="{19306A39-17AD-4B3F-AD48-985161453DA9}" destId="{21AAF886-F122-4380-8A3C-6B386AF3237F}" srcOrd="1" destOrd="0" presId="urn:microsoft.com/office/officeart/2008/layout/LinedList"/>
    <dgm:cxn modelId="{A1594023-D8D7-4A73-A7A0-7AE276D4DBBE}" type="presParOf" srcId="{19306A39-17AD-4B3F-AD48-985161453DA9}" destId="{F278D8DC-295A-4F30-89AA-C016B2262532}" srcOrd="2" destOrd="0" presId="urn:microsoft.com/office/officeart/2008/layout/LinedList"/>
    <dgm:cxn modelId="{75CF3AF0-ECD2-44F0-A799-84824454319C}" type="presParOf" srcId="{D6B10401-5EF4-4D18-AFBA-C096734128A9}" destId="{1A2673BE-6A30-4786-ACF2-8F369AFC1C58}" srcOrd="5" destOrd="0" presId="urn:microsoft.com/office/officeart/2008/layout/LinedList"/>
    <dgm:cxn modelId="{6EEE0E69-0B7D-4FEB-97C6-F3BD2DA97931}" type="presParOf" srcId="{D6B10401-5EF4-4D18-AFBA-C096734128A9}" destId="{0CEB64EC-4D3A-4013-9061-6817EBB8216E}" srcOrd="6" destOrd="0" presId="urn:microsoft.com/office/officeart/2008/layout/LinedList"/>
    <dgm:cxn modelId="{871DA05B-702A-4EB9-B0EE-7ED5125AD292}" type="presParOf" srcId="{D6B10401-5EF4-4D18-AFBA-C096734128A9}" destId="{B7AE4CC7-9267-4891-BF7C-F152D5EBBEEB}" srcOrd="7" destOrd="0" presId="urn:microsoft.com/office/officeart/2008/layout/LinedList"/>
    <dgm:cxn modelId="{B83E9D35-D00D-4446-855A-74571CC91C8D}" type="presParOf" srcId="{B7AE4CC7-9267-4891-BF7C-F152D5EBBEEB}" destId="{998D022A-E36B-4170-B6BB-BDDB38AE9193}" srcOrd="0" destOrd="0" presId="urn:microsoft.com/office/officeart/2008/layout/LinedList"/>
    <dgm:cxn modelId="{1FC87FDB-FBCC-446E-A020-4A61E83255D3}" type="presParOf" srcId="{B7AE4CC7-9267-4891-BF7C-F152D5EBBEEB}" destId="{0496AB6C-1163-4675-960E-57FB59E7D395}" srcOrd="1" destOrd="0" presId="urn:microsoft.com/office/officeart/2008/layout/LinedList"/>
    <dgm:cxn modelId="{9D93F374-C328-420B-98D0-D41229522673}" type="presParOf" srcId="{B7AE4CC7-9267-4891-BF7C-F152D5EBBEEB}" destId="{E9AE5B23-6425-45C2-9FCD-3267065A167C}" srcOrd="2" destOrd="0" presId="urn:microsoft.com/office/officeart/2008/layout/LinedList"/>
    <dgm:cxn modelId="{4719DA03-F570-4292-83B3-837A7A35AFEA}" type="presParOf" srcId="{D6B10401-5EF4-4D18-AFBA-C096734128A9}" destId="{47953D06-D6A5-4ABE-AAB4-D7A9E27FC0E7}" srcOrd="8" destOrd="0" presId="urn:microsoft.com/office/officeart/2008/layout/LinedList"/>
    <dgm:cxn modelId="{0EA92E0C-D347-46A7-83CC-CF224A32E520}" type="presParOf" srcId="{D6B10401-5EF4-4D18-AFBA-C096734128A9}" destId="{B88D4ED2-5BAD-4BCB-9449-EDC2AA32B3D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/>
      <dgm:spPr/>
      <dgm:t>
        <a:bodyPr/>
        <a:lstStyle/>
        <a:p>
          <a:endParaRPr lang="ru-RU" dirty="0"/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/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/>
        </a:p>
      </dgm:t>
    </dgm:pt>
    <dgm:pt modelId="{900349F5-3F4E-4A06-9047-0696A9F229ED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Які завдання гра ставить перед гравцями</a:t>
          </a:r>
          <a:r>
            <a:rPr lang="en-US" dirty="0" smtClean="0">
              <a:solidFill>
                <a:srgbClr val="002060"/>
              </a:solidFill>
            </a:rPr>
            <a:t>?</a:t>
          </a:r>
          <a:endParaRPr lang="ru-RU" dirty="0">
            <a:solidFill>
              <a:srgbClr val="002060"/>
            </a:solidFill>
          </a:endParaRPr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/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/>
        </a:p>
      </dgm:t>
    </dgm:pt>
    <dgm:pt modelId="{E64099F6-6BD3-4E91-B72A-FE732A3E2132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Чи існують приховані завдання, які треба вирішити, в процесі </a:t>
          </a:r>
          <a:r>
            <a:rPr lang="uk-UA" dirty="0" err="1" smtClean="0">
              <a:solidFill>
                <a:srgbClr val="002060"/>
              </a:solidFill>
            </a:rPr>
            <a:t>геймплею</a:t>
          </a:r>
          <a:r>
            <a:rPr lang="en-US" dirty="0" smtClean="0">
              <a:solidFill>
                <a:srgbClr val="002060"/>
              </a:solidFill>
            </a:rPr>
            <a:t>?</a:t>
          </a:r>
          <a:endParaRPr lang="ru-RU" dirty="0">
            <a:solidFill>
              <a:srgbClr val="002060"/>
            </a:solidFill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/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/>
        </a:p>
      </dgm:t>
    </dgm:pt>
    <dgm:pt modelId="{87A5DE77-4D10-44ED-BA93-DE3D653DB156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Як гра може генерувати нові завдання, щоб гравці поверталися до гри</a:t>
          </a:r>
          <a:r>
            <a:rPr lang="en-US" dirty="0" smtClean="0">
              <a:solidFill>
                <a:srgbClr val="002060"/>
              </a:solidFill>
            </a:rPr>
            <a:t>?</a:t>
          </a:r>
          <a:endParaRPr lang="ru-RU" dirty="0">
            <a:solidFill>
              <a:srgbClr val="002060"/>
            </a:solidFill>
          </a:endParaRPr>
        </a:p>
      </dgm:t>
    </dgm:pt>
    <dgm:pt modelId="{514FF5C5-1C17-41BC-801A-B2C4ACB22619}" type="parTrans" cxnId="{5CEBDDB7-A374-409A-9F5E-21FC8C8B4D69}">
      <dgm:prSet/>
      <dgm:spPr/>
      <dgm:t>
        <a:bodyPr/>
        <a:lstStyle/>
        <a:p>
          <a:endParaRPr lang="ru-RU"/>
        </a:p>
      </dgm:t>
    </dgm:pt>
    <dgm:pt modelId="{3C6C8B9A-6AC4-4E9C-B939-8B4CF7FCBD6F}" type="sibTrans" cxnId="{5CEBDDB7-A374-409A-9F5E-21FC8C8B4D69}">
      <dgm:prSet/>
      <dgm:spPr/>
      <dgm:t>
        <a:bodyPr/>
        <a:lstStyle/>
        <a:p>
          <a:endParaRPr lang="ru-RU"/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4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4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3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4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3"/>
      <dgm:spPr/>
    </dgm:pt>
    <dgm:pt modelId="{0CEB64EC-4D3A-4013-9061-6817EBB8216E}" type="pres">
      <dgm:prSet presAssocID="{E64099F6-6BD3-4E91-B72A-FE732A3E2132}" presName="vertSpace2b" presStyleCnt="0"/>
      <dgm:spPr/>
    </dgm:pt>
    <dgm:pt modelId="{B7AE4CC7-9267-4891-BF7C-F152D5EBBEEB}" type="pres">
      <dgm:prSet presAssocID="{87A5DE77-4D10-44ED-BA93-DE3D653DB156}" presName="horz2" presStyleCnt="0"/>
      <dgm:spPr/>
    </dgm:pt>
    <dgm:pt modelId="{998D022A-E36B-4170-B6BB-BDDB38AE9193}" type="pres">
      <dgm:prSet presAssocID="{87A5DE77-4D10-44ED-BA93-DE3D653DB156}" presName="horzSpace2" presStyleCnt="0"/>
      <dgm:spPr/>
    </dgm:pt>
    <dgm:pt modelId="{0496AB6C-1163-4675-960E-57FB59E7D395}" type="pres">
      <dgm:prSet presAssocID="{87A5DE77-4D10-44ED-BA93-DE3D653DB156}" presName="tx2" presStyleLbl="revTx" presStyleIdx="3" presStyleCnt="4"/>
      <dgm:spPr/>
      <dgm:t>
        <a:bodyPr/>
        <a:lstStyle/>
        <a:p>
          <a:endParaRPr lang="ru-RU"/>
        </a:p>
      </dgm:t>
    </dgm:pt>
    <dgm:pt modelId="{E9AE5B23-6425-45C2-9FCD-3267065A167C}" type="pres">
      <dgm:prSet presAssocID="{87A5DE77-4D10-44ED-BA93-DE3D653DB156}" presName="vert2" presStyleCnt="0"/>
      <dgm:spPr/>
    </dgm:pt>
    <dgm:pt modelId="{47953D06-D6A5-4ABE-AAB4-D7A9E27FC0E7}" type="pres">
      <dgm:prSet presAssocID="{87A5DE77-4D10-44ED-BA93-DE3D653DB156}" presName="thinLine2b" presStyleLbl="callout" presStyleIdx="2" presStyleCnt="3"/>
      <dgm:spPr/>
    </dgm:pt>
    <dgm:pt modelId="{B88D4ED2-5BAD-4BCB-9449-EDC2AA32B3D5}" type="pres">
      <dgm:prSet presAssocID="{87A5DE77-4D10-44ED-BA93-DE3D653DB156}" presName="vertSpace2b" presStyleCnt="0"/>
      <dgm:spPr/>
    </dgm:pt>
  </dgm:ptLst>
  <dgm:cxnLst>
    <dgm:cxn modelId="{E163B1DE-43B5-498F-805D-D37328E71CF8}" type="presOf" srcId="{E64099F6-6BD3-4E91-B72A-FE732A3E2132}" destId="{21AAF886-F122-4380-8A3C-6B386AF3237F}" srcOrd="0" destOrd="0" presId="urn:microsoft.com/office/officeart/2008/layout/LinedList"/>
    <dgm:cxn modelId="{B7E4071D-DB63-4404-A3BB-15127CBF666A}" type="presOf" srcId="{900349F5-3F4E-4A06-9047-0696A9F229ED}" destId="{0CC77C34-DDC9-4316-A676-D050EF80B38A}" srcOrd="0" destOrd="0" presId="urn:microsoft.com/office/officeart/2008/layout/LinedList"/>
    <dgm:cxn modelId="{D0D9FD7A-EAD0-40FA-BB6C-7694A463A9B1}" type="presOf" srcId="{8363685A-C2C3-486B-A78D-65CF912C9B9F}" destId="{9E22E9CD-5CCC-492C-965A-BDA38AF874DB}" srcOrd="0" destOrd="0" presId="urn:microsoft.com/office/officeart/2008/layout/LinedList"/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0DE3DB89-AC1B-42B0-8614-20459FFF6B5D}" type="presOf" srcId="{0707525C-9695-4AB4-9E1D-E1F76ABDD007}" destId="{BFF5FEB5-F029-4829-843A-56D06C4B036A}" srcOrd="0" destOrd="0" presId="urn:microsoft.com/office/officeart/2008/layout/LinedList"/>
    <dgm:cxn modelId="{5CEBDDB7-A374-409A-9F5E-21FC8C8B4D69}" srcId="{8363685A-C2C3-486B-A78D-65CF912C9B9F}" destId="{87A5DE77-4D10-44ED-BA93-DE3D653DB156}" srcOrd="2" destOrd="0" parTransId="{514FF5C5-1C17-41BC-801A-B2C4ACB22619}" sibTransId="{3C6C8B9A-6AC4-4E9C-B939-8B4CF7FCBD6F}"/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FEC3B512-FCC2-466E-859B-8F4C65792F15}" type="presOf" srcId="{87A5DE77-4D10-44ED-BA93-DE3D653DB156}" destId="{0496AB6C-1163-4675-960E-57FB59E7D395}" srcOrd="0" destOrd="0" presId="urn:microsoft.com/office/officeart/2008/layout/LinedList"/>
    <dgm:cxn modelId="{E18F543D-AE67-4D0F-B62D-C1FA618574CB}" type="presParOf" srcId="{BFF5FEB5-F029-4829-843A-56D06C4B036A}" destId="{0DD0768D-820B-4DD5-8BC1-75F23203F997}" srcOrd="0" destOrd="0" presId="urn:microsoft.com/office/officeart/2008/layout/LinedList"/>
    <dgm:cxn modelId="{96CF4DF9-5089-4835-A9B4-AFA2F5957D53}" type="presParOf" srcId="{BFF5FEB5-F029-4829-843A-56D06C4B036A}" destId="{060B58F7-10F7-4AD2-B77D-98D6F1875AB5}" srcOrd="1" destOrd="0" presId="urn:microsoft.com/office/officeart/2008/layout/LinedList"/>
    <dgm:cxn modelId="{88096AF5-AB32-4217-B682-A279E3A190DA}" type="presParOf" srcId="{060B58F7-10F7-4AD2-B77D-98D6F1875AB5}" destId="{9E22E9CD-5CCC-492C-965A-BDA38AF874DB}" srcOrd="0" destOrd="0" presId="urn:microsoft.com/office/officeart/2008/layout/LinedList"/>
    <dgm:cxn modelId="{4BD9DAC6-C77F-482E-9932-99CC063124DF}" type="presParOf" srcId="{060B58F7-10F7-4AD2-B77D-98D6F1875AB5}" destId="{D6B10401-5EF4-4D18-AFBA-C096734128A9}" srcOrd="1" destOrd="0" presId="urn:microsoft.com/office/officeart/2008/layout/LinedList"/>
    <dgm:cxn modelId="{E400E792-EB05-4EC0-B623-B61DF2B97AF1}" type="presParOf" srcId="{D6B10401-5EF4-4D18-AFBA-C096734128A9}" destId="{5E9E48FB-4D8E-45C4-9D2A-C6CEB32F0FA9}" srcOrd="0" destOrd="0" presId="urn:microsoft.com/office/officeart/2008/layout/LinedList"/>
    <dgm:cxn modelId="{56EA7214-9165-49D0-845F-47B3ABC9806A}" type="presParOf" srcId="{D6B10401-5EF4-4D18-AFBA-C096734128A9}" destId="{55FB22F4-EC2E-40C4-A432-F9363857B236}" srcOrd="1" destOrd="0" presId="urn:microsoft.com/office/officeart/2008/layout/LinedList"/>
    <dgm:cxn modelId="{DD0099C8-648E-40B4-B99A-E63F6FE70C8F}" type="presParOf" srcId="{55FB22F4-EC2E-40C4-A432-F9363857B236}" destId="{109AD423-DBD6-4BC7-A114-0FA67755523A}" srcOrd="0" destOrd="0" presId="urn:microsoft.com/office/officeart/2008/layout/LinedList"/>
    <dgm:cxn modelId="{E3CFA0B0-7376-4D6D-8EF8-901D27352A9E}" type="presParOf" srcId="{55FB22F4-EC2E-40C4-A432-F9363857B236}" destId="{0CC77C34-DDC9-4316-A676-D050EF80B38A}" srcOrd="1" destOrd="0" presId="urn:microsoft.com/office/officeart/2008/layout/LinedList"/>
    <dgm:cxn modelId="{1CDE55F3-585A-4A6C-B976-71E1F120233D}" type="presParOf" srcId="{55FB22F4-EC2E-40C4-A432-F9363857B236}" destId="{55A21BA8-5FFB-410B-9C49-5CD0AB2DC363}" srcOrd="2" destOrd="0" presId="urn:microsoft.com/office/officeart/2008/layout/LinedList"/>
    <dgm:cxn modelId="{94C1125F-03B4-4B1F-A4CB-C904AE960ED8}" type="presParOf" srcId="{D6B10401-5EF4-4D18-AFBA-C096734128A9}" destId="{BEBE0160-9F08-4A02-BC2D-4F1E25E308E8}" srcOrd="2" destOrd="0" presId="urn:microsoft.com/office/officeart/2008/layout/LinedList"/>
    <dgm:cxn modelId="{5147138E-3B07-4D6B-BB3C-D9C78B5F65E0}" type="presParOf" srcId="{D6B10401-5EF4-4D18-AFBA-C096734128A9}" destId="{DF1B56D9-2305-461E-A962-82D60C443696}" srcOrd="3" destOrd="0" presId="urn:microsoft.com/office/officeart/2008/layout/LinedList"/>
    <dgm:cxn modelId="{D7C1C96A-2237-4FB8-A1B6-22661708FB5F}" type="presParOf" srcId="{D6B10401-5EF4-4D18-AFBA-C096734128A9}" destId="{19306A39-17AD-4B3F-AD48-985161453DA9}" srcOrd="4" destOrd="0" presId="urn:microsoft.com/office/officeart/2008/layout/LinedList"/>
    <dgm:cxn modelId="{404E394A-C24D-4DCA-90AF-33BD0722EEBC}" type="presParOf" srcId="{19306A39-17AD-4B3F-AD48-985161453DA9}" destId="{9CEF0628-6A85-4CD7-A460-BDEE1F341488}" srcOrd="0" destOrd="0" presId="urn:microsoft.com/office/officeart/2008/layout/LinedList"/>
    <dgm:cxn modelId="{3C075481-72C5-496E-B368-2C4D92F3D43E}" type="presParOf" srcId="{19306A39-17AD-4B3F-AD48-985161453DA9}" destId="{21AAF886-F122-4380-8A3C-6B386AF3237F}" srcOrd="1" destOrd="0" presId="urn:microsoft.com/office/officeart/2008/layout/LinedList"/>
    <dgm:cxn modelId="{9C5C0723-BCA7-4574-87C9-88E0C3ADF70F}" type="presParOf" srcId="{19306A39-17AD-4B3F-AD48-985161453DA9}" destId="{F278D8DC-295A-4F30-89AA-C016B2262532}" srcOrd="2" destOrd="0" presId="urn:microsoft.com/office/officeart/2008/layout/LinedList"/>
    <dgm:cxn modelId="{168C01F2-E7EA-4273-B7C2-F42BCD1C4EE7}" type="presParOf" srcId="{D6B10401-5EF4-4D18-AFBA-C096734128A9}" destId="{1A2673BE-6A30-4786-ACF2-8F369AFC1C58}" srcOrd="5" destOrd="0" presId="urn:microsoft.com/office/officeart/2008/layout/LinedList"/>
    <dgm:cxn modelId="{FA531BF4-6D04-484B-A709-87FB993E6020}" type="presParOf" srcId="{D6B10401-5EF4-4D18-AFBA-C096734128A9}" destId="{0CEB64EC-4D3A-4013-9061-6817EBB8216E}" srcOrd="6" destOrd="0" presId="urn:microsoft.com/office/officeart/2008/layout/LinedList"/>
    <dgm:cxn modelId="{F926D1BD-51FF-4343-8E33-B7387700406E}" type="presParOf" srcId="{D6B10401-5EF4-4D18-AFBA-C096734128A9}" destId="{B7AE4CC7-9267-4891-BF7C-F152D5EBBEEB}" srcOrd="7" destOrd="0" presId="urn:microsoft.com/office/officeart/2008/layout/LinedList"/>
    <dgm:cxn modelId="{D8A63D1F-1B02-4749-9E9B-659DF6FEA657}" type="presParOf" srcId="{B7AE4CC7-9267-4891-BF7C-F152D5EBBEEB}" destId="{998D022A-E36B-4170-B6BB-BDDB38AE9193}" srcOrd="0" destOrd="0" presId="urn:microsoft.com/office/officeart/2008/layout/LinedList"/>
    <dgm:cxn modelId="{ED856A9D-E9DC-4079-8376-0ECD53A4E998}" type="presParOf" srcId="{B7AE4CC7-9267-4891-BF7C-F152D5EBBEEB}" destId="{0496AB6C-1163-4675-960E-57FB59E7D395}" srcOrd="1" destOrd="0" presId="urn:microsoft.com/office/officeart/2008/layout/LinedList"/>
    <dgm:cxn modelId="{E59E6837-2725-4274-AF44-A05676D8D3CE}" type="presParOf" srcId="{B7AE4CC7-9267-4891-BF7C-F152D5EBBEEB}" destId="{E9AE5B23-6425-45C2-9FCD-3267065A167C}" srcOrd="2" destOrd="0" presId="urn:microsoft.com/office/officeart/2008/layout/LinedList"/>
    <dgm:cxn modelId="{E45E595B-549F-4292-BC54-1E2532388DE8}" type="presParOf" srcId="{D6B10401-5EF4-4D18-AFBA-C096734128A9}" destId="{47953D06-D6A5-4ABE-AAB4-D7A9E27FC0E7}" srcOrd="8" destOrd="0" presId="urn:microsoft.com/office/officeart/2008/layout/LinedList"/>
    <dgm:cxn modelId="{609A4195-5BF4-4E38-9445-FA0A68F20643}" type="presParOf" srcId="{D6B10401-5EF4-4D18-AFBA-C096734128A9}" destId="{B88D4ED2-5BAD-4BCB-9449-EDC2AA32B3D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0F42872-AA43-4764-870E-0957B9BB58D4}" type="doc">
      <dgm:prSet loTypeId="urn:microsoft.com/office/officeart/2005/8/layout/radial6" loCatId="relationship" qsTypeId="urn:microsoft.com/office/officeart/2009/2/quickstyle/3d8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F8184F3-C7D6-4593-A023-F4BE410CD861}">
      <dgm:prSet phldrT="[Текст]"/>
      <dgm:spPr/>
      <dgm:t>
        <a:bodyPr/>
        <a:lstStyle/>
        <a:p>
          <a:r>
            <a:rPr lang="uk-UA" dirty="0" smtClean="0"/>
            <a:t>Гра</a:t>
          </a:r>
          <a:endParaRPr lang="ru-RU" dirty="0"/>
        </a:p>
      </dgm:t>
    </dgm:pt>
    <dgm:pt modelId="{C1F43FBF-7FD1-405F-895F-1DC74E14EF1E}" type="parTrans" cxnId="{BD598E7E-034F-469F-BCAE-3C2C9C85C543}">
      <dgm:prSet/>
      <dgm:spPr/>
      <dgm:t>
        <a:bodyPr/>
        <a:lstStyle/>
        <a:p>
          <a:endParaRPr lang="ru-RU"/>
        </a:p>
      </dgm:t>
    </dgm:pt>
    <dgm:pt modelId="{39CB6010-15D7-470E-8E54-DA905E116FAA}" type="sibTrans" cxnId="{BD598E7E-034F-469F-BCAE-3C2C9C85C543}">
      <dgm:prSet/>
      <dgm:spPr/>
      <dgm:t>
        <a:bodyPr/>
        <a:lstStyle/>
        <a:p>
          <a:endParaRPr lang="ru-RU"/>
        </a:p>
      </dgm:t>
    </dgm:pt>
    <dgm:pt modelId="{E274C3B1-6EEB-4E80-83CA-0EB29415CBDA}">
      <dgm:prSet phldrT="[Текст]"/>
      <dgm:spPr/>
      <dgm:t>
        <a:bodyPr/>
        <a:lstStyle/>
        <a:p>
          <a:r>
            <a:rPr lang="uk-UA" dirty="0" smtClean="0"/>
            <a:t>Технологія</a:t>
          </a:r>
          <a:endParaRPr lang="ru-RU" dirty="0"/>
        </a:p>
      </dgm:t>
    </dgm:pt>
    <dgm:pt modelId="{83FDFD69-A426-43C0-8C33-EC2131B8F8DB}" type="parTrans" cxnId="{E5194DA4-307E-41A2-A45A-9C24315F8989}">
      <dgm:prSet/>
      <dgm:spPr/>
      <dgm:t>
        <a:bodyPr/>
        <a:lstStyle/>
        <a:p>
          <a:endParaRPr lang="ru-RU"/>
        </a:p>
      </dgm:t>
    </dgm:pt>
    <dgm:pt modelId="{959E0A51-F939-4DDB-9C56-A7222C9FDD00}" type="sibTrans" cxnId="{E5194DA4-307E-41A2-A45A-9C24315F8989}">
      <dgm:prSet/>
      <dgm:spPr/>
      <dgm:t>
        <a:bodyPr/>
        <a:lstStyle/>
        <a:p>
          <a:endParaRPr lang="ru-RU"/>
        </a:p>
      </dgm:t>
    </dgm:pt>
    <dgm:pt modelId="{591C8592-7BFB-4367-8068-D150B577D5E9}">
      <dgm:prSet phldrT="[Текст]"/>
      <dgm:spPr/>
      <dgm:t>
        <a:bodyPr/>
        <a:lstStyle/>
        <a:p>
          <a:r>
            <a:rPr lang="uk-UA" dirty="0" smtClean="0"/>
            <a:t>Естетика</a:t>
          </a:r>
          <a:endParaRPr lang="ru-RU" dirty="0"/>
        </a:p>
      </dgm:t>
    </dgm:pt>
    <dgm:pt modelId="{0D265E24-3C15-4BF3-ACAD-523BB58B4CBA}" type="parTrans" cxnId="{BE0F8822-0C69-4B76-9C7E-CB0C7EB510ED}">
      <dgm:prSet/>
      <dgm:spPr/>
      <dgm:t>
        <a:bodyPr/>
        <a:lstStyle/>
        <a:p>
          <a:endParaRPr lang="ru-RU"/>
        </a:p>
      </dgm:t>
    </dgm:pt>
    <dgm:pt modelId="{2E31E600-BE2A-484E-8874-2A948600A772}" type="sibTrans" cxnId="{BE0F8822-0C69-4B76-9C7E-CB0C7EB510ED}">
      <dgm:prSet/>
      <dgm:spPr/>
      <dgm:t>
        <a:bodyPr/>
        <a:lstStyle/>
        <a:p>
          <a:endParaRPr lang="ru-RU"/>
        </a:p>
      </dgm:t>
    </dgm:pt>
    <dgm:pt modelId="{A19672C2-A424-4677-84F1-B477506AB21C}">
      <dgm:prSet phldrT="[Текст]"/>
      <dgm:spPr/>
      <dgm:t>
        <a:bodyPr/>
        <a:lstStyle/>
        <a:p>
          <a:r>
            <a:rPr lang="uk-UA" dirty="0" smtClean="0"/>
            <a:t>Історія</a:t>
          </a:r>
          <a:endParaRPr lang="ru-RU" dirty="0"/>
        </a:p>
      </dgm:t>
    </dgm:pt>
    <dgm:pt modelId="{6666272C-AE69-47A9-87F6-D7698808867C}" type="parTrans" cxnId="{3C0D6BCE-1A8B-49AF-9D9E-7557E4E26C8B}">
      <dgm:prSet/>
      <dgm:spPr/>
      <dgm:t>
        <a:bodyPr/>
        <a:lstStyle/>
        <a:p>
          <a:endParaRPr lang="ru-RU"/>
        </a:p>
      </dgm:t>
    </dgm:pt>
    <dgm:pt modelId="{26803B62-24F4-4419-95C2-79503ADF7405}" type="sibTrans" cxnId="{3C0D6BCE-1A8B-49AF-9D9E-7557E4E26C8B}">
      <dgm:prSet/>
      <dgm:spPr/>
      <dgm:t>
        <a:bodyPr/>
        <a:lstStyle/>
        <a:p>
          <a:endParaRPr lang="ru-RU"/>
        </a:p>
      </dgm:t>
    </dgm:pt>
    <dgm:pt modelId="{F3B55470-F97F-4A04-A30D-69C974FD6D6D}">
      <dgm:prSet phldrT="[Текст]"/>
      <dgm:spPr/>
      <dgm:t>
        <a:bodyPr/>
        <a:lstStyle/>
        <a:p>
          <a:r>
            <a:rPr lang="uk-UA" dirty="0" smtClean="0"/>
            <a:t>Механіка</a:t>
          </a:r>
          <a:endParaRPr lang="ru-RU" dirty="0"/>
        </a:p>
      </dgm:t>
    </dgm:pt>
    <dgm:pt modelId="{BE1F3CED-D979-4FD1-B649-392C8DFB8E2B}" type="parTrans" cxnId="{A63F5D2E-DAF3-4891-9303-EDD326D6221C}">
      <dgm:prSet/>
      <dgm:spPr/>
      <dgm:t>
        <a:bodyPr/>
        <a:lstStyle/>
        <a:p>
          <a:endParaRPr lang="ru-RU"/>
        </a:p>
      </dgm:t>
    </dgm:pt>
    <dgm:pt modelId="{DA415921-0659-4316-8FEA-A37B6C86685C}" type="sibTrans" cxnId="{A63F5D2E-DAF3-4891-9303-EDD326D6221C}">
      <dgm:prSet/>
      <dgm:spPr/>
      <dgm:t>
        <a:bodyPr/>
        <a:lstStyle/>
        <a:p>
          <a:endParaRPr lang="ru-RU"/>
        </a:p>
      </dgm:t>
    </dgm:pt>
    <dgm:pt modelId="{B99DC9A9-8F8A-4CAB-AEE3-79AD127C46AB}" type="pres">
      <dgm:prSet presAssocID="{10F42872-AA43-4764-870E-0957B9BB58D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362DEE-88FF-4B19-AF33-5200B8BA9214}" type="pres">
      <dgm:prSet presAssocID="{6F8184F3-C7D6-4593-A023-F4BE410CD861}" presName="centerShape" presStyleLbl="node0" presStyleIdx="0" presStyleCnt="1"/>
      <dgm:spPr/>
      <dgm:t>
        <a:bodyPr/>
        <a:lstStyle/>
        <a:p>
          <a:endParaRPr lang="ru-RU"/>
        </a:p>
      </dgm:t>
    </dgm:pt>
    <dgm:pt modelId="{5426F898-7F2B-4A1C-8091-1DEA003E60EE}" type="pres">
      <dgm:prSet presAssocID="{E274C3B1-6EEB-4E80-83CA-0EB29415CBD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0AC9F-9996-4766-B306-EF6CB9CE426B}" type="pres">
      <dgm:prSet presAssocID="{E274C3B1-6EEB-4E80-83CA-0EB29415CBDA}" presName="dummy" presStyleCnt="0"/>
      <dgm:spPr/>
      <dgm:t>
        <a:bodyPr/>
        <a:lstStyle/>
        <a:p>
          <a:endParaRPr lang="ru-RU"/>
        </a:p>
      </dgm:t>
    </dgm:pt>
    <dgm:pt modelId="{57967A68-0EE3-4211-A38C-477B28C97BB6}" type="pres">
      <dgm:prSet presAssocID="{959E0A51-F939-4DDB-9C56-A7222C9FDD0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5E84D99F-6633-4EB0-AACB-2E130F6C1814}" type="pres">
      <dgm:prSet presAssocID="{591C8592-7BFB-4367-8068-D150B577D5E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AC83B-F468-4F31-9777-0F345FE55797}" type="pres">
      <dgm:prSet presAssocID="{591C8592-7BFB-4367-8068-D150B577D5E9}" presName="dummy" presStyleCnt="0"/>
      <dgm:spPr/>
      <dgm:t>
        <a:bodyPr/>
        <a:lstStyle/>
        <a:p>
          <a:endParaRPr lang="ru-RU"/>
        </a:p>
      </dgm:t>
    </dgm:pt>
    <dgm:pt modelId="{540A00A4-842E-48C0-9685-DC8275C0F71D}" type="pres">
      <dgm:prSet presAssocID="{2E31E600-BE2A-484E-8874-2A948600A77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09C862B4-473C-4EB9-BEFF-73A3EFAE295D}" type="pres">
      <dgm:prSet presAssocID="{A19672C2-A424-4677-84F1-B477506AB21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57150-E6A9-48F3-9AD1-C76CC53E6C86}" type="pres">
      <dgm:prSet presAssocID="{A19672C2-A424-4677-84F1-B477506AB21C}" presName="dummy" presStyleCnt="0"/>
      <dgm:spPr/>
      <dgm:t>
        <a:bodyPr/>
        <a:lstStyle/>
        <a:p>
          <a:endParaRPr lang="ru-RU"/>
        </a:p>
      </dgm:t>
    </dgm:pt>
    <dgm:pt modelId="{1BE44913-3774-4E29-BAAE-23D1C7B979D9}" type="pres">
      <dgm:prSet presAssocID="{26803B62-24F4-4419-95C2-79503ADF7405}" presName="sibTrans" presStyleLbl="sibTrans2D1" presStyleIdx="2" presStyleCnt="4"/>
      <dgm:spPr/>
      <dgm:t>
        <a:bodyPr/>
        <a:lstStyle/>
        <a:p>
          <a:endParaRPr lang="ru-RU"/>
        </a:p>
      </dgm:t>
    </dgm:pt>
    <dgm:pt modelId="{1C2ABAA8-C75A-48D8-84F8-6793B7E909C1}" type="pres">
      <dgm:prSet presAssocID="{F3B55470-F97F-4A04-A30D-69C974FD6D6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D0B76-BA70-47C7-927F-8111C31E8BD1}" type="pres">
      <dgm:prSet presAssocID="{F3B55470-F97F-4A04-A30D-69C974FD6D6D}" presName="dummy" presStyleCnt="0"/>
      <dgm:spPr/>
      <dgm:t>
        <a:bodyPr/>
        <a:lstStyle/>
        <a:p>
          <a:endParaRPr lang="ru-RU"/>
        </a:p>
      </dgm:t>
    </dgm:pt>
    <dgm:pt modelId="{0991350A-CBDE-4682-AB5C-226F0CA6DFC2}" type="pres">
      <dgm:prSet presAssocID="{DA415921-0659-4316-8FEA-A37B6C86685C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8ED68651-F767-4C75-83E5-3F4616234229}" type="presOf" srcId="{26803B62-24F4-4419-95C2-79503ADF7405}" destId="{1BE44913-3774-4E29-BAAE-23D1C7B979D9}" srcOrd="0" destOrd="0" presId="urn:microsoft.com/office/officeart/2005/8/layout/radial6"/>
    <dgm:cxn modelId="{1E637027-2254-40FB-BBD8-A8B3B3B734D4}" type="presOf" srcId="{6F8184F3-C7D6-4593-A023-F4BE410CD861}" destId="{3B362DEE-88FF-4B19-AF33-5200B8BA9214}" srcOrd="0" destOrd="0" presId="urn:microsoft.com/office/officeart/2005/8/layout/radial6"/>
    <dgm:cxn modelId="{EE4751A3-02A0-4150-B006-AB3EDEF9462B}" type="presOf" srcId="{10F42872-AA43-4764-870E-0957B9BB58D4}" destId="{B99DC9A9-8F8A-4CAB-AEE3-79AD127C46AB}" srcOrd="0" destOrd="0" presId="urn:microsoft.com/office/officeart/2005/8/layout/radial6"/>
    <dgm:cxn modelId="{A3283035-CA65-4B3D-B543-4E026CD18D95}" type="presOf" srcId="{DA415921-0659-4316-8FEA-A37B6C86685C}" destId="{0991350A-CBDE-4682-AB5C-226F0CA6DFC2}" srcOrd="0" destOrd="0" presId="urn:microsoft.com/office/officeart/2005/8/layout/radial6"/>
    <dgm:cxn modelId="{6C15B6D7-0E29-4A04-A52E-2414ADAB5476}" type="presOf" srcId="{A19672C2-A424-4677-84F1-B477506AB21C}" destId="{09C862B4-473C-4EB9-BEFF-73A3EFAE295D}" srcOrd="0" destOrd="0" presId="urn:microsoft.com/office/officeart/2005/8/layout/radial6"/>
    <dgm:cxn modelId="{9CB75CF5-0854-4D86-8E16-F68EBDE2C0D1}" type="presOf" srcId="{F3B55470-F97F-4A04-A30D-69C974FD6D6D}" destId="{1C2ABAA8-C75A-48D8-84F8-6793B7E909C1}" srcOrd="0" destOrd="0" presId="urn:microsoft.com/office/officeart/2005/8/layout/radial6"/>
    <dgm:cxn modelId="{BD598E7E-034F-469F-BCAE-3C2C9C85C543}" srcId="{10F42872-AA43-4764-870E-0957B9BB58D4}" destId="{6F8184F3-C7D6-4593-A023-F4BE410CD861}" srcOrd="0" destOrd="0" parTransId="{C1F43FBF-7FD1-405F-895F-1DC74E14EF1E}" sibTransId="{39CB6010-15D7-470E-8E54-DA905E116FAA}"/>
    <dgm:cxn modelId="{1EAB3FDA-2772-45CD-A685-4D8470379B4B}" type="presOf" srcId="{E274C3B1-6EEB-4E80-83CA-0EB29415CBDA}" destId="{5426F898-7F2B-4A1C-8091-1DEA003E60EE}" srcOrd="0" destOrd="0" presId="urn:microsoft.com/office/officeart/2005/8/layout/radial6"/>
    <dgm:cxn modelId="{BE0F8822-0C69-4B76-9C7E-CB0C7EB510ED}" srcId="{6F8184F3-C7D6-4593-A023-F4BE410CD861}" destId="{591C8592-7BFB-4367-8068-D150B577D5E9}" srcOrd="1" destOrd="0" parTransId="{0D265E24-3C15-4BF3-ACAD-523BB58B4CBA}" sibTransId="{2E31E600-BE2A-484E-8874-2A948600A772}"/>
    <dgm:cxn modelId="{A48D320E-939C-4ACA-A315-3E853BBC36B1}" type="presOf" srcId="{591C8592-7BFB-4367-8068-D150B577D5E9}" destId="{5E84D99F-6633-4EB0-AACB-2E130F6C1814}" srcOrd="0" destOrd="0" presId="urn:microsoft.com/office/officeart/2005/8/layout/radial6"/>
    <dgm:cxn modelId="{A63F5D2E-DAF3-4891-9303-EDD326D6221C}" srcId="{6F8184F3-C7D6-4593-A023-F4BE410CD861}" destId="{F3B55470-F97F-4A04-A30D-69C974FD6D6D}" srcOrd="3" destOrd="0" parTransId="{BE1F3CED-D979-4FD1-B649-392C8DFB8E2B}" sibTransId="{DA415921-0659-4316-8FEA-A37B6C86685C}"/>
    <dgm:cxn modelId="{03BAC07F-835A-4DE7-99D9-0EDD86E395F6}" type="presOf" srcId="{2E31E600-BE2A-484E-8874-2A948600A772}" destId="{540A00A4-842E-48C0-9685-DC8275C0F71D}" srcOrd="0" destOrd="0" presId="urn:microsoft.com/office/officeart/2005/8/layout/radial6"/>
    <dgm:cxn modelId="{3C0D6BCE-1A8B-49AF-9D9E-7557E4E26C8B}" srcId="{6F8184F3-C7D6-4593-A023-F4BE410CD861}" destId="{A19672C2-A424-4677-84F1-B477506AB21C}" srcOrd="2" destOrd="0" parTransId="{6666272C-AE69-47A9-87F6-D7698808867C}" sibTransId="{26803B62-24F4-4419-95C2-79503ADF7405}"/>
    <dgm:cxn modelId="{FF48D81D-82D1-4EC7-822A-FEF8C888AFBC}" type="presOf" srcId="{959E0A51-F939-4DDB-9C56-A7222C9FDD00}" destId="{57967A68-0EE3-4211-A38C-477B28C97BB6}" srcOrd="0" destOrd="0" presId="urn:microsoft.com/office/officeart/2005/8/layout/radial6"/>
    <dgm:cxn modelId="{E5194DA4-307E-41A2-A45A-9C24315F8989}" srcId="{6F8184F3-C7D6-4593-A023-F4BE410CD861}" destId="{E274C3B1-6EEB-4E80-83CA-0EB29415CBDA}" srcOrd="0" destOrd="0" parTransId="{83FDFD69-A426-43C0-8C33-EC2131B8F8DB}" sibTransId="{959E0A51-F939-4DDB-9C56-A7222C9FDD00}"/>
    <dgm:cxn modelId="{DAB21547-2A41-4408-BA1B-7657DF221CE8}" type="presParOf" srcId="{B99DC9A9-8F8A-4CAB-AEE3-79AD127C46AB}" destId="{3B362DEE-88FF-4B19-AF33-5200B8BA9214}" srcOrd="0" destOrd="0" presId="urn:microsoft.com/office/officeart/2005/8/layout/radial6"/>
    <dgm:cxn modelId="{1244317A-A47D-4588-A95D-D94695AF6E2D}" type="presParOf" srcId="{B99DC9A9-8F8A-4CAB-AEE3-79AD127C46AB}" destId="{5426F898-7F2B-4A1C-8091-1DEA003E60EE}" srcOrd="1" destOrd="0" presId="urn:microsoft.com/office/officeart/2005/8/layout/radial6"/>
    <dgm:cxn modelId="{22C633A0-9178-41AE-9E8D-017EB087A55B}" type="presParOf" srcId="{B99DC9A9-8F8A-4CAB-AEE3-79AD127C46AB}" destId="{54C0AC9F-9996-4766-B306-EF6CB9CE426B}" srcOrd="2" destOrd="0" presId="urn:microsoft.com/office/officeart/2005/8/layout/radial6"/>
    <dgm:cxn modelId="{B8F7F9C3-DF6C-4D2C-8DF9-77D8056626C2}" type="presParOf" srcId="{B99DC9A9-8F8A-4CAB-AEE3-79AD127C46AB}" destId="{57967A68-0EE3-4211-A38C-477B28C97BB6}" srcOrd="3" destOrd="0" presId="urn:microsoft.com/office/officeart/2005/8/layout/radial6"/>
    <dgm:cxn modelId="{EF9C27FD-5701-44AC-807D-C0BFFC4ED5F3}" type="presParOf" srcId="{B99DC9A9-8F8A-4CAB-AEE3-79AD127C46AB}" destId="{5E84D99F-6633-4EB0-AACB-2E130F6C1814}" srcOrd="4" destOrd="0" presId="urn:microsoft.com/office/officeart/2005/8/layout/radial6"/>
    <dgm:cxn modelId="{32E868F9-95F2-41B7-8688-FBEA40E23270}" type="presParOf" srcId="{B99DC9A9-8F8A-4CAB-AEE3-79AD127C46AB}" destId="{8AEAC83B-F468-4F31-9777-0F345FE55797}" srcOrd="5" destOrd="0" presId="urn:microsoft.com/office/officeart/2005/8/layout/radial6"/>
    <dgm:cxn modelId="{192D0192-BF91-4FAC-AD45-260368941443}" type="presParOf" srcId="{B99DC9A9-8F8A-4CAB-AEE3-79AD127C46AB}" destId="{540A00A4-842E-48C0-9685-DC8275C0F71D}" srcOrd="6" destOrd="0" presId="urn:microsoft.com/office/officeart/2005/8/layout/radial6"/>
    <dgm:cxn modelId="{C37F4076-4979-4299-B208-471856A984A3}" type="presParOf" srcId="{B99DC9A9-8F8A-4CAB-AEE3-79AD127C46AB}" destId="{09C862B4-473C-4EB9-BEFF-73A3EFAE295D}" srcOrd="7" destOrd="0" presId="urn:microsoft.com/office/officeart/2005/8/layout/radial6"/>
    <dgm:cxn modelId="{3CA5EA09-425A-4F6A-81AB-436BE5AFF305}" type="presParOf" srcId="{B99DC9A9-8F8A-4CAB-AEE3-79AD127C46AB}" destId="{15E57150-E6A9-48F3-9AD1-C76CC53E6C86}" srcOrd="8" destOrd="0" presId="urn:microsoft.com/office/officeart/2005/8/layout/radial6"/>
    <dgm:cxn modelId="{ECAD3F9C-A8C3-410A-A461-0C0D2B2573EB}" type="presParOf" srcId="{B99DC9A9-8F8A-4CAB-AEE3-79AD127C46AB}" destId="{1BE44913-3774-4E29-BAAE-23D1C7B979D9}" srcOrd="9" destOrd="0" presId="urn:microsoft.com/office/officeart/2005/8/layout/radial6"/>
    <dgm:cxn modelId="{26155D99-280C-47E4-A69C-A152D38D5902}" type="presParOf" srcId="{B99DC9A9-8F8A-4CAB-AEE3-79AD127C46AB}" destId="{1C2ABAA8-C75A-48D8-84F8-6793B7E909C1}" srcOrd="10" destOrd="0" presId="urn:microsoft.com/office/officeart/2005/8/layout/radial6"/>
    <dgm:cxn modelId="{7B0BE868-43C4-45F2-B4A1-4033907898DB}" type="presParOf" srcId="{B99DC9A9-8F8A-4CAB-AEE3-79AD127C46AB}" destId="{ADAD0B76-BA70-47C7-927F-8111C31E8BD1}" srcOrd="11" destOrd="0" presId="urn:microsoft.com/office/officeart/2005/8/layout/radial6"/>
    <dgm:cxn modelId="{6870B8E2-9B84-478D-AE88-828AE283767C}" type="presParOf" srcId="{B99DC9A9-8F8A-4CAB-AEE3-79AD127C46AB}" destId="{0991350A-CBDE-4682-AB5C-226F0CA6DFC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/>
      <dgm:spPr/>
      <dgm:t>
        <a:bodyPr/>
        <a:lstStyle/>
        <a:p>
          <a:endParaRPr lang="ru-RU" dirty="0"/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/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/>
        </a:p>
      </dgm:t>
    </dgm:pt>
    <dgm:pt modelId="{900349F5-3F4E-4A06-9047-0696A9F229ED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Чи використовуються в грі всі чотири елементи</a:t>
          </a:r>
          <a:r>
            <a:rPr lang="en-US" dirty="0" smtClean="0">
              <a:solidFill>
                <a:srgbClr val="002060"/>
              </a:solidFill>
            </a:rPr>
            <a:t>?</a:t>
          </a:r>
          <a:endParaRPr lang="ru-RU" dirty="0">
            <a:solidFill>
              <a:srgbClr val="002060"/>
            </a:solidFill>
          </a:endParaRPr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/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/>
        </a:p>
      </dgm:t>
    </dgm:pt>
    <dgm:pt modelId="{E64099F6-6BD3-4E91-B72A-FE732A3E2132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Як вдосконалити гру за рахунок покращення цих елементів</a:t>
          </a:r>
          <a:r>
            <a:rPr lang="en-US" dirty="0" smtClean="0">
              <a:solidFill>
                <a:srgbClr val="002060"/>
              </a:solidFill>
            </a:rPr>
            <a:t>?</a:t>
          </a:r>
          <a:endParaRPr lang="ru-RU" dirty="0">
            <a:solidFill>
              <a:srgbClr val="002060"/>
            </a:solidFill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/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/>
        </a:p>
      </dgm:t>
    </dgm:pt>
    <dgm:pt modelId="{87A5DE77-4D10-44ED-BA93-DE3D653DB156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Чи ці чотири елементи в поєднанні не </a:t>
          </a:r>
          <a:r>
            <a:rPr lang="uk-UA" dirty="0" err="1" smtClean="0">
              <a:solidFill>
                <a:srgbClr val="002060"/>
              </a:solidFill>
            </a:rPr>
            <a:t>протирічать</a:t>
          </a:r>
          <a:r>
            <a:rPr lang="uk-UA" dirty="0" smtClean="0">
              <a:solidFill>
                <a:srgbClr val="002060"/>
              </a:solidFill>
            </a:rPr>
            <a:t> один одному</a:t>
          </a:r>
          <a:r>
            <a:rPr lang="en-US" dirty="0" smtClean="0">
              <a:solidFill>
                <a:srgbClr val="002060"/>
              </a:solidFill>
            </a:rPr>
            <a:t>?</a:t>
          </a:r>
          <a:endParaRPr lang="ru-RU" dirty="0">
            <a:solidFill>
              <a:srgbClr val="002060"/>
            </a:solidFill>
          </a:endParaRPr>
        </a:p>
      </dgm:t>
    </dgm:pt>
    <dgm:pt modelId="{514FF5C5-1C17-41BC-801A-B2C4ACB22619}" type="parTrans" cxnId="{5CEBDDB7-A374-409A-9F5E-21FC8C8B4D69}">
      <dgm:prSet/>
      <dgm:spPr/>
      <dgm:t>
        <a:bodyPr/>
        <a:lstStyle/>
        <a:p>
          <a:endParaRPr lang="ru-RU"/>
        </a:p>
      </dgm:t>
    </dgm:pt>
    <dgm:pt modelId="{3C6C8B9A-6AC4-4E9C-B939-8B4CF7FCBD6F}" type="sibTrans" cxnId="{5CEBDDB7-A374-409A-9F5E-21FC8C8B4D69}">
      <dgm:prSet/>
      <dgm:spPr/>
      <dgm:t>
        <a:bodyPr/>
        <a:lstStyle/>
        <a:p>
          <a:endParaRPr lang="ru-RU"/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4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4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3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4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3"/>
      <dgm:spPr/>
    </dgm:pt>
    <dgm:pt modelId="{0CEB64EC-4D3A-4013-9061-6817EBB8216E}" type="pres">
      <dgm:prSet presAssocID="{E64099F6-6BD3-4E91-B72A-FE732A3E2132}" presName="vertSpace2b" presStyleCnt="0"/>
      <dgm:spPr/>
    </dgm:pt>
    <dgm:pt modelId="{B7AE4CC7-9267-4891-BF7C-F152D5EBBEEB}" type="pres">
      <dgm:prSet presAssocID="{87A5DE77-4D10-44ED-BA93-DE3D653DB156}" presName="horz2" presStyleCnt="0"/>
      <dgm:spPr/>
    </dgm:pt>
    <dgm:pt modelId="{998D022A-E36B-4170-B6BB-BDDB38AE9193}" type="pres">
      <dgm:prSet presAssocID="{87A5DE77-4D10-44ED-BA93-DE3D653DB156}" presName="horzSpace2" presStyleCnt="0"/>
      <dgm:spPr/>
    </dgm:pt>
    <dgm:pt modelId="{0496AB6C-1163-4675-960E-57FB59E7D395}" type="pres">
      <dgm:prSet presAssocID="{87A5DE77-4D10-44ED-BA93-DE3D653DB156}" presName="tx2" presStyleLbl="revTx" presStyleIdx="3" presStyleCnt="4"/>
      <dgm:spPr/>
      <dgm:t>
        <a:bodyPr/>
        <a:lstStyle/>
        <a:p>
          <a:endParaRPr lang="ru-RU"/>
        </a:p>
      </dgm:t>
    </dgm:pt>
    <dgm:pt modelId="{E9AE5B23-6425-45C2-9FCD-3267065A167C}" type="pres">
      <dgm:prSet presAssocID="{87A5DE77-4D10-44ED-BA93-DE3D653DB156}" presName="vert2" presStyleCnt="0"/>
      <dgm:spPr/>
    </dgm:pt>
    <dgm:pt modelId="{47953D06-D6A5-4ABE-AAB4-D7A9E27FC0E7}" type="pres">
      <dgm:prSet presAssocID="{87A5DE77-4D10-44ED-BA93-DE3D653DB156}" presName="thinLine2b" presStyleLbl="callout" presStyleIdx="2" presStyleCnt="3"/>
      <dgm:spPr/>
    </dgm:pt>
    <dgm:pt modelId="{B88D4ED2-5BAD-4BCB-9449-EDC2AA32B3D5}" type="pres">
      <dgm:prSet presAssocID="{87A5DE77-4D10-44ED-BA93-DE3D653DB156}" presName="vertSpace2b" presStyleCnt="0"/>
      <dgm:spPr/>
    </dgm:pt>
  </dgm:ptLst>
  <dgm:cxnLst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B8E8A0CB-296B-4F2B-A0E4-0BF2170E6875}" type="presOf" srcId="{8363685A-C2C3-486B-A78D-65CF912C9B9F}" destId="{9E22E9CD-5CCC-492C-965A-BDA38AF874DB}" srcOrd="0" destOrd="0" presId="urn:microsoft.com/office/officeart/2008/layout/LinedList"/>
    <dgm:cxn modelId="{46CF6609-66E3-4FC3-99FB-D93A42857B0D}" type="presOf" srcId="{900349F5-3F4E-4A06-9047-0696A9F229ED}" destId="{0CC77C34-DDC9-4316-A676-D050EF80B38A}" srcOrd="0" destOrd="0" presId="urn:microsoft.com/office/officeart/2008/layout/LinedList"/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00092146-003B-4039-9667-389B57012075}" type="presOf" srcId="{E64099F6-6BD3-4E91-B72A-FE732A3E2132}" destId="{21AAF886-F122-4380-8A3C-6B386AF3237F}" srcOrd="0" destOrd="0" presId="urn:microsoft.com/office/officeart/2008/layout/LinedList"/>
    <dgm:cxn modelId="{04FCF1E4-DDE0-4DFC-878B-BB1A0B4BB6CA}" type="presOf" srcId="{87A5DE77-4D10-44ED-BA93-DE3D653DB156}" destId="{0496AB6C-1163-4675-960E-57FB59E7D395}" srcOrd="0" destOrd="0" presId="urn:microsoft.com/office/officeart/2008/layout/LinedList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3F4493DE-0C98-4414-B76F-E5F69833B3D7}" type="presOf" srcId="{0707525C-9695-4AB4-9E1D-E1F76ABDD007}" destId="{BFF5FEB5-F029-4829-843A-56D06C4B036A}" srcOrd="0" destOrd="0" presId="urn:microsoft.com/office/officeart/2008/layout/LinedList"/>
    <dgm:cxn modelId="{5CEBDDB7-A374-409A-9F5E-21FC8C8B4D69}" srcId="{8363685A-C2C3-486B-A78D-65CF912C9B9F}" destId="{87A5DE77-4D10-44ED-BA93-DE3D653DB156}" srcOrd="2" destOrd="0" parTransId="{514FF5C5-1C17-41BC-801A-B2C4ACB22619}" sibTransId="{3C6C8B9A-6AC4-4E9C-B939-8B4CF7FCBD6F}"/>
    <dgm:cxn modelId="{DF48573E-08EC-43E7-AD54-C3AC3788B564}" type="presParOf" srcId="{BFF5FEB5-F029-4829-843A-56D06C4B036A}" destId="{0DD0768D-820B-4DD5-8BC1-75F23203F997}" srcOrd="0" destOrd="0" presId="urn:microsoft.com/office/officeart/2008/layout/LinedList"/>
    <dgm:cxn modelId="{53ECC711-4CF8-456A-A126-D2738F84A377}" type="presParOf" srcId="{BFF5FEB5-F029-4829-843A-56D06C4B036A}" destId="{060B58F7-10F7-4AD2-B77D-98D6F1875AB5}" srcOrd="1" destOrd="0" presId="urn:microsoft.com/office/officeart/2008/layout/LinedList"/>
    <dgm:cxn modelId="{5010AA1F-A499-4C76-93A5-10C6A4162F22}" type="presParOf" srcId="{060B58F7-10F7-4AD2-B77D-98D6F1875AB5}" destId="{9E22E9CD-5CCC-492C-965A-BDA38AF874DB}" srcOrd="0" destOrd="0" presId="urn:microsoft.com/office/officeart/2008/layout/LinedList"/>
    <dgm:cxn modelId="{48FAF8F1-BA85-4062-85A4-A963101B688D}" type="presParOf" srcId="{060B58F7-10F7-4AD2-B77D-98D6F1875AB5}" destId="{D6B10401-5EF4-4D18-AFBA-C096734128A9}" srcOrd="1" destOrd="0" presId="urn:microsoft.com/office/officeart/2008/layout/LinedList"/>
    <dgm:cxn modelId="{50E74AD8-31DD-410C-82B0-8D253D6E39B6}" type="presParOf" srcId="{D6B10401-5EF4-4D18-AFBA-C096734128A9}" destId="{5E9E48FB-4D8E-45C4-9D2A-C6CEB32F0FA9}" srcOrd="0" destOrd="0" presId="urn:microsoft.com/office/officeart/2008/layout/LinedList"/>
    <dgm:cxn modelId="{C6210234-3AA3-4037-BBA0-89089EE0B2CB}" type="presParOf" srcId="{D6B10401-5EF4-4D18-AFBA-C096734128A9}" destId="{55FB22F4-EC2E-40C4-A432-F9363857B236}" srcOrd="1" destOrd="0" presId="urn:microsoft.com/office/officeart/2008/layout/LinedList"/>
    <dgm:cxn modelId="{943D17A8-2FFC-40DF-B374-9816ED62A3FB}" type="presParOf" srcId="{55FB22F4-EC2E-40C4-A432-F9363857B236}" destId="{109AD423-DBD6-4BC7-A114-0FA67755523A}" srcOrd="0" destOrd="0" presId="urn:microsoft.com/office/officeart/2008/layout/LinedList"/>
    <dgm:cxn modelId="{EF48854E-90A3-41F5-8EB9-55BAB7DA2F5C}" type="presParOf" srcId="{55FB22F4-EC2E-40C4-A432-F9363857B236}" destId="{0CC77C34-DDC9-4316-A676-D050EF80B38A}" srcOrd="1" destOrd="0" presId="urn:microsoft.com/office/officeart/2008/layout/LinedList"/>
    <dgm:cxn modelId="{A089EC09-1796-451B-A166-7440613CE4DA}" type="presParOf" srcId="{55FB22F4-EC2E-40C4-A432-F9363857B236}" destId="{55A21BA8-5FFB-410B-9C49-5CD0AB2DC363}" srcOrd="2" destOrd="0" presId="urn:microsoft.com/office/officeart/2008/layout/LinedList"/>
    <dgm:cxn modelId="{1385BAF3-66E0-4652-84F7-109853F2D55A}" type="presParOf" srcId="{D6B10401-5EF4-4D18-AFBA-C096734128A9}" destId="{BEBE0160-9F08-4A02-BC2D-4F1E25E308E8}" srcOrd="2" destOrd="0" presId="urn:microsoft.com/office/officeart/2008/layout/LinedList"/>
    <dgm:cxn modelId="{32FE50D2-6661-4E80-B839-CAB8F02AE5C8}" type="presParOf" srcId="{D6B10401-5EF4-4D18-AFBA-C096734128A9}" destId="{DF1B56D9-2305-461E-A962-82D60C443696}" srcOrd="3" destOrd="0" presId="urn:microsoft.com/office/officeart/2008/layout/LinedList"/>
    <dgm:cxn modelId="{A2D47378-0EF1-4680-BD9A-CE178EB8232B}" type="presParOf" srcId="{D6B10401-5EF4-4D18-AFBA-C096734128A9}" destId="{19306A39-17AD-4B3F-AD48-985161453DA9}" srcOrd="4" destOrd="0" presId="urn:microsoft.com/office/officeart/2008/layout/LinedList"/>
    <dgm:cxn modelId="{19C29C4B-5813-4401-862A-33F34B0326A1}" type="presParOf" srcId="{19306A39-17AD-4B3F-AD48-985161453DA9}" destId="{9CEF0628-6A85-4CD7-A460-BDEE1F341488}" srcOrd="0" destOrd="0" presId="urn:microsoft.com/office/officeart/2008/layout/LinedList"/>
    <dgm:cxn modelId="{209F922F-A1CB-4977-95F5-4637A64E7FE3}" type="presParOf" srcId="{19306A39-17AD-4B3F-AD48-985161453DA9}" destId="{21AAF886-F122-4380-8A3C-6B386AF3237F}" srcOrd="1" destOrd="0" presId="urn:microsoft.com/office/officeart/2008/layout/LinedList"/>
    <dgm:cxn modelId="{50118D9C-409E-4EFA-8360-E2BECAB5DE75}" type="presParOf" srcId="{19306A39-17AD-4B3F-AD48-985161453DA9}" destId="{F278D8DC-295A-4F30-89AA-C016B2262532}" srcOrd="2" destOrd="0" presId="urn:microsoft.com/office/officeart/2008/layout/LinedList"/>
    <dgm:cxn modelId="{9BA88764-5DF8-4518-A104-69E3413576F2}" type="presParOf" srcId="{D6B10401-5EF4-4D18-AFBA-C096734128A9}" destId="{1A2673BE-6A30-4786-ACF2-8F369AFC1C58}" srcOrd="5" destOrd="0" presId="urn:microsoft.com/office/officeart/2008/layout/LinedList"/>
    <dgm:cxn modelId="{56AE7BBD-033F-441E-A79A-427289F1C183}" type="presParOf" srcId="{D6B10401-5EF4-4D18-AFBA-C096734128A9}" destId="{0CEB64EC-4D3A-4013-9061-6817EBB8216E}" srcOrd="6" destOrd="0" presId="urn:microsoft.com/office/officeart/2008/layout/LinedList"/>
    <dgm:cxn modelId="{15B4E103-13E7-45DD-AEF0-6A8B8D89E9BF}" type="presParOf" srcId="{D6B10401-5EF4-4D18-AFBA-C096734128A9}" destId="{B7AE4CC7-9267-4891-BF7C-F152D5EBBEEB}" srcOrd="7" destOrd="0" presId="urn:microsoft.com/office/officeart/2008/layout/LinedList"/>
    <dgm:cxn modelId="{F7B19E94-CEA7-4D27-968C-280EBC653E2F}" type="presParOf" srcId="{B7AE4CC7-9267-4891-BF7C-F152D5EBBEEB}" destId="{998D022A-E36B-4170-B6BB-BDDB38AE9193}" srcOrd="0" destOrd="0" presId="urn:microsoft.com/office/officeart/2008/layout/LinedList"/>
    <dgm:cxn modelId="{B2FC6051-6EF1-479D-9A55-35AA4879C536}" type="presParOf" srcId="{B7AE4CC7-9267-4891-BF7C-F152D5EBBEEB}" destId="{0496AB6C-1163-4675-960E-57FB59E7D395}" srcOrd="1" destOrd="0" presId="urn:microsoft.com/office/officeart/2008/layout/LinedList"/>
    <dgm:cxn modelId="{77484991-F2AB-4FC7-BF70-EA9F7DE24445}" type="presParOf" srcId="{B7AE4CC7-9267-4891-BF7C-F152D5EBBEEB}" destId="{E9AE5B23-6425-45C2-9FCD-3267065A167C}" srcOrd="2" destOrd="0" presId="urn:microsoft.com/office/officeart/2008/layout/LinedList"/>
    <dgm:cxn modelId="{6893B3D4-7A2F-46FB-8983-4D2FAD0B69BF}" type="presParOf" srcId="{D6B10401-5EF4-4D18-AFBA-C096734128A9}" destId="{47953D06-D6A5-4ABE-AAB4-D7A9E27FC0E7}" srcOrd="8" destOrd="0" presId="urn:microsoft.com/office/officeart/2008/layout/LinedList"/>
    <dgm:cxn modelId="{582A8538-9965-4F78-B47F-FD670527ECE1}" type="presParOf" srcId="{D6B10401-5EF4-4D18-AFBA-C096734128A9}" destId="{B88D4ED2-5BAD-4BCB-9449-EDC2AA32B3D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/>
      <dgm:spPr/>
      <dgm:t>
        <a:bodyPr/>
        <a:lstStyle/>
        <a:p>
          <a:endParaRPr lang="ru-RU" dirty="0"/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/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/>
        </a:p>
      </dgm:t>
    </dgm:pt>
    <dgm:pt modelId="{900349F5-3F4E-4A06-9047-0696A9F229ED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Які елементи гри роблять отримання досвіду приємним</a:t>
          </a:r>
          <a:r>
            <a:rPr lang="en-US" dirty="0" smtClean="0">
              <a:solidFill>
                <a:srgbClr val="002060"/>
              </a:solidFill>
            </a:rPr>
            <a:t>?</a:t>
          </a:r>
          <a:endParaRPr lang="ru-RU" dirty="0">
            <a:solidFill>
              <a:srgbClr val="002060"/>
            </a:solidFill>
          </a:endParaRPr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/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/>
        </a:p>
      </dgm:t>
    </dgm:pt>
    <dgm:pt modelId="{E64099F6-6BD3-4E91-B72A-FE732A3E2132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Які елементи гри обмежують досвід</a:t>
          </a:r>
          <a:r>
            <a:rPr lang="en-US" dirty="0" smtClean="0">
              <a:solidFill>
                <a:srgbClr val="002060"/>
              </a:solidFill>
            </a:rPr>
            <a:t>?</a:t>
          </a:r>
          <a:endParaRPr lang="ru-RU" dirty="0">
            <a:solidFill>
              <a:srgbClr val="002060"/>
            </a:solidFill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/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/>
        </a:p>
      </dgm:t>
    </dgm:pt>
    <dgm:pt modelId="{87A5DE77-4D10-44ED-BA93-DE3D653DB156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Як можна змінити елементи гри для покращення досвіду</a:t>
          </a:r>
          <a:r>
            <a:rPr lang="en-US" dirty="0" smtClean="0">
              <a:solidFill>
                <a:srgbClr val="002060"/>
              </a:solidFill>
            </a:rPr>
            <a:t>?</a:t>
          </a:r>
          <a:endParaRPr lang="ru-RU" dirty="0">
            <a:solidFill>
              <a:srgbClr val="002060"/>
            </a:solidFill>
          </a:endParaRPr>
        </a:p>
      </dgm:t>
    </dgm:pt>
    <dgm:pt modelId="{514FF5C5-1C17-41BC-801A-B2C4ACB22619}" type="parTrans" cxnId="{5CEBDDB7-A374-409A-9F5E-21FC8C8B4D69}">
      <dgm:prSet/>
      <dgm:spPr/>
      <dgm:t>
        <a:bodyPr/>
        <a:lstStyle/>
        <a:p>
          <a:endParaRPr lang="ru-RU"/>
        </a:p>
      </dgm:t>
    </dgm:pt>
    <dgm:pt modelId="{3C6C8B9A-6AC4-4E9C-B939-8B4CF7FCBD6F}" type="sibTrans" cxnId="{5CEBDDB7-A374-409A-9F5E-21FC8C8B4D69}">
      <dgm:prSet/>
      <dgm:spPr/>
      <dgm:t>
        <a:bodyPr/>
        <a:lstStyle/>
        <a:p>
          <a:endParaRPr lang="ru-RU"/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4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4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3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4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3"/>
      <dgm:spPr/>
    </dgm:pt>
    <dgm:pt modelId="{0CEB64EC-4D3A-4013-9061-6817EBB8216E}" type="pres">
      <dgm:prSet presAssocID="{E64099F6-6BD3-4E91-B72A-FE732A3E2132}" presName="vertSpace2b" presStyleCnt="0"/>
      <dgm:spPr/>
    </dgm:pt>
    <dgm:pt modelId="{B7AE4CC7-9267-4891-BF7C-F152D5EBBEEB}" type="pres">
      <dgm:prSet presAssocID="{87A5DE77-4D10-44ED-BA93-DE3D653DB156}" presName="horz2" presStyleCnt="0"/>
      <dgm:spPr/>
    </dgm:pt>
    <dgm:pt modelId="{998D022A-E36B-4170-B6BB-BDDB38AE9193}" type="pres">
      <dgm:prSet presAssocID="{87A5DE77-4D10-44ED-BA93-DE3D653DB156}" presName="horzSpace2" presStyleCnt="0"/>
      <dgm:spPr/>
    </dgm:pt>
    <dgm:pt modelId="{0496AB6C-1163-4675-960E-57FB59E7D395}" type="pres">
      <dgm:prSet presAssocID="{87A5DE77-4D10-44ED-BA93-DE3D653DB156}" presName="tx2" presStyleLbl="revTx" presStyleIdx="3" presStyleCnt="4"/>
      <dgm:spPr/>
      <dgm:t>
        <a:bodyPr/>
        <a:lstStyle/>
        <a:p>
          <a:endParaRPr lang="ru-RU"/>
        </a:p>
      </dgm:t>
    </dgm:pt>
    <dgm:pt modelId="{E9AE5B23-6425-45C2-9FCD-3267065A167C}" type="pres">
      <dgm:prSet presAssocID="{87A5DE77-4D10-44ED-BA93-DE3D653DB156}" presName="vert2" presStyleCnt="0"/>
      <dgm:spPr/>
    </dgm:pt>
    <dgm:pt modelId="{47953D06-D6A5-4ABE-AAB4-D7A9E27FC0E7}" type="pres">
      <dgm:prSet presAssocID="{87A5DE77-4D10-44ED-BA93-DE3D653DB156}" presName="thinLine2b" presStyleLbl="callout" presStyleIdx="2" presStyleCnt="3"/>
      <dgm:spPr/>
    </dgm:pt>
    <dgm:pt modelId="{B88D4ED2-5BAD-4BCB-9449-EDC2AA32B3D5}" type="pres">
      <dgm:prSet presAssocID="{87A5DE77-4D10-44ED-BA93-DE3D653DB156}" presName="vertSpace2b" presStyleCnt="0"/>
      <dgm:spPr/>
    </dgm:pt>
  </dgm:ptLst>
  <dgm:cxnLst>
    <dgm:cxn modelId="{54285FE6-81A5-424F-B14C-8940B0D1694C}" type="presOf" srcId="{0707525C-9695-4AB4-9E1D-E1F76ABDD007}" destId="{BFF5FEB5-F029-4829-843A-56D06C4B036A}" srcOrd="0" destOrd="0" presId="urn:microsoft.com/office/officeart/2008/layout/LinedList"/>
    <dgm:cxn modelId="{4881895C-B821-49D6-AEB3-8D77FEF162A2}" type="presOf" srcId="{87A5DE77-4D10-44ED-BA93-DE3D653DB156}" destId="{0496AB6C-1163-4675-960E-57FB59E7D395}" srcOrd="0" destOrd="0" presId="urn:microsoft.com/office/officeart/2008/layout/LinedList"/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7D67E1F6-76FD-41DD-878E-C466BBAAD387}" type="presOf" srcId="{900349F5-3F4E-4A06-9047-0696A9F229ED}" destId="{0CC77C34-DDC9-4316-A676-D050EF80B38A}" srcOrd="0" destOrd="0" presId="urn:microsoft.com/office/officeart/2008/layout/LinedList"/>
    <dgm:cxn modelId="{5CEBDDB7-A374-409A-9F5E-21FC8C8B4D69}" srcId="{8363685A-C2C3-486B-A78D-65CF912C9B9F}" destId="{87A5DE77-4D10-44ED-BA93-DE3D653DB156}" srcOrd="2" destOrd="0" parTransId="{514FF5C5-1C17-41BC-801A-B2C4ACB22619}" sibTransId="{3C6C8B9A-6AC4-4E9C-B939-8B4CF7FCBD6F}"/>
    <dgm:cxn modelId="{51A177E9-FA23-4D83-9638-F96F13C0E848}" type="presOf" srcId="{8363685A-C2C3-486B-A78D-65CF912C9B9F}" destId="{9E22E9CD-5CCC-492C-965A-BDA38AF874DB}" srcOrd="0" destOrd="0" presId="urn:microsoft.com/office/officeart/2008/layout/LinedList"/>
    <dgm:cxn modelId="{E496C30E-66FE-4B24-979E-78897AF72D15}" type="presOf" srcId="{E64099F6-6BD3-4E91-B72A-FE732A3E2132}" destId="{21AAF886-F122-4380-8A3C-6B386AF3237F}" srcOrd="0" destOrd="0" presId="urn:microsoft.com/office/officeart/2008/layout/LinedList"/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CC44A046-1ECE-43AA-809D-FA0B0DDA339D}" type="presParOf" srcId="{BFF5FEB5-F029-4829-843A-56D06C4B036A}" destId="{0DD0768D-820B-4DD5-8BC1-75F23203F997}" srcOrd="0" destOrd="0" presId="urn:microsoft.com/office/officeart/2008/layout/LinedList"/>
    <dgm:cxn modelId="{F0A6B7E0-379C-40F5-BD04-5974731D5618}" type="presParOf" srcId="{BFF5FEB5-F029-4829-843A-56D06C4B036A}" destId="{060B58F7-10F7-4AD2-B77D-98D6F1875AB5}" srcOrd="1" destOrd="0" presId="urn:microsoft.com/office/officeart/2008/layout/LinedList"/>
    <dgm:cxn modelId="{FF20D711-877E-4547-8EA2-8B5A7D3753CA}" type="presParOf" srcId="{060B58F7-10F7-4AD2-B77D-98D6F1875AB5}" destId="{9E22E9CD-5CCC-492C-965A-BDA38AF874DB}" srcOrd="0" destOrd="0" presId="urn:microsoft.com/office/officeart/2008/layout/LinedList"/>
    <dgm:cxn modelId="{0E1BFE1A-7261-42C7-A0B2-31EAABBD6CBB}" type="presParOf" srcId="{060B58F7-10F7-4AD2-B77D-98D6F1875AB5}" destId="{D6B10401-5EF4-4D18-AFBA-C096734128A9}" srcOrd="1" destOrd="0" presId="urn:microsoft.com/office/officeart/2008/layout/LinedList"/>
    <dgm:cxn modelId="{B52CF392-2BE3-4A59-9576-61724FC8547F}" type="presParOf" srcId="{D6B10401-5EF4-4D18-AFBA-C096734128A9}" destId="{5E9E48FB-4D8E-45C4-9D2A-C6CEB32F0FA9}" srcOrd="0" destOrd="0" presId="urn:microsoft.com/office/officeart/2008/layout/LinedList"/>
    <dgm:cxn modelId="{795864EF-98A2-4559-8B0F-31AF622944E9}" type="presParOf" srcId="{D6B10401-5EF4-4D18-AFBA-C096734128A9}" destId="{55FB22F4-EC2E-40C4-A432-F9363857B236}" srcOrd="1" destOrd="0" presId="urn:microsoft.com/office/officeart/2008/layout/LinedList"/>
    <dgm:cxn modelId="{0DA6F967-1450-4729-BDB8-5FD993D0D085}" type="presParOf" srcId="{55FB22F4-EC2E-40C4-A432-F9363857B236}" destId="{109AD423-DBD6-4BC7-A114-0FA67755523A}" srcOrd="0" destOrd="0" presId="urn:microsoft.com/office/officeart/2008/layout/LinedList"/>
    <dgm:cxn modelId="{FED88DCE-FA94-4C80-A6C1-5CBE8E878BBF}" type="presParOf" srcId="{55FB22F4-EC2E-40C4-A432-F9363857B236}" destId="{0CC77C34-DDC9-4316-A676-D050EF80B38A}" srcOrd="1" destOrd="0" presId="urn:microsoft.com/office/officeart/2008/layout/LinedList"/>
    <dgm:cxn modelId="{33AB897A-5452-4D2C-A268-B7609A914F5A}" type="presParOf" srcId="{55FB22F4-EC2E-40C4-A432-F9363857B236}" destId="{55A21BA8-5FFB-410B-9C49-5CD0AB2DC363}" srcOrd="2" destOrd="0" presId="urn:microsoft.com/office/officeart/2008/layout/LinedList"/>
    <dgm:cxn modelId="{B494C975-C3F0-4098-B22C-F1E961B469B2}" type="presParOf" srcId="{D6B10401-5EF4-4D18-AFBA-C096734128A9}" destId="{BEBE0160-9F08-4A02-BC2D-4F1E25E308E8}" srcOrd="2" destOrd="0" presId="urn:microsoft.com/office/officeart/2008/layout/LinedList"/>
    <dgm:cxn modelId="{D1F20302-96FB-4106-8E34-A53A213A5E85}" type="presParOf" srcId="{D6B10401-5EF4-4D18-AFBA-C096734128A9}" destId="{DF1B56D9-2305-461E-A962-82D60C443696}" srcOrd="3" destOrd="0" presId="urn:microsoft.com/office/officeart/2008/layout/LinedList"/>
    <dgm:cxn modelId="{809EB511-D6C8-4DF3-85A4-3F884CA6ACC1}" type="presParOf" srcId="{D6B10401-5EF4-4D18-AFBA-C096734128A9}" destId="{19306A39-17AD-4B3F-AD48-985161453DA9}" srcOrd="4" destOrd="0" presId="urn:microsoft.com/office/officeart/2008/layout/LinedList"/>
    <dgm:cxn modelId="{BBA4BBAF-7759-4C16-9749-537303E94D53}" type="presParOf" srcId="{19306A39-17AD-4B3F-AD48-985161453DA9}" destId="{9CEF0628-6A85-4CD7-A460-BDEE1F341488}" srcOrd="0" destOrd="0" presId="urn:microsoft.com/office/officeart/2008/layout/LinedList"/>
    <dgm:cxn modelId="{7BC8E750-FF4C-44A4-BEAA-CC4B864BE1E1}" type="presParOf" srcId="{19306A39-17AD-4B3F-AD48-985161453DA9}" destId="{21AAF886-F122-4380-8A3C-6B386AF3237F}" srcOrd="1" destOrd="0" presId="urn:microsoft.com/office/officeart/2008/layout/LinedList"/>
    <dgm:cxn modelId="{7AFB23A7-F14D-4F0C-AF5D-D0EA9A4966D9}" type="presParOf" srcId="{19306A39-17AD-4B3F-AD48-985161453DA9}" destId="{F278D8DC-295A-4F30-89AA-C016B2262532}" srcOrd="2" destOrd="0" presId="urn:microsoft.com/office/officeart/2008/layout/LinedList"/>
    <dgm:cxn modelId="{CF9B25DD-B3D3-46F7-B82B-435A1D46EA89}" type="presParOf" srcId="{D6B10401-5EF4-4D18-AFBA-C096734128A9}" destId="{1A2673BE-6A30-4786-ACF2-8F369AFC1C58}" srcOrd="5" destOrd="0" presId="urn:microsoft.com/office/officeart/2008/layout/LinedList"/>
    <dgm:cxn modelId="{6804B909-09AF-4AB5-ADEB-6EF40A141767}" type="presParOf" srcId="{D6B10401-5EF4-4D18-AFBA-C096734128A9}" destId="{0CEB64EC-4D3A-4013-9061-6817EBB8216E}" srcOrd="6" destOrd="0" presId="urn:microsoft.com/office/officeart/2008/layout/LinedList"/>
    <dgm:cxn modelId="{562C013C-8A38-4C68-BF63-505DFE7F3281}" type="presParOf" srcId="{D6B10401-5EF4-4D18-AFBA-C096734128A9}" destId="{B7AE4CC7-9267-4891-BF7C-F152D5EBBEEB}" srcOrd="7" destOrd="0" presId="urn:microsoft.com/office/officeart/2008/layout/LinedList"/>
    <dgm:cxn modelId="{508EEDEB-B9AD-492F-B44B-F9CC4D432652}" type="presParOf" srcId="{B7AE4CC7-9267-4891-BF7C-F152D5EBBEEB}" destId="{998D022A-E36B-4170-B6BB-BDDB38AE9193}" srcOrd="0" destOrd="0" presId="urn:microsoft.com/office/officeart/2008/layout/LinedList"/>
    <dgm:cxn modelId="{C3E901E4-311F-4CBF-9058-7BF573C0E708}" type="presParOf" srcId="{B7AE4CC7-9267-4891-BF7C-F152D5EBBEEB}" destId="{0496AB6C-1163-4675-960E-57FB59E7D395}" srcOrd="1" destOrd="0" presId="urn:microsoft.com/office/officeart/2008/layout/LinedList"/>
    <dgm:cxn modelId="{411335E9-9AC2-4B75-A7AA-38075122F872}" type="presParOf" srcId="{B7AE4CC7-9267-4891-BF7C-F152D5EBBEEB}" destId="{E9AE5B23-6425-45C2-9FCD-3267065A167C}" srcOrd="2" destOrd="0" presId="urn:microsoft.com/office/officeart/2008/layout/LinedList"/>
    <dgm:cxn modelId="{23E02EA8-C151-4E70-8502-FBB455BFDBC1}" type="presParOf" srcId="{D6B10401-5EF4-4D18-AFBA-C096734128A9}" destId="{47953D06-D6A5-4ABE-AAB4-D7A9E27FC0E7}" srcOrd="8" destOrd="0" presId="urn:microsoft.com/office/officeart/2008/layout/LinedList"/>
    <dgm:cxn modelId="{63592AB0-AB20-4F1A-B9A2-88416AD576C7}" type="presParOf" srcId="{D6B10401-5EF4-4D18-AFBA-C096734128A9}" destId="{B88D4ED2-5BAD-4BCB-9449-EDC2AA32B3D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/>
      <dgm:spPr/>
      <dgm:t>
        <a:bodyPr/>
        <a:lstStyle/>
        <a:p>
          <a:endParaRPr lang="ru-RU" dirty="0"/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/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/>
        </a:p>
      </dgm:t>
    </dgm:pt>
    <dgm:pt modelId="{900349F5-3F4E-4A06-9047-0696A9F229ED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Якою є основна тема гри</a:t>
          </a:r>
          <a:r>
            <a:rPr lang="en-US" dirty="0" smtClean="0">
              <a:solidFill>
                <a:srgbClr val="002060"/>
              </a:solidFill>
            </a:rPr>
            <a:t>?</a:t>
          </a:r>
          <a:endParaRPr lang="ru-RU" dirty="0">
            <a:solidFill>
              <a:srgbClr val="002060"/>
            </a:solidFill>
          </a:endParaRPr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/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/>
        </a:p>
      </dgm:t>
    </dgm:pt>
    <dgm:pt modelId="{E64099F6-6BD3-4E91-B72A-FE732A3E2132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Чи використовуються всі засоби для посилення цієї теми</a:t>
          </a:r>
          <a:r>
            <a:rPr lang="en-US" dirty="0" smtClean="0">
              <a:solidFill>
                <a:srgbClr val="002060"/>
              </a:solidFill>
            </a:rPr>
            <a:t>?</a:t>
          </a:r>
          <a:endParaRPr lang="ru-RU" dirty="0">
            <a:solidFill>
              <a:srgbClr val="002060"/>
            </a:solidFill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/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/>
        </a:p>
      </dgm:t>
    </dgm:pt>
    <dgm:pt modelId="{87A5DE77-4D10-44ED-BA93-DE3D653DB156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Чи використовуються елементи </a:t>
          </a:r>
          <a:r>
            <a:rPr lang="uk-UA" dirty="0" err="1" smtClean="0">
              <a:solidFill>
                <a:srgbClr val="002060"/>
              </a:solidFill>
            </a:rPr>
            <a:t>тетради</a:t>
          </a:r>
          <a:r>
            <a:rPr lang="uk-UA" dirty="0" smtClean="0">
              <a:solidFill>
                <a:srgbClr val="002060"/>
              </a:solidFill>
            </a:rPr>
            <a:t> для посилення теми</a:t>
          </a:r>
          <a:r>
            <a:rPr lang="en-US" dirty="0" smtClean="0">
              <a:solidFill>
                <a:srgbClr val="002060"/>
              </a:solidFill>
            </a:rPr>
            <a:t>?</a:t>
          </a:r>
          <a:endParaRPr lang="ru-RU" dirty="0">
            <a:solidFill>
              <a:srgbClr val="002060"/>
            </a:solidFill>
          </a:endParaRPr>
        </a:p>
      </dgm:t>
    </dgm:pt>
    <dgm:pt modelId="{514FF5C5-1C17-41BC-801A-B2C4ACB22619}" type="parTrans" cxnId="{5CEBDDB7-A374-409A-9F5E-21FC8C8B4D69}">
      <dgm:prSet/>
      <dgm:spPr/>
      <dgm:t>
        <a:bodyPr/>
        <a:lstStyle/>
        <a:p>
          <a:endParaRPr lang="ru-RU"/>
        </a:p>
      </dgm:t>
    </dgm:pt>
    <dgm:pt modelId="{3C6C8B9A-6AC4-4E9C-B939-8B4CF7FCBD6F}" type="sibTrans" cxnId="{5CEBDDB7-A374-409A-9F5E-21FC8C8B4D69}">
      <dgm:prSet/>
      <dgm:spPr/>
      <dgm:t>
        <a:bodyPr/>
        <a:lstStyle/>
        <a:p>
          <a:endParaRPr lang="ru-RU"/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4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4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3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4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3"/>
      <dgm:spPr/>
    </dgm:pt>
    <dgm:pt modelId="{0CEB64EC-4D3A-4013-9061-6817EBB8216E}" type="pres">
      <dgm:prSet presAssocID="{E64099F6-6BD3-4E91-B72A-FE732A3E2132}" presName="vertSpace2b" presStyleCnt="0"/>
      <dgm:spPr/>
    </dgm:pt>
    <dgm:pt modelId="{B7AE4CC7-9267-4891-BF7C-F152D5EBBEEB}" type="pres">
      <dgm:prSet presAssocID="{87A5DE77-4D10-44ED-BA93-DE3D653DB156}" presName="horz2" presStyleCnt="0"/>
      <dgm:spPr/>
    </dgm:pt>
    <dgm:pt modelId="{998D022A-E36B-4170-B6BB-BDDB38AE9193}" type="pres">
      <dgm:prSet presAssocID="{87A5DE77-4D10-44ED-BA93-DE3D653DB156}" presName="horzSpace2" presStyleCnt="0"/>
      <dgm:spPr/>
    </dgm:pt>
    <dgm:pt modelId="{0496AB6C-1163-4675-960E-57FB59E7D395}" type="pres">
      <dgm:prSet presAssocID="{87A5DE77-4D10-44ED-BA93-DE3D653DB156}" presName="tx2" presStyleLbl="revTx" presStyleIdx="3" presStyleCnt="4"/>
      <dgm:spPr/>
      <dgm:t>
        <a:bodyPr/>
        <a:lstStyle/>
        <a:p>
          <a:endParaRPr lang="ru-RU"/>
        </a:p>
      </dgm:t>
    </dgm:pt>
    <dgm:pt modelId="{E9AE5B23-6425-45C2-9FCD-3267065A167C}" type="pres">
      <dgm:prSet presAssocID="{87A5DE77-4D10-44ED-BA93-DE3D653DB156}" presName="vert2" presStyleCnt="0"/>
      <dgm:spPr/>
    </dgm:pt>
    <dgm:pt modelId="{47953D06-D6A5-4ABE-AAB4-D7A9E27FC0E7}" type="pres">
      <dgm:prSet presAssocID="{87A5DE77-4D10-44ED-BA93-DE3D653DB156}" presName="thinLine2b" presStyleLbl="callout" presStyleIdx="2" presStyleCnt="3"/>
      <dgm:spPr/>
    </dgm:pt>
    <dgm:pt modelId="{B88D4ED2-5BAD-4BCB-9449-EDC2AA32B3D5}" type="pres">
      <dgm:prSet presAssocID="{87A5DE77-4D10-44ED-BA93-DE3D653DB156}" presName="vertSpace2b" presStyleCnt="0"/>
      <dgm:spPr/>
    </dgm:pt>
  </dgm:ptLst>
  <dgm:cxnLst>
    <dgm:cxn modelId="{50BD80E4-8DE2-43A5-BBB6-EC2ABBCF54CF}" type="presOf" srcId="{8363685A-C2C3-486B-A78D-65CF912C9B9F}" destId="{9E22E9CD-5CCC-492C-965A-BDA38AF874DB}" srcOrd="0" destOrd="0" presId="urn:microsoft.com/office/officeart/2008/layout/LinedList"/>
    <dgm:cxn modelId="{C26222F4-3474-4B8C-8AD4-C595ED30E3E8}" type="presOf" srcId="{0707525C-9695-4AB4-9E1D-E1F76ABDD007}" destId="{BFF5FEB5-F029-4829-843A-56D06C4B036A}" srcOrd="0" destOrd="0" presId="urn:microsoft.com/office/officeart/2008/layout/LinedList"/>
    <dgm:cxn modelId="{A4309E25-12E5-405E-85B6-E729591B98DA}" type="presOf" srcId="{87A5DE77-4D10-44ED-BA93-DE3D653DB156}" destId="{0496AB6C-1163-4675-960E-57FB59E7D395}" srcOrd="0" destOrd="0" presId="urn:microsoft.com/office/officeart/2008/layout/LinedList"/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5CEBDDB7-A374-409A-9F5E-21FC8C8B4D69}" srcId="{8363685A-C2C3-486B-A78D-65CF912C9B9F}" destId="{87A5DE77-4D10-44ED-BA93-DE3D653DB156}" srcOrd="2" destOrd="0" parTransId="{514FF5C5-1C17-41BC-801A-B2C4ACB22619}" sibTransId="{3C6C8B9A-6AC4-4E9C-B939-8B4CF7FCBD6F}"/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78D21823-E0E5-4C0D-84D0-146759C2D4FD}" type="presOf" srcId="{E64099F6-6BD3-4E91-B72A-FE732A3E2132}" destId="{21AAF886-F122-4380-8A3C-6B386AF3237F}" srcOrd="0" destOrd="0" presId="urn:microsoft.com/office/officeart/2008/layout/LinedList"/>
    <dgm:cxn modelId="{6FA87B49-7205-4A1B-B4C1-440D5AA5F393}" type="presOf" srcId="{900349F5-3F4E-4A06-9047-0696A9F229ED}" destId="{0CC77C34-DDC9-4316-A676-D050EF80B38A}" srcOrd="0" destOrd="0" presId="urn:microsoft.com/office/officeart/2008/layout/LinedList"/>
    <dgm:cxn modelId="{B45C6AC3-D3CC-4BBC-BB23-E9658975028F}" type="presParOf" srcId="{BFF5FEB5-F029-4829-843A-56D06C4B036A}" destId="{0DD0768D-820B-4DD5-8BC1-75F23203F997}" srcOrd="0" destOrd="0" presId="urn:microsoft.com/office/officeart/2008/layout/LinedList"/>
    <dgm:cxn modelId="{E6E8C97E-E5B5-441D-8FAB-2773B6655111}" type="presParOf" srcId="{BFF5FEB5-F029-4829-843A-56D06C4B036A}" destId="{060B58F7-10F7-4AD2-B77D-98D6F1875AB5}" srcOrd="1" destOrd="0" presId="urn:microsoft.com/office/officeart/2008/layout/LinedList"/>
    <dgm:cxn modelId="{CA5FA4D8-4B35-4C05-A557-D87699A4A24A}" type="presParOf" srcId="{060B58F7-10F7-4AD2-B77D-98D6F1875AB5}" destId="{9E22E9CD-5CCC-492C-965A-BDA38AF874DB}" srcOrd="0" destOrd="0" presId="urn:microsoft.com/office/officeart/2008/layout/LinedList"/>
    <dgm:cxn modelId="{35B0285F-BAA1-47D6-8C98-D8DCED23B44B}" type="presParOf" srcId="{060B58F7-10F7-4AD2-B77D-98D6F1875AB5}" destId="{D6B10401-5EF4-4D18-AFBA-C096734128A9}" srcOrd="1" destOrd="0" presId="urn:microsoft.com/office/officeart/2008/layout/LinedList"/>
    <dgm:cxn modelId="{AA659058-B8C8-4B93-9AE4-12F73110B1C2}" type="presParOf" srcId="{D6B10401-5EF4-4D18-AFBA-C096734128A9}" destId="{5E9E48FB-4D8E-45C4-9D2A-C6CEB32F0FA9}" srcOrd="0" destOrd="0" presId="urn:microsoft.com/office/officeart/2008/layout/LinedList"/>
    <dgm:cxn modelId="{32E5D6F5-3C8A-4878-856E-827FC62DB251}" type="presParOf" srcId="{D6B10401-5EF4-4D18-AFBA-C096734128A9}" destId="{55FB22F4-EC2E-40C4-A432-F9363857B236}" srcOrd="1" destOrd="0" presId="urn:microsoft.com/office/officeart/2008/layout/LinedList"/>
    <dgm:cxn modelId="{BAF5CC81-4243-473F-9C36-C9D5883AC01F}" type="presParOf" srcId="{55FB22F4-EC2E-40C4-A432-F9363857B236}" destId="{109AD423-DBD6-4BC7-A114-0FA67755523A}" srcOrd="0" destOrd="0" presId="urn:microsoft.com/office/officeart/2008/layout/LinedList"/>
    <dgm:cxn modelId="{F2A6A494-B92A-4B03-9C66-7FB3C4B93462}" type="presParOf" srcId="{55FB22F4-EC2E-40C4-A432-F9363857B236}" destId="{0CC77C34-DDC9-4316-A676-D050EF80B38A}" srcOrd="1" destOrd="0" presId="urn:microsoft.com/office/officeart/2008/layout/LinedList"/>
    <dgm:cxn modelId="{2DEA8207-06D2-4EB8-8210-25037A0E9C63}" type="presParOf" srcId="{55FB22F4-EC2E-40C4-A432-F9363857B236}" destId="{55A21BA8-5FFB-410B-9C49-5CD0AB2DC363}" srcOrd="2" destOrd="0" presId="urn:microsoft.com/office/officeart/2008/layout/LinedList"/>
    <dgm:cxn modelId="{3763E008-412D-484B-9ACC-82FD69914BB7}" type="presParOf" srcId="{D6B10401-5EF4-4D18-AFBA-C096734128A9}" destId="{BEBE0160-9F08-4A02-BC2D-4F1E25E308E8}" srcOrd="2" destOrd="0" presId="urn:microsoft.com/office/officeart/2008/layout/LinedList"/>
    <dgm:cxn modelId="{EF8ED5F1-BF90-42C5-979E-12ABCEFB8F11}" type="presParOf" srcId="{D6B10401-5EF4-4D18-AFBA-C096734128A9}" destId="{DF1B56D9-2305-461E-A962-82D60C443696}" srcOrd="3" destOrd="0" presId="urn:microsoft.com/office/officeart/2008/layout/LinedList"/>
    <dgm:cxn modelId="{6B098FCD-5D4B-4C9F-8F7E-B238EAC8930E}" type="presParOf" srcId="{D6B10401-5EF4-4D18-AFBA-C096734128A9}" destId="{19306A39-17AD-4B3F-AD48-985161453DA9}" srcOrd="4" destOrd="0" presId="urn:microsoft.com/office/officeart/2008/layout/LinedList"/>
    <dgm:cxn modelId="{49D9BFEB-2DCC-4BFA-A76C-9B97D664DBAE}" type="presParOf" srcId="{19306A39-17AD-4B3F-AD48-985161453DA9}" destId="{9CEF0628-6A85-4CD7-A460-BDEE1F341488}" srcOrd="0" destOrd="0" presId="urn:microsoft.com/office/officeart/2008/layout/LinedList"/>
    <dgm:cxn modelId="{61584CB1-8CE6-4C35-B0AE-9540686A1492}" type="presParOf" srcId="{19306A39-17AD-4B3F-AD48-985161453DA9}" destId="{21AAF886-F122-4380-8A3C-6B386AF3237F}" srcOrd="1" destOrd="0" presId="urn:microsoft.com/office/officeart/2008/layout/LinedList"/>
    <dgm:cxn modelId="{CB266FCE-C744-419E-8B49-185B58440588}" type="presParOf" srcId="{19306A39-17AD-4B3F-AD48-985161453DA9}" destId="{F278D8DC-295A-4F30-89AA-C016B2262532}" srcOrd="2" destOrd="0" presId="urn:microsoft.com/office/officeart/2008/layout/LinedList"/>
    <dgm:cxn modelId="{45AC9D11-774E-4E03-B2F3-832168AC90E8}" type="presParOf" srcId="{D6B10401-5EF4-4D18-AFBA-C096734128A9}" destId="{1A2673BE-6A30-4786-ACF2-8F369AFC1C58}" srcOrd="5" destOrd="0" presId="urn:microsoft.com/office/officeart/2008/layout/LinedList"/>
    <dgm:cxn modelId="{D992A4B8-2CBC-402A-80D8-9B1A22322B5E}" type="presParOf" srcId="{D6B10401-5EF4-4D18-AFBA-C096734128A9}" destId="{0CEB64EC-4D3A-4013-9061-6817EBB8216E}" srcOrd="6" destOrd="0" presId="urn:microsoft.com/office/officeart/2008/layout/LinedList"/>
    <dgm:cxn modelId="{2CB99A8A-396C-4BCA-9349-93C605979C57}" type="presParOf" srcId="{D6B10401-5EF4-4D18-AFBA-C096734128A9}" destId="{B7AE4CC7-9267-4891-BF7C-F152D5EBBEEB}" srcOrd="7" destOrd="0" presId="urn:microsoft.com/office/officeart/2008/layout/LinedList"/>
    <dgm:cxn modelId="{A7B23586-5234-4AB9-9161-374FE81552B4}" type="presParOf" srcId="{B7AE4CC7-9267-4891-BF7C-F152D5EBBEEB}" destId="{998D022A-E36B-4170-B6BB-BDDB38AE9193}" srcOrd="0" destOrd="0" presId="urn:microsoft.com/office/officeart/2008/layout/LinedList"/>
    <dgm:cxn modelId="{78BED78E-E952-4838-A20F-CF32C9B8C5AE}" type="presParOf" srcId="{B7AE4CC7-9267-4891-BF7C-F152D5EBBEEB}" destId="{0496AB6C-1163-4675-960E-57FB59E7D395}" srcOrd="1" destOrd="0" presId="urn:microsoft.com/office/officeart/2008/layout/LinedList"/>
    <dgm:cxn modelId="{2DDA399A-1517-44FF-81D4-16A8B6273291}" type="presParOf" srcId="{B7AE4CC7-9267-4891-BF7C-F152D5EBBEEB}" destId="{E9AE5B23-6425-45C2-9FCD-3267065A167C}" srcOrd="2" destOrd="0" presId="urn:microsoft.com/office/officeart/2008/layout/LinedList"/>
    <dgm:cxn modelId="{5FD3D4FF-6B96-4E1A-B044-E7DF93E061A6}" type="presParOf" srcId="{D6B10401-5EF4-4D18-AFBA-C096734128A9}" destId="{47953D06-D6A5-4ABE-AAB4-D7A9E27FC0E7}" srcOrd="8" destOrd="0" presId="urn:microsoft.com/office/officeart/2008/layout/LinedList"/>
    <dgm:cxn modelId="{0AD00E0A-E349-44BC-9EBD-FEB0C6D81E38}" type="presParOf" srcId="{D6B10401-5EF4-4D18-AFBA-C096734128A9}" destId="{B88D4ED2-5BAD-4BCB-9449-EDC2AA32B3D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/>
      <dgm:spPr/>
      <dgm:t>
        <a:bodyPr/>
        <a:lstStyle/>
        <a:p>
          <a:endParaRPr lang="ru-RU" dirty="0"/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/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/>
        </a:p>
      </dgm:t>
    </dgm:pt>
    <dgm:pt modelId="{900349F5-3F4E-4A06-9047-0696A9F229ED}">
      <dgm:prSet phldrT="[Текст]" custT="1"/>
      <dgm:spPr/>
      <dgm:t>
        <a:bodyPr/>
        <a:lstStyle/>
        <a:p>
          <a:r>
            <a:rPr lang="uk-UA" sz="2600" dirty="0" smtClean="0">
              <a:solidFill>
                <a:srgbClr val="002060"/>
              </a:solidFill>
            </a:rPr>
            <a:t>Яким досвідом у моєму житті я би хотів поділитися з іншими</a:t>
          </a:r>
          <a:r>
            <a:rPr lang="en-US" sz="2600" dirty="0" smtClean="0">
              <a:solidFill>
                <a:srgbClr val="002060"/>
              </a:solidFill>
            </a:rPr>
            <a:t>?</a:t>
          </a:r>
          <a:endParaRPr lang="ru-RU" sz="2600" dirty="0">
            <a:solidFill>
              <a:srgbClr val="002060"/>
            </a:solidFill>
          </a:endParaRPr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/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/>
        </a:p>
      </dgm:t>
    </dgm:pt>
    <dgm:pt modelId="{E64099F6-6BD3-4E91-B72A-FE732A3E2132}">
      <dgm:prSet phldrT="[Текст]" custT="1"/>
      <dgm:spPr/>
      <dgm:t>
        <a:bodyPr/>
        <a:lstStyle/>
        <a:p>
          <a:r>
            <a:rPr lang="uk-UA" sz="2600" dirty="0" smtClean="0">
              <a:solidFill>
                <a:srgbClr val="002060"/>
              </a:solidFill>
            </a:rPr>
            <a:t>Яким способом можна зафіксувати цей досвід та відобразити у грі</a:t>
          </a:r>
          <a:r>
            <a:rPr lang="en-US" sz="2600" dirty="0" smtClean="0">
              <a:solidFill>
                <a:srgbClr val="002060"/>
              </a:solidFill>
            </a:rPr>
            <a:t>?</a:t>
          </a:r>
          <a:endParaRPr lang="ru-RU" sz="2600" dirty="0">
            <a:solidFill>
              <a:srgbClr val="002060"/>
            </a:solidFill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/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/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3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3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2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3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2"/>
      <dgm:spPr/>
    </dgm:pt>
    <dgm:pt modelId="{0CEB64EC-4D3A-4013-9061-6817EBB8216E}" type="pres">
      <dgm:prSet presAssocID="{E64099F6-6BD3-4E91-B72A-FE732A3E2132}" presName="vertSpace2b" presStyleCnt="0"/>
      <dgm:spPr/>
    </dgm:pt>
  </dgm:ptLst>
  <dgm:cxnLst>
    <dgm:cxn modelId="{8B9D70C0-D4A2-4A11-8765-CD647B62A2DC}" type="presOf" srcId="{0707525C-9695-4AB4-9E1D-E1F76ABDD007}" destId="{BFF5FEB5-F029-4829-843A-56D06C4B036A}" srcOrd="0" destOrd="0" presId="urn:microsoft.com/office/officeart/2008/layout/LinedList"/>
    <dgm:cxn modelId="{A9342B1B-0277-4A5C-8636-8EC94D7814B7}" type="presOf" srcId="{E64099F6-6BD3-4E91-B72A-FE732A3E2132}" destId="{21AAF886-F122-4380-8A3C-6B386AF3237F}" srcOrd="0" destOrd="0" presId="urn:microsoft.com/office/officeart/2008/layout/LinedList"/>
    <dgm:cxn modelId="{5503A290-1254-434E-AD97-924B522B5849}" type="presOf" srcId="{900349F5-3F4E-4A06-9047-0696A9F229ED}" destId="{0CC77C34-DDC9-4316-A676-D050EF80B38A}" srcOrd="0" destOrd="0" presId="urn:microsoft.com/office/officeart/2008/layout/LinedList"/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1CCA224B-BF86-486C-9329-283812F7876D}" type="presOf" srcId="{8363685A-C2C3-486B-A78D-65CF912C9B9F}" destId="{9E22E9CD-5CCC-492C-965A-BDA38AF874DB}" srcOrd="0" destOrd="0" presId="urn:microsoft.com/office/officeart/2008/layout/LinedList"/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71CE8FB4-BF7D-42BD-AF4A-0E642A64F031}" type="presParOf" srcId="{BFF5FEB5-F029-4829-843A-56D06C4B036A}" destId="{0DD0768D-820B-4DD5-8BC1-75F23203F997}" srcOrd="0" destOrd="0" presId="urn:microsoft.com/office/officeart/2008/layout/LinedList"/>
    <dgm:cxn modelId="{E62B0324-6141-45D5-9338-2302BD43CDC6}" type="presParOf" srcId="{BFF5FEB5-F029-4829-843A-56D06C4B036A}" destId="{060B58F7-10F7-4AD2-B77D-98D6F1875AB5}" srcOrd="1" destOrd="0" presId="urn:microsoft.com/office/officeart/2008/layout/LinedList"/>
    <dgm:cxn modelId="{2139CFE2-B62F-46AC-902D-CC483B56EC42}" type="presParOf" srcId="{060B58F7-10F7-4AD2-B77D-98D6F1875AB5}" destId="{9E22E9CD-5CCC-492C-965A-BDA38AF874DB}" srcOrd="0" destOrd="0" presId="urn:microsoft.com/office/officeart/2008/layout/LinedList"/>
    <dgm:cxn modelId="{60104BEB-6819-4FA3-A081-2ED026F1242F}" type="presParOf" srcId="{060B58F7-10F7-4AD2-B77D-98D6F1875AB5}" destId="{D6B10401-5EF4-4D18-AFBA-C096734128A9}" srcOrd="1" destOrd="0" presId="urn:microsoft.com/office/officeart/2008/layout/LinedList"/>
    <dgm:cxn modelId="{BE0FC093-EDEC-4C3E-B5D4-6E00A1B97795}" type="presParOf" srcId="{D6B10401-5EF4-4D18-AFBA-C096734128A9}" destId="{5E9E48FB-4D8E-45C4-9D2A-C6CEB32F0FA9}" srcOrd="0" destOrd="0" presId="urn:microsoft.com/office/officeart/2008/layout/LinedList"/>
    <dgm:cxn modelId="{26893981-794D-4C96-8EB1-168C45E2EA46}" type="presParOf" srcId="{D6B10401-5EF4-4D18-AFBA-C096734128A9}" destId="{55FB22F4-EC2E-40C4-A432-F9363857B236}" srcOrd="1" destOrd="0" presId="urn:microsoft.com/office/officeart/2008/layout/LinedList"/>
    <dgm:cxn modelId="{B1582392-490F-4CEE-87A8-62AA7962E3DD}" type="presParOf" srcId="{55FB22F4-EC2E-40C4-A432-F9363857B236}" destId="{109AD423-DBD6-4BC7-A114-0FA67755523A}" srcOrd="0" destOrd="0" presId="urn:microsoft.com/office/officeart/2008/layout/LinedList"/>
    <dgm:cxn modelId="{B0F53F54-33D8-49C2-8A0A-88C3C2008D2D}" type="presParOf" srcId="{55FB22F4-EC2E-40C4-A432-F9363857B236}" destId="{0CC77C34-DDC9-4316-A676-D050EF80B38A}" srcOrd="1" destOrd="0" presId="urn:microsoft.com/office/officeart/2008/layout/LinedList"/>
    <dgm:cxn modelId="{26D55661-C8BC-42E1-930E-458907954FAC}" type="presParOf" srcId="{55FB22F4-EC2E-40C4-A432-F9363857B236}" destId="{55A21BA8-5FFB-410B-9C49-5CD0AB2DC363}" srcOrd="2" destOrd="0" presId="urn:microsoft.com/office/officeart/2008/layout/LinedList"/>
    <dgm:cxn modelId="{07518B87-60E9-45B1-9F1A-FFAB97978230}" type="presParOf" srcId="{D6B10401-5EF4-4D18-AFBA-C096734128A9}" destId="{BEBE0160-9F08-4A02-BC2D-4F1E25E308E8}" srcOrd="2" destOrd="0" presId="urn:microsoft.com/office/officeart/2008/layout/LinedList"/>
    <dgm:cxn modelId="{76940EFA-74B0-407A-8B44-5EBFB243F9C3}" type="presParOf" srcId="{D6B10401-5EF4-4D18-AFBA-C096734128A9}" destId="{DF1B56D9-2305-461E-A962-82D60C443696}" srcOrd="3" destOrd="0" presId="urn:microsoft.com/office/officeart/2008/layout/LinedList"/>
    <dgm:cxn modelId="{4164A56F-8634-4788-8E25-F701D06DCBB9}" type="presParOf" srcId="{D6B10401-5EF4-4D18-AFBA-C096734128A9}" destId="{19306A39-17AD-4B3F-AD48-985161453DA9}" srcOrd="4" destOrd="0" presId="urn:microsoft.com/office/officeart/2008/layout/LinedList"/>
    <dgm:cxn modelId="{36FA56E5-A6B4-4F4C-B7C8-3B6CBC0D56B1}" type="presParOf" srcId="{19306A39-17AD-4B3F-AD48-985161453DA9}" destId="{9CEF0628-6A85-4CD7-A460-BDEE1F341488}" srcOrd="0" destOrd="0" presId="urn:microsoft.com/office/officeart/2008/layout/LinedList"/>
    <dgm:cxn modelId="{CB9AA69D-64FE-44D3-97D3-CE4AFF659B48}" type="presParOf" srcId="{19306A39-17AD-4B3F-AD48-985161453DA9}" destId="{21AAF886-F122-4380-8A3C-6B386AF3237F}" srcOrd="1" destOrd="0" presId="urn:microsoft.com/office/officeart/2008/layout/LinedList"/>
    <dgm:cxn modelId="{2D499F1D-0039-4A94-899E-16E9A8EF9395}" type="presParOf" srcId="{19306A39-17AD-4B3F-AD48-985161453DA9}" destId="{F278D8DC-295A-4F30-89AA-C016B2262532}" srcOrd="2" destOrd="0" presId="urn:microsoft.com/office/officeart/2008/layout/LinedList"/>
    <dgm:cxn modelId="{367684DC-9EFC-4A4D-91F0-556A9C826299}" type="presParOf" srcId="{D6B10401-5EF4-4D18-AFBA-C096734128A9}" destId="{1A2673BE-6A30-4786-ACF2-8F369AFC1C58}" srcOrd="5" destOrd="0" presId="urn:microsoft.com/office/officeart/2008/layout/LinedList"/>
    <dgm:cxn modelId="{8BAAB4F2-A02D-4803-8956-BC076BEAE5F0}" type="presParOf" srcId="{D6B10401-5EF4-4D18-AFBA-C096734128A9}" destId="{0CEB64EC-4D3A-4013-9061-6817EBB8216E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/>
      <dgm:spPr/>
      <dgm:t>
        <a:bodyPr/>
        <a:lstStyle/>
        <a:p>
          <a:endParaRPr lang="ru-RU" dirty="0"/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/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/>
        </a:p>
      </dgm:t>
    </dgm:pt>
    <dgm:pt modelId="{900349F5-3F4E-4A06-9047-0696A9F229ED}">
      <dgm:prSet phldrT="[Текст]" custT="1"/>
      <dgm:spPr/>
      <dgm:t>
        <a:bodyPr/>
        <a:lstStyle/>
        <a:p>
          <a:r>
            <a:rPr lang="uk-UA" sz="2600" dirty="0" smtClean="0">
              <a:solidFill>
                <a:srgbClr val="002060"/>
              </a:solidFill>
            </a:rPr>
            <a:t>Які проблеми намагаюся вирішити</a:t>
          </a:r>
          <a:r>
            <a:rPr lang="en-US" sz="2600" dirty="0" smtClean="0">
              <a:solidFill>
                <a:srgbClr val="002060"/>
              </a:solidFill>
            </a:rPr>
            <a:t>?</a:t>
          </a:r>
          <a:endParaRPr lang="ru-RU" sz="2600" dirty="0">
            <a:solidFill>
              <a:srgbClr val="002060"/>
            </a:solidFill>
          </a:endParaRPr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/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/>
        </a:p>
      </dgm:t>
    </dgm:pt>
    <dgm:pt modelId="{E64099F6-6BD3-4E91-B72A-FE732A3E2132}">
      <dgm:prSet phldrT="[Текст]" custT="1"/>
      <dgm:spPr/>
      <dgm:t>
        <a:bodyPr/>
        <a:lstStyle/>
        <a:p>
          <a:r>
            <a:rPr lang="uk-UA" sz="2600" dirty="0" smtClean="0">
              <a:solidFill>
                <a:srgbClr val="002060"/>
              </a:solidFill>
            </a:rPr>
            <a:t>Чи гра є найкращим вирішенням</a:t>
          </a:r>
          <a:r>
            <a:rPr lang="en-US" sz="2600" dirty="0" smtClean="0">
              <a:solidFill>
                <a:srgbClr val="002060"/>
              </a:solidFill>
            </a:rPr>
            <a:t>?</a:t>
          </a:r>
          <a:endParaRPr lang="ru-RU" sz="2600" dirty="0">
            <a:solidFill>
              <a:srgbClr val="002060"/>
            </a:solidFill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/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/>
        </a:p>
      </dgm:t>
    </dgm:pt>
    <dgm:pt modelId="{D18A89D7-1B4F-46A9-B107-57AB4920BF92}">
      <dgm:prSet phldrT="[Текст]" custT="1"/>
      <dgm:spPr/>
      <dgm:t>
        <a:bodyPr/>
        <a:lstStyle/>
        <a:p>
          <a:r>
            <a:rPr lang="uk-UA" sz="2600" dirty="0" smtClean="0">
              <a:solidFill>
                <a:srgbClr val="002060"/>
              </a:solidFill>
            </a:rPr>
            <a:t>Коли можна</a:t>
          </a:r>
          <a:r>
            <a:rPr lang="ru-RU" sz="2600" dirty="0" smtClean="0">
              <a:solidFill>
                <a:srgbClr val="002060"/>
              </a:solidFill>
            </a:rPr>
            <a:t> буде </a:t>
          </a:r>
          <a:r>
            <a:rPr lang="uk-UA" sz="2600" dirty="0" smtClean="0">
              <a:solidFill>
                <a:srgbClr val="002060"/>
              </a:solidFill>
            </a:rPr>
            <a:t>вважати, що проблема вирішена</a:t>
          </a:r>
          <a:r>
            <a:rPr lang="en-US" sz="2600" dirty="0" smtClean="0">
              <a:solidFill>
                <a:srgbClr val="002060"/>
              </a:solidFill>
            </a:rPr>
            <a:t>?</a:t>
          </a:r>
          <a:endParaRPr lang="ru-RU" sz="2600" dirty="0">
            <a:solidFill>
              <a:srgbClr val="002060"/>
            </a:solidFill>
          </a:endParaRPr>
        </a:p>
      </dgm:t>
    </dgm:pt>
    <dgm:pt modelId="{7746822C-29E1-49A0-AC8D-8B25D9CBD248}" type="parTrans" cxnId="{2B984E69-28B0-44FE-84A1-79E443B96115}">
      <dgm:prSet/>
      <dgm:spPr/>
      <dgm:t>
        <a:bodyPr/>
        <a:lstStyle/>
        <a:p>
          <a:endParaRPr lang="ru-RU"/>
        </a:p>
      </dgm:t>
    </dgm:pt>
    <dgm:pt modelId="{E7BFE5BB-58DD-4619-82F0-A2AAF4C1477F}" type="sibTrans" cxnId="{2B984E69-28B0-44FE-84A1-79E443B96115}">
      <dgm:prSet/>
      <dgm:spPr/>
      <dgm:t>
        <a:bodyPr/>
        <a:lstStyle/>
        <a:p>
          <a:endParaRPr lang="ru-RU"/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4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4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3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4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3"/>
      <dgm:spPr/>
    </dgm:pt>
    <dgm:pt modelId="{0CEB64EC-4D3A-4013-9061-6817EBB8216E}" type="pres">
      <dgm:prSet presAssocID="{E64099F6-6BD3-4E91-B72A-FE732A3E2132}" presName="vertSpace2b" presStyleCnt="0"/>
      <dgm:spPr/>
    </dgm:pt>
    <dgm:pt modelId="{127C952B-9192-4C98-82AA-B62152609677}" type="pres">
      <dgm:prSet presAssocID="{D18A89D7-1B4F-46A9-B107-57AB4920BF92}" presName="horz2" presStyleCnt="0"/>
      <dgm:spPr/>
    </dgm:pt>
    <dgm:pt modelId="{644F9ED5-F26F-468E-AA77-F87F732F478B}" type="pres">
      <dgm:prSet presAssocID="{D18A89D7-1B4F-46A9-B107-57AB4920BF92}" presName="horzSpace2" presStyleCnt="0"/>
      <dgm:spPr/>
    </dgm:pt>
    <dgm:pt modelId="{7416CD16-8B20-4FBD-B95A-3578670EA6CC}" type="pres">
      <dgm:prSet presAssocID="{D18A89D7-1B4F-46A9-B107-57AB4920BF92}" presName="tx2" presStyleLbl="revTx" presStyleIdx="3" presStyleCnt="4"/>
      <dgm:spPr/>
      <dgm:t>
        <a:bodyPr/>
        <a:lstStyle/>
        <a:p>
          <a:endParaRPr lang="ru-RU"/>
        </a:p>
      </dgm:t>
    </dgm:pt>
    <dgm:pt modelId="{AC76D483-1091-4B34-93C6-DA405D311A79}" type="pres">
      <dgm:prSet presAssocID="{D18A89D7-1B4F-46A9-B107-57AB4920BF92}" presName="vert2" presStyleCnt="0"/>
      <dgm:spPr/>
    </dgm:pt>
    <dgm:pt modelId="{C4E51EB5-CCD5-462A-9B1C-DFF5424A41C3}" type="pres">
      <dgm:prSet presAssocID="{D18A89D7-1B4F-46A9-B107-57AB4920BF92}" presName="thinLine2b" presStyleLbl="callout" presStyleIdx="2" presStyleCnt="3"/>
      <dgm:spPr/>
    </dgm:pt>
    <dgm:pt modelId="{7DC9B1F6-496F-433A-8D68-B189BB55291B}" type="pres">
      <dgm:prSet presAssocID="{D18A89D7-1B4F-46A9-B107-57AB4920BF92}" presName="vertSpace2b" presStyleCnt="0"/>
      <dgm:spPr/>
    </dgm:pt>
  </dgm:ptLst>
  <dgm:cxnLst>
    <dgm:cxn modelId="{70024BE3-BFF8-4879-B5B5-DAEE3E56F12F}" type="presOf" srcId="{E64099F6-6BD3-4E91-B72A-FE732A3E2132}" destId="{21AAF886-F122-4380-8A3C-6B386AF3237F}" srcOrd="0" destOrd="0" presId="urn:microsoft.com/office/officeart/2008/layout/LinedList"/>
    <dgm:cxn modelId="{51EDE047-781E-4463-86E3-9DB9343ED2D1}" type="presOf" srcId="{D18A89D7-1B4F-46A9-B107-57AB4920BF92}" destId="{7416CD16-8B20-4FBD-B95A-3578670EA6CC}" srcOrd="0" destOrd="0" presId="urn:microsoft.com/office/officeart/2008/layout/LinedList"/>
    <dgm:cxn modelId="{A381D2C4-E018-46DD-9F6A-8DEAC94AD7A1}" type="presOf" srcId="{0707525C-9695-4AB4-9E1D-E1F76ABDD007}" destId="{BFF5FEB5-F029-4829-843A-56D06C4B036A}" srcOrd="0" destOrd="0" presId="urn:microsoft.com/office/officeart/2008/layout/LinedList"/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4E99EC52-E4D3-424C-8AFB-ECB12DD34909}" type="presOf" srcId="{8363685A-C2C3-486B-A78D-65CF912C9B9F}" destId="{9E22E9CD-5CCC-492C-965A-BDA38AF874DB}" srcOrd="0" destOrd="0" presId="urn:microsoft.com/office/officeart/2008/layout/LinedList"/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99080F8E-C59B-487C-9E5E-075760750B44}" type="presOf" srcId="{900349F5-3F4E-4A06-9047-0696A9F229ED}" destId="{0CC77C34-DDC9-4316-A676-D050EF80B38A}" srcOrd="0" destOrd="0" presId="urn:microsoft.com/office/officeart/2008/layout/LinedList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2B984E69-28B0-44FE-84A1-79E443B96115}" srcId="{8363685A-C2C3-486B-A78D-65CF912C9B9F}" destId="{D18A89D7-1B4F-46A9-B107-57AB4920BF92}" srcOrd="2" destOrd="0" parTransId="{7746822C-29E1-49A0-AC8D-8B25D9CBD248}" sibTransId="{E7BFE5BB-58DD-4619-82F0-A2AAF4C1477F}"/>
    <dgm:cxn modelId="{6893D7B7-0E88-4E2C-BEF9-3632913098E5}" type="presParOf" srcId="{BFF5FEB5-F029-4829-843A-56D06C4B036A}" destId="{0DD0768D-820B-4DD5-8BC1-75F23203F997}" srcOrd="0" destOrd="0" presId="urn:microsoft.com/office/officeart/2008/layout/LinedList"/>
    <dgm:cxn modelId="{9BC25F26-F129-42C0-8FCD-392F8F5B3A0D}" type="presParOf" srcId="{BFF5FEB5-F029-4829-843A-56D06C4B036A}" destId="{060B58F7-10F7-4AD2-B77D-98D6F1875AB5}" srcOrd="1" destOrd="0" presId="urn:microsoft.com/office/officeart/2008/layout/LinedList"/>
    <dgm:cxn modelId="{B1918326-E58A-4849-8200-20B286FA6AFA}" type="presParOf" srcId="{060B58F7-10F7-4AD2-B77D-98D6F1875AB5}" destId="{9E22E9CD-5CCC-492C-965A-BDA38AF874DB}" srcOrd="0" destOrd="0" presId="urn:microsoft.com/office/officeart/2008/layout/LinedList"/>
    <dgm:cxn modelId="{29101556-D6EE-44AF-87B0-C3DC4A7BE5FC}" type="presParOf" srcId="{060B58F7-10F7-4AD2-B77D-98D6F1875AB5}" destId="{D6B10401-5EF4-4D18-AFBA-C096734128A9}" srcOrd="1" destOrd="0" presId="urn:microsoft.com/office/officeart/2008/layout/LinedList"/>
    <dgm:cxn modelId="{24DEE6DA-69BF-4C10-BCB9-0C8232808008}" type="presParOf" srcId="{D6B10401-5EF4-4D18-AFBA-C096734128A9}" destId="{5E9E48FB-4D8E-45C4-9D2A-C6CEB32F0FA9}" srcOrd="0" destOrd="0" presId="urn:microsoft.com/office/officeart/2008/layout/LinedList"/>
    <dgm:cxn modelId="{3B7D3B72-774A-4406-A04E-7F8BD358A5F1}" type="presParOf" srcId="{D6B10401-5EF4-4D18-AFBA-C096734128A9}" destId="{55FB22F4-EC2E-40C4-A432-F9363857B236}" srcOrd="1" destOrd="0" presId="urn:microsoft.com/office/officeart/2008/layout/LinedList"/>
    <dgm:cxn modelId="{E5DA748F-5720-43EA-BFBC-BE1F2B27ABA5}" type="presParOf" srcId="{55FB22F4-EC2E-40C4-A432-F9363857B236}" destId="{109AD423-DBD6-4BC7-A114-0FA67755523A}" srcOrd="0" destOrd="0" presId="urn:microsoft.com/office/officeart/2008/layout/LinedList"/>
    <dgm:cxn modelId="{B14EEDDC-F1CC-487F-A77D-E0B689C060F3}" type="presParOf" srcId="{55FB22F4-EC2E-40C4-A432-F9363857B236}" destId="{0CC77C34-DDC9-4316-A676-D050EF80B38A}" srcOrd="1" destOrd="0" presId="urn:microsoft.com/office/officeart/2008/layout/LinedList"/>
    <dgm:cxn modelId="{343C36B5-27D7-447C-A68B-7E0D03B785A0}" type="presParOf" srcId="{55FB22F4-EC2E-40C4-A432-F9363857B236}" destId="{55A21BA8-5FFB-410B-9C49-5CD0AB2DC363}" srcOrd="2" destOrd="0" presId="urn:microsoft.com/office/officeart/2008/layout/LinedList"/>
    <dgm:cxn modelId="{A2E07E05-4842-4B73-8229-C4BE1C24B83D}" type="presParOf" srcId="{D6B10401-5EF4-4D18-AFBA-C096734128A9}" destId="{BEBE0160-9F08-4A02-BC2D-4F1E25E308E8}" srcOrd="2" destOrd="0" presId="urn:microsoft.com/office/officeart/2008/layout/LinedList"/>
    <dgm:cxn modelId="{26D3CF6F-4206-497D-97F5-A333C85DCE54}" type="presParOf" srcId="{D6B10401-5EF4-4D18-AFBA-C096734128A9}" destId="{DF1B56D9-2305-461E-A962-82D60C443696}" srcOrd="3" destOrd="0" presId="urn:microsoft.com/office/officeart/2008/layout/LinedList"/>
    <dgm:cxn modelId="{29336DF9-366C-4DCB-B059-559B7BBEA542}" type="presParOf" srcId="{D6B10401-5EF4-4D18-AFBA-C096734128A9}" destId="{19306A39-17AD-4B3F-AD48-985161453DA9}" srcOrd="4" destOrd="0" presId="urn:microsoft.com/office/officeart/2008/layout/LinedList"/>
    <dgm:cxn modelId="{895F9BAB-6908-4EED-BACC-1799BC22E0B7}" type="presParOf" srcId="{19306A39-17AD-4B3F-AD48-985161453DA9}" destId="{9CEF0628-6A85-4CD7-A460-BDEE1F341488}" srcOrd="0" destOrd="0" presId="urn:microsoft.com/office/officeart/2008/layout/LinedList"/>
    <dgm:cxn modelId="{244122B0-03C8-4F98-8485-77517787854E}" type="presParOf" srcId="{19306A39-17AD-4B3F-AD48-985161453DA9}" destId="{21AAF886-F122-4380-8A3C-6B386AF3237F}" srcOrd="1" destOrd="0" presId="urn:microsoft.com/office/officeart/2008/layout/LinedList"/>
    <dgm:cxn modelId="{5DF14487-059B-4201-BDC8-79F5F2C46BBF}" type="presParOf" srcId="{19306A39-17AD-4B3F-AD48-985161453DA9}" destId="{F278D8DC-295A-4F30-89AA-C016B2262532}" srcOrd="2" destOrd="0" presId="urn:microsoft.com/office/officeart/2008/layout/LinedList"/>
    <dgm:cxn modelId="{457096A3-93A7-47FB-9D73-7979B1897151}" type="presParOf" srcId="{D6B10401-5EF4-4D18-AFBA-C096734128A9}" destId="{1A2673BE-6A30-4786-ACF2-8F369AFC1C58}" srcOrd="5" destOrd="0" presId="urn:microsoft.com/office/officeart/2008/layout/LinedList"/>
    <dgm:cxn modelId="{3CBDEB47-2200-40E2-8276-0E5C76F1FA18}" type="presParOf" srcId="{D6B10401-5EF4-4D18-AFBA-C096734128A9}" destId="{0CEB64EC-4D3A-4013-9061-6817EBB8216E}" srcOrd="6" destOrd="0" presId="urn:microsoft.com/office/officeart/2008/layout/LinedList"/>
    <dgm:cxn modelId="{28EB4610-5DA0-47B4-B15E-18E9CB176708}" type="presParOf" srcId="{D6B10401-5EF4-4D18-AFBA-C096734128A9}" destId="{127C952B-9192-4C98-82AA-B62152609677}" srcOrd="7" destOrd="0" presId="urn:microsoft.com/office/officeart/2008/layout/LinedList"/>
    <dgm:cxn modelId="{0CB68323-D3FC-4E04-A21D-B21B71DCA47B}" type="presParOf" srcId="{127C952B-9192-4C98-82AA-B62152609677}" destId="{644F9ED5-F26F-468E-AA77-F87F732F478B}" srcOrd="0" destOrd="0" presId="urn:microsoft.com/office/officeart/2008/layout/LinedList"/>
    <dgm:cxn modelId="{31F25B48-D8E4-4604-85E9-1E205EE67F08}" type="presParOf" srcId="{127C952B-9192-4C98-82AA-B62152609677}" destId="{7416CD16-8B20-4FBD-B95A-3578670EA6CC}" srcOrd="1" destOrd="0" presId="urn:microsoft.com/office/officeart/2008/layout/LinedList"/>
    <dgm:cxn modelId="{3B0966A7-203B-41B8-8BC0-FC3D8CE2A993}" type="presParOf" srcId="{127C952B-9192-4C98-82AA-B62152609677}" destId="{AC76D483-1091-4B34-93C6-DA405D311A79}" srcOrd="2" destOrd="0" presId="urn:microsoft.com/office/officeart/2008/layout/LinedList"/>
    <dgm:cxn modelId="{D846B801-1722-4EAE-88D9-13BAE5815498}" type="presParOf" srcId="{D6B10401-5EF4-4D18-AFBA-C096734128A9}" destId="{C4E51EB5-CCD5-462A-9B1C-DFF5424A41C3}" srcOrd="8" destOrd="0" presId="urn:microsoft.com/office/officeart/2008/layout/LinedList"/>
    <dgm:cxn modelId="{EC787788-CA01-47A3-9543-B18BF7B90D27}" type="presParOf" srcId="{D6B10401-5EF4-4D18-AFBA-C096734128A9}" destId="{7DC9B1F6-496F-433A-8D68-B189BB55291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 custT="1"/>
      <dgm:spPr/>
      <dgm:t>
        <a:bodyPr/>
        <a:lstStyle/>
        <a:p>
          <a:endParaRPr lang="ru-RU" sz="1900" dirty="0"/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 sz="1900"/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 sz="1900"/>
        </a:p>
      </dgm:t>
    </dgm:pt>
    <dgm:pt modelId="{E64099F6-6BD3-4E91-B72A-FE732A3E2132}">
      <dgm:prSet phldrT="[Текст]" custT="1"/>
      <dgm:spPr/>
      <dgm:t>
        <a:bodyPr/>
        <a:lstStyle/>
        <a:p>
          <a:r>
            <a:rPr lang="uk-UA" sz="1900" dirty="0" smtClean="0">
              <a:solidFill>
                <a:srgbClr val="002060"/>
              </a:solidFill>
            </a:rPr>
            <a:t>Чи буде достатня цільова аудиторія</a:t>
          </a:r>
          <a:r>
            <a:rPr lang="en-US" sz="1900" dirty="0" smtClean="0">
              <a:solidFill>
                <a:srgbClr val="002060"/>
              </a:solidFill>
            </a:rPr>
            <a:t>?</a:t>
          </a:r>
          <a:endParaRPr lang="ru-RU" sz="1900" dirty="0">
            <a:solidFill>
              <a:srgbClr val="002060"/>
            </a:solidFill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 sz="1900"/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 sz="1900"/>
        </a:p>
      </dgm:t>
    </dgm:pt>
    <dgm:pt modelId="{D18A89D7-1B4F-46A9-B107-57AB4920BF92}">
      <dgm:prSet phldrT="[Текст]" custT="1"/>
      <dgm:spPr/>
      <dgm:t>
        <a:bodyPr/>
        <a:lstStyle/>
        <a:p>
          <a:r>
            <a:rPr lang="uk-UA" sz="1900" dirty="0" smtClean="0">
              <a:solidFill>
                <a:srgbClr val="002060"/>
              </a:solidFill>
            </a:rPr>
            <a:t>Чи добре розроблена гра</a:t>
          </a:r>
          <a:r>
            <a:rPr lang="en-US" sz="1900" dirty="0" smtClean="0">
              <a:solidFill>
                <a:srgbClr val="002060"/>
              </a:solidFill>
            </a:rPr>
            <a:t>?</a:t>
          </a:r>
          <a:endParaRPr lang="ru-RU" sz="1900" dirty="0">
            <a:solidFill>
              <a:srgbClr val="002060"/>
            </a:solidFill>
          </a:endParaRPr>
        </a:p>
      </dgm:t>
    </dgm:pt>
    <dgm:pt modelId="{7746822C-29E1-49A0-AC8D-8B25D9CBD248}" type="parTrans" cxnId="{2B984E69-28B0-44FE-84A1-79E443B96115}">
      <dgm:prSet/>
      <dgm:spPr/>
      <dgm:t>
        <a:bodyPr/>
        <a:lstStyle/>
        <a:p>
          <a:endParaRPr lang="ru-RU" sz="1900"/>
        </a:p>
      </dgm:t>
    </dgm:pt>
    <dgm:pt modelId="{E7BFE5BB-58DD-4619-82F0-A2AAF4C1477F}" type="sibTrans" cxnId="{2B984E69-28B0-44FE-84A1-79E443B96115}">
      <dgm:prSet/>
      <dgm:spPr/>
      <dgm:t>
        <a:bodyPr/>
        <a:lstStyle/>
        <a:p>
          <a:endParaRPr lang="ru-RU" sz="1900"/>
        </a:p>
      </dgm:t>
    </dgm:pt>
    <dgm:pt modelId="{8BAE42B4-94D8-434A-86D3-F4D0063AF408}">
      <dgm:prSet phldrT="[Текст]" custT="1"/>
      <dgm:spPr/>
      <dgm:t>
        <a:bodyPr/>
        <a:lstStyle/>
        <a:p>
          <a:r>
            <a:rPr lang="uk-UA" sz="1900" dirty="0" smtClean="0">
              <a:solidFill>
                <a:srgbClr val="002060"/>
              </a:solidFill>
            </a:rPr>
            <a:t>Чи є гра романтичною</a:t>
          </a:r>
          <a:r>
            <a:rPr lang="en-US" sz="1900" dirty="0" smtClean="0">
              <a:solidFill>
                <a:srgbClr val="002060"/>
              </a:solidFill>
            </a:rPr>
            <a:t>?</a:t>
          </a:r>
          <a:endParaRPr lang="ru-RU" sz="1900" dirty="0">
            <a:solidFill>
              <a:srgbClr val="002060"/>
            </a:solidFill>
          </a:endParaRPr>
        </a:p>
      </dgm:t>
    </dgm:pt>
    <dgm:pt modelId="{289DB3EE-8E1C-4837-997D-4831D4AE71CB}" type="parTrans" cxnId="{57BD7151-F81D-4C3A-921D-CBE576ED5B54}">
      <dgm:prSet/>
      <dgm:spPr/>
      <dgm:t>
        <a:bodyPr/>
        <a:lstStyle/>
        <a:p>
          <a:endParaRPr lang="ru-RU" sz="1900"/>
        </a:p>
      </dgm:t>
    </dgm:pt>
    <dgm:pt modelId="{9BFD5CE4-D6E7-4FCC-98A0-6DCE4C7B17B4}" type="sibTrans" cxnId="{57BD7151-F81D-4C3A-921D-CBE576ED5B54}">
      <dgm:prSet/>
      <dgm:spPr/>
      <dgm:t>
        <a:bodyPr/>
        <a:lstStyle/>
        <a:p>
          <a:endParaRPr lang="ru-RU" sz="1900"/>
        </a:p>
      </dgm:t>
    </dgm:pt>
    <dgm:pt modelId="{97C03340-A470-4719-B6B4-AFBED74578F0}">
      <dgm:prSet phldrT="[Текст]" custT="1"/>
      <dgm:spPr/>
      <dgm:t>
        <a:bodyPr/>
        <a:lstStyle/>
        <a:p>
          <a:r>
            <a:rPr lang="ru-RU" sz="1900" dirty="0" err="1" smtClean="0">
              <a:solidFill>
                <a:srgbClr val="002060"/>
              </a:solidFill>
            </a:rPr>
            <a:t>Чи</a:t>
          </a:r>
          <a:r>
            <a:rPr lang="ru-RU" sz="1900" dirty="0" smtClean="0">
              <a:solidFill>
                <a:srgbClr val="002060"/>
              </a:solidFill>
            </a:rPr>
            <a:t> буде </a:t>
          </a:r>
          <a:r>
            <a:rPr lang="ru-RU" sz="1900" dirty="0" err="1" smtClean="0">
              <a:solidFill>
                <a:srgbClr val="002060"/>
              </a:solidFill>
            </a:rPr>
            <a:t>гра</a:t>
          </a:r>
          <a:r>
            <a:rPr lang="ru-RU" sz="1900" dirty="0" smtClean="0">
              <a:solidFill>
                <a:srgbClr val="002060"/>
              </a:solidFill>
            </a:rPr>
            <a:t> </a:t>
          </a:r>
          <a:r>
            <a:rPr lang="ru-RU" sz="1900" dirty="0" err="1" smtClean="0">
              <a:solidFill>
                <a:srgbClr val="002060"/>
              </a:solidFill>
            </a:rPr>
            <a:t>продаватися</a:t>
          </a:r>
          <a:r>
            <a:rPr lang="en-US" sz="1900" dirty="0" smtClean="0">
              <a:solidFill>
                <a:srgbClr val="002060"/>
              </a:solidFill>
            </a:rPr>
            <a:t>?</a:t>
          </a:r>
          <a:endParaRPr lang="ru-RU" sz="1900" dirty="0">
            <a:solidFill>
              <a:srgbClr val="002060"/>
            </a:solidFill>
          </a:endParaRPr>
        </a:p>
      </dgm:t>
    </dgm:pt>
    <dgm:pt modelId="{DC65AEDC-C6BE-473C-ABAD-66082AF27E07}" type="parTrans" cxnId="{2DFE6F43-3C54-4ECB-8F2D-609600B9D40B}">
      <dgm:prSet/>
      <dgm:spPr/>
      <dgm:t>
        <a:bodyPr/>
        <a:lstStyle/>
        <a:p>
          <a:endParaRPr lang="ru-RU" sz="1900"/>
        </a:p>
      </dgm:t>
    </dgm:pt>
    <dgm:pt modelId="{03B4C547-2CD6-48E4-8D85-FEFF73636D16}" type="sibTrans" cxnId="{2DFE6F43-3C54-4ECB-8F2D-609600B9D40B}">
      <dgm:prSet/>
      <dgm:spPr/>
      <dgm:t>
        <a:bodyPr/>
        <a:lstStyle/>
        <a:p>
          <a:endParaRPr lang="ru-RU" sz="1900"/>
        </a:p>
      </dgm:t>
    </dgm:pt>
    <dgm:pt modelId="{3D8F9629-B1F5-48D4-A84B-01D7310FDE4A}">
      <dgm:prSet phldrT="[Текст]" custT="1"/>
      <dgm:spPr/>
      <dgm:t>
        <a:bodyPr/>
        <a:lstStyle/>
        <a:p>
          <a:r>
            <a:rPr lang="ru-RU" sz="1900" dirty="0" err="1" smtClean="0">
              <a:solidFill>
                <a:srgbClr val="002060"/>
              </a:solidFill>
            </a:rPr>
            <a:t>Чи</a:t>
          </a:r>
          <a:r>
            <a:rPr lang="ru-RU" sz="1900" dirty="0" smtClean="0">
              <a:solidFill>
                <a:srgbClr val="002060"/>
              </a:solidFill>
            </a:rPr>
            <a:t> </a:t>
          </a:r>
          <a:r>
            <a:rPr lang="ru-RU" sz="1900" dirty="0" err="1" smtClean="0">
              <a:solidFill>
                <a:srgbClr val="002060"/>
              </a:solidFill>
            </a:rPr>
            <a:t>можливо</a:t>
          </a:r>
          <a:r>
            <a:rPr lang="ru-RU" sz="1900" dirty="0" smtClean="0">
              <a:solidFill>
                <a:srgbClr val="002060"/>
              </a:solidFill>
            </a:rPr>
            <a:t> </a:t>
          </a:r>
          <a:r>
            <a:rPr lang="ru-RU" sz="1900" dirty="0" err="1" smtClean="0">
              <a:solidFill>
                <a:srgbClr val="002060"/>
              </a:solidFill>
            </a:rPr>
            <a:t>техн</a:t>
          </a:r>
          <a:r>
            <a:rPr lang="uk-UA" sz="1900" dirty="0" err="1" smtClean="0">
              <a:solidFill>
                <a:srgbClr val="002060"/>
              </a:solidFill>
            </a:rPr>
            <a:t>ічно</a:t>
          </a:r>
          <a:r>
            <a:rPr lang="uk-UA" sz="1900" dirty="0" smtClean="0">
              <a:solidFill>
                <a:srgbClr val="002060"/>
              </a:solidFill>
            </a:rPr>
            <a:t> цю гру зробити</a:t>
          </a:r>
          <a:r>
            <a:rPr lang="en-US" sz="1900" dirty="0" smtClean="0">
              <a:solidFill>
                <a:srgbClr val="002060"/>
              </a:solidFill>
            </a:rPr>
            <a:t>?</a:t>
          </a:r>
          <a:endParaRPr lang="ru-RU" sz="1900" dirty="0">
            <a:solidFill>
              <a:srgbClr val="002060"/>
            </a:solidFill>
          </a:endParaRPr>
        </a:p>
      </dgm:t>
    </dgm:pt>
    <dgm:pt modelId="{92558AD6-A124-402C-BCE3-C91C0B51EB24}" type="parTrans" cxnId="{E4582C39-2693-4A69-B0C9-BB0A05C7D5A7}">
      <dgm:prSet/>
      <dgm:spPr/>
      <dgm:t>
        <a:bodyPr/>
        <a:lstStyle/>
        <a:p>
          <a:endParaRPr lang="ru-RU" sz="1900"/>
        </a:p>
      </dgm:t>
    </dgm:pt>
    <dgm:pt modelId="{D8C9F3CA-7C04-44FE-9852-6367E0521547}" type="sibTrans" cxnId="{E4582C39-2693-4A69-B0C9-BB0A05C7D5A7}">
      <dgm:prSet/>
      <dgm:spPr/>
      <dgm:t>
        <a:bodyPr/>
        <a:lstStyle/>
        <a:p>
          <a:endParaRPr lang="ru-RU" sz="1900"/>
        </a:p>
      </dgm:t>
    </dgm:pt>
    <dgm:pt modelId="{BAB11DC2-4BCB-41DB-81E2-03D4A4DD2E71}">
      <dgm:prSet phldrT="[Текст]" custT="1"/>
      <dgm:spPr/>
      <dgm:t>
        <a:bodyPr/>
        <a:lstStyle/>
        <a:p>
          <a:r>
            <a:rPr lang="ru-RU" sz="1900" dirty="0" err="1" smtClean="0">
              <a:solidFill>
                <a:srgbClr val="002060"/>
              </a:solidFill>
            </a:rPr>
            <a:t>Чи</a:t>
          </a:r>
          <a:r>
            <a:rPr lang="ru-RU" sz="1900" dirty="0" smtClean="0">
              <a:solidFill>
                <a:srgbClr val="002060"/>
              </a:solidFill>
            </a:rPr>
            <a:t> в</a:t>
          </a:r>
          <a:r>
            <a:rPr lang="uk-UA" sz="1900" dirty="0" err="1" smtClean="0">
              <a:solidFill>
                <a:srgbClr val="002060"/>
              </a:solidFill>
            </a:rPr>
            <a:t>ідповідає</a:t>
          </a:r>
          <a:r>
            <a:rPr lang="uk-UA" sz="1900" dirty="0" smtClean="0">
              <a:solidFill>
                <a:srgbClr val="002060"/>
              </a:solidFill>
            </a:rPr>
            <a:t> гра соц. та громадським цілям</a:t>
          </a:r>
          <a:r>
            <a:rPr lang="en-US" sz="1900" dirty="0" smtClean="0">
              <a:solidFill>
                <a:srgbClr val="002060"/>
              </a:solidFill>
            </a:rPr>
            <a:t>?</a:t>
          </a:r>
          <a:endParaRPr lang="ru-RU" sz="1900" dirty="0">
            <a:solidFill>
              <a:srgbClr val="002060"/>
            </a:solidFill>
          </a:endParaRPr>
        </a:p>
      </dgm:t>
    </dgm:pt>
    <dgm:pt modelId="{49B488A7-37ED-4D58-9A3C-6DC279F0C300}" type="parTrans" cxnId="{F2C7B7FF-782B-44EF-95A4-ABF8518C974B}">
      <dgm:prSet/>
      <dgm:spPr/>
      <dgm:t>
        <a:bodyPr/>
        <a:lstStyle/>
        <a:p>
          <a:endParaRPr lang="ru-RU" sz="1900"/>
        </a:p>
      </dgm:t>
    </dgm:pt>
    <dgm:pt modelId="{3A4BB94E-BDD6-4220-B626-F727C81F1C2F}" type="sibTrans" cxnId="{F2C7B7FF-782B-44EF-95A4-ABF8518C974B}">
      <dgm:prSet/>
      <dgm:spPr/>
      <dgm:t>
        <a:bodyPr/>
        <a:lstStyle/>
        <a:p>
          <a:endParaRPr lang="ru-RU" sz="1900"/>
        </a:p>
      </dgm:t>
    </dgm:pt>
    <dgm:pt modelId="{46B37A4B-6E2D-47AF-9D00-A65E74AB924A}">
      <dgm:prSet phldrT="[Текст]" custT="1"/>
      <dgm:spPr/>
      <dgm:t>
        <a:bodyPr/>
        <a:lstStyle/>
        <a:p>
          <a:r>
            <a:rPr lang="ru-RU" sz="1900" dirty="0" err="1" smtClean="0">
              <a:solidFill>
                <a:srgbClr val="002060"/>
              </a:solidFill>
            </a:rPr>
            <a:t>Чи</a:t>
          </a:r>
          <a:r>
            <a:rPr lang="ru-RU" sz="1900" dirty="0" smtClean="0">
              <a:solidFill>
                <a:srgbClr val="002060"/>
              </a:solidFill>
            </a:rPr>
            <a:t> </a:t>
          </a:r>
          <a:r>
            <a:rPr lang="ru-RU" sz="1900" dirty="0" err="1" smtClean="0">
              <a:solidFill>
                <a:srgbClr val="002060"/>
              </a:solidFill>
            </a:rPr>
            <a:t>задовольнить</a:t>
          </a:r>
          <a:r>
            <a:rPr lang="ru-RU" sz="1900" dirty="0" smtClean="0">
              <a:solidFill>
                <a:srgbClr val="002060"/>
              </a:solidFill>
            </a:rPr>
            <a:t> </a:t>
          </a:r>
          <a:r>
            <a:rPr lang="ru-RU" sz="1900" dirty="0" err="1" smtClean="0">
              <a:solidFill>
                <a:srgbClr val="002060"/>
              </a:solidFill>
            </a:rPr>
            <a:t>гравця</a:t>
          </a:r>
          <a:r>
            <a:rPr lang="ru-RU" sz="1900" dirty="0" smtClean="0">
              <a:solidFill>
                <a:srgbClr val="002060"/>
              </a:solidFill>
            </a:rPr>
            <a:t> звук</a:t>
          </a:r>
          <a:r>
            <a:rPr lang="en-US" sz="1900" dirty="0" smtClean="0">
              <a:solidFill>
                <a:srgbClr val="002060"/>
              </a:solidFill>
            </a:rPr>
            <a:t> </a:t>
          </a:r>
          <a:r>
            <a:rPr lang="uk-UA" sz="1900" dirty="0" smtClean="0">
              <a:solidFill>
                <a:srgbClr val="002060"/>
              </a:solidFill>
            </a:rPr>
            <a:t>і графіка</a:t>
          </a:r>
          <a:r>
            <a:rPr lang="en-US" sz="1900" dirty="0" smtClean="0">
              <a:solidFill>
                <a:srgbClr val="002060"/>
              </a:solidFill>
            </a:rPr>
            <a:t>?</a:t>
          </a:r>
          <a:endParaRPr lang="ru-RU" sz="1900" dirty="0">
            <a:solidFill>
              <a:srgbClr val="002060"/>
            </a:solidFill>
          </a:endParaRPr>
        </a:p>
      </dgm:t>
    </dgm:pt>
    <dgm:pt modelId="{DB0892DB-4B5E-4F12-904E-A76FD1A9947A}" type="parTrans" cxnId="{420998B1-1EAA-45F4-8C79-312BC8C334F7}">
      <dgm:prSet/>
      <dgm:spPr/>
      <dgm:t>
        <a:bodyPr/>
        <a:lstStyle/>
        <a:p>
          <a:endParaRPr lang="ru-RU" sz="1900"/>
        </a:p>
      </dgm:t>
    </dgm:pt>
    <dgm:pt modelId="{FAAE9029-139E-4B7F-A56A-1231D889F97C}" type="sibTrans" cxnId="{420998B1-1EAA-45F4-8C79-312BC8C334F7}">
      <dgm:prSet/>
      <dgm:spPr/>
      <dgm:t>
        <a:bodyPr/>
        <a:lstStyle/>
        <a:p>
          <a:endParaRPr lang="ru-RU" sz="1900"/>
        </a:p>
      </dgm:t>
    </dgm:pt>
    <dgm:pt modelId="{900349F5-3F4E-4A06-9047-0696A9F229ED}">
      <dgm:prSet phldrT="[Текст]" custT="1"/>
      <dgm:spPr/>
      <dgm:t>
        <a:bodyPr/>
        <a:lstStyle/>
        <a:p>
          <a:r>
            <a:rPr lang="uk-UA" sz="1900" dirty="0" smtClean="0">
              <a:solidFill>
                <a:srgbClr val="002060"/>
              </a:solidFill>
            </a:rPr>
            <a:t>Чи є гра успішною</a:t>
          </a:r>
          <a:r>
            <a:rPr lang="en-US" sz="1900" dirty="0" smtClean="0">
              <a:solidFill>
                <a:srgbClr val="002060"/>
              </a:solidFill>
            </a:rPr>
            <a:t>?</a:t>
          </a:r>
          <a:endParaRPr lang="ru-RU" sz="1900" dirty="0">
            <a:solidFill>
              <a:srgbClr val="002060"/>
            </a:solidFill>
          </a:endParaRPr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 sz="1900"/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 sz="1900"/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9" custLinFactNeighborX="-5297" custLinFactNeighborY="-49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9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8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9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8"/>
      <dgm:spPr/>
    </dgm:pt>
    <dgm:pt modelId="{0CEB64EC-4D3A-4013-9061-6817EBB8216E}" type="pres">
      <dgm:prSet presAssocID="{E64099F6-6BD3-4E91-B72A-FE732A3E2132}" presName="vertSpace2b" presStyleCnt="0"/>
      <dgm:spPr/>
    </dgm:pt>
    <dgm:pt modelId="{127C952B-9192-4C98-82AA-B62152609677}" type="pres">
      <dgm:prSet presAssocID="{D18A89D7-1B4F-46A9-B107-57AB4920BF92}" presName="horz2" presStyleCnt="0"/>
      <dgm:spPr/>
    </dgm:pt>
    <dgm:pt modelId="{644F9ED5-F26F-468E-AA77-F87F732F478B}" type="pres">
      <dgm:prSet presAssocID="{D18A89D7-1B4F-46A9-B107-57AB4920BF92}" presName="horzSpace2" presStyleCnt="0"/>
      <dgm:spPr/>
    </dgm:pt>
    <dgm:pt modelId="{7416CD16-8B20-4FBD-B95A-3578670EA6CC}" type="pres">
      <dgm:prSet presAssocID="{D18A89D7-1B4F-46A9-B107-57AB4920BF92}" presName="tx2" presStyleLbl="revTx" presStyleIdx="3" presStyleCnt="9"/>
      <dgm:spPr/>
      <dgm:t>
        <a:bodyPr/>
        <a:lstStyle/>
        <a:p>
          <a:endParaRPr lang="ru-RU"/>
        </a:p>
      </dgm:t>
    </dgm:pt>
    <dgm:pt modelId="{AC76D483-1091-4B34-93C6-DA405D311A79}" type="pres">
      <dgm:prSet presAssocID="{D18A89D7-1B4F-46A9-B107-57AB4920BF92}" presName="vert2" presStyleCnt="0"/>
      <dgm:spPr/>
    </dgm:pt>
    <dgm:pt modelId="{C4E51EB5-CCD5-462A-9B1C-DFF5424A41C3}" type="pres">
      <dgm:prSet presAssocID="{D18A89D7-1B4F-46A9-B107-57AB4920BF92}" presName="thinLine2b" presStyleLbl="callout" presStyleIdx="2" presStyleCnt="8"/>
      <dgm:spPr/>
    </dgm:pt>
    <dgm:pt modelId="{7DC9B1F6-496F-433A-8D68-B189BB55291B}" type="pres">
      <dgm:prSet presAssocID="{D18A89D7-1B4F-46A9-B107-57AB4920BF92}" presName="vertSpace2b" presStyleCnt="0"/>
      <dgm:spPr/>
    </dgm:pt>
    <dgm:pt modelId="{BF4A459C-477B-44F8-8B34-FC083CB38A4F}" type="pres">
      <dgm:prSet presAssocID="{8BAE42B4-94D8-434A-86D3-F4D0063AF408}" presName="horz2" presStyleCnt="0"/>
      <dgm:spPr/>
    </dgm:pt>
    <dgm:pt modelId="{8EAB67C9-9947-48CC-A095-35E639C1B0E4}" type="pres">
      <dgm:prSet presAssocID="{8BAE42B4-94D8-434A-86D3-F4D0063AF408}" presName="horzSpace2" presStyleCnt="0"/>
      <dgm:spPr/>
    </dgm:pt>
    <dgm:pt modelId="{CFEC125E-588C-4CB1-BDA5-00C419DAE926}" type="pres">
      <dgm:prSet presAssocID="{8BAE42B4-94D8-434A-86D3-F4D0063AF408}" presName="tx2" presStyleLbl="revTx" presStyleIdx="4" presStyleCnt="9"/>
      <dgm:spPr/>
      <dgm:t>
        <a:bodyPr/>
        <a:lstStyle/>
        <a:p>
          <a:endParaRPr lang="ru-RU"/>
        </a:p>
      </dgm:t>
    </dgm:pt>
    <dgm:pt modelId="{763036ED-03AE-41C9-B330-A8785CB29F0A}" type="pres">
      <dgm:prSet presAssocID="{8BAE42B4-94D8-434A-86D3-F4D0063AF408}" presName="vert2" presStyleCnt="0"/>
      <dgm:spPr/>
    </dgm:pt>
    <dgm:pt modelId="{86786651-351A-4FA7-AFE9-491453237661}" type="pres">
      <dgm:prSet presAssocID="{8BAE42B4-94D8-434A-86D3-F4D0063AF408}" presName="thinLine2b" presStyleLbl="callout" presStyleIdx="3" presStyleCnt="8"/>
      <dgm:spPr/>
    </dgm:pt>
    <dgm:pt modelId="{44497F7A-C3F6-4AFE-9635-DF367E1053D4}" type="pres">
      <dgm:prSet presAssocID="{8BAE42B4-94D8-434A-86D3-F4D0063AF408}" presName="vertSpace2b" presStyleCnt="0"/>
      <dgm:spPr/>
    </dgm:pt>
    <dgm:pt modelId="{2E7486BC-9154-433E-AE9C-D1003A976024}" type="pres">
      <dgm:prSet presAssocID="{97C03340-A470-4719-B6B4-AFBED74578F0}" presName="horz2" presStyleCnt="0"/>
      <dgm:spPr/>
    </dgm:pt>
    <dgm:pt modelId="{EB74C507-02C2-4F16-9BFB-79664876C05B}" type="pres">
      <dgm:prSet presAssocID="{97C03340-A470-4719-B6B4-AFBED74578F0}" presName="horzSpace2" presStyleCnt="0"/>
      <dgm:spPr/>
    </dgm:pt>
    <dgm:pt modelId="{D8FD8418-F443-442A-A08F-0D7E6805438E}" type="pres">
      <dgm:prSet presAssocID="{97C03340-A470-4719-B6B4-AFBED74578F0}" presName="tx2" presStyleLbl="revTx" presStyleIdx="5" presStyleCnt="9"/>
      <dgm:spPr/>
      <dgm:t>
        <a:bodyPr/>
        <a:lstStyle/>
        <a:p>
          <a:endParaRPr lang="ru-RU"/>
        </a:p>
      </dgm:t>
    </dgm:pt>
    <dgm:pt modelId="{0F73F9D6-BA2E-4EC4-80CA-3BB6165F7303}" type="pres">
      <dgm:prSet presAssocID="{97C03340-A470-4719-B6B4-AFBED74578F0}" presName="vert2" presStyleCnt="0"/>
      <dgm:spPr/>
    </dgm:pt>
    <dgm:pt modelId="{E9E222B6-E328-4312-86AC-0354EEF24CA0}" type="pres">
      <dgm:prSet presAssocID="{97C03340-A470-4719-B6B4-AFBED74578F0}" presName="thinLine2b" presStyleLbl="callout" presStyleIdx="4" presStyleCnt="8"/>
      <dgm:spPr/>
    </dgm:pt>
    <dgm:pt modelId="{9941A164-EA7C-43FC-8D62-691F34342D5E}" type="pres">
      <dgm:prSet presAssocID="{97C03340-A470-4719-B6B4-AFBED74578F0}" presName="vertSpace2b" presStyleCnt="0"/>
      <dgm:spPr/>
    </dgm:pt>
    <dgm:pt modelId="{FBDD8A18-17F0-4CC1-99E1-17CA0A6F42F3}" type="pres">
      <dgm:prSet presAssocID="{3D8F9629-B1F5-48D4-A84B-01D7310FDE4A}" presName="horz2" presStyleCnt="0"/>
      <dgm:spPr/>
    </dgm:pt>
    <dgm:pt modelId="{DBC08746-8ABE-40AF-9265-94207E9577B9}" type="pres">
      <dgm:prSet presAssocID="{3D8F9629-B1F5-48D4-A84B-01D7310FDE4A}" presName="horzSpace2" presStyleCnt="0"/>
      <dgm:spPr/>
    </dgm:pt>
    <dgm:pt modelId="{0C1FCF87-46E2-4344-A66D-2B91C02BE654}" type="pres">
      <dgm:prSet presAssocID="{3D8F9629-B1F5-48D4-A84B-01D7310FDE4A}" presName="tx2" presStyleLbl="revTx" presStyleIdx="6" presStyleCnt="9"/>
      <dgm:spPr/>
      <dgm:t>
        <a:bodyPr/>
        <a:lstStyle/>
        <a:p>
          <a:endParaRPr lang="ru-RU"/>
        </a:p>
      </dgm:t>
    </dgm:pt>
    <dgm:pt modelId="{8343DB98-918F-4F20-ABAF-FF7E87A2E3A2}" type="pres">
      <dgm:prSet presAssocID="{3D8F9629-B1F5-48D4-A84B-01D7310FDE4A}" presName="vert2" presStyleCnt="0"/>
      <dgm:spPr/>
    </dgm:pt>
    <dgm:pt modelId="{EBF74C0A-9D2F-4D9F-9CCF-58DA285D5532}" type="pres">
      <dgm:prSet presAssocID="{3D8F9629-B1F5-48D4-A84B-01D7310FDE4A}" presName="thinLine2b" presStyleLbl="callout" presStyleIdx="5" presStyleCnt="8"/>
      <dgm:spPr/>
    </dgm:pt>
    <dgm:pt modelId="{F1190BC2-C99D-4E77-A33F-B546A43EBE4F}" type="pres">
      <dgm:prSet presAssocID="{3D8F9629-B1F5-48D4-A84B-01D7310FDE4A}" presName="vertSpace2b" presStyleCnt="0"/>
      <dgm:spPr/>
    </dgm:pt>
    <dgm:pt modelId="{EE5A4457-4C7C-4ADB-A8CF-EA1C6AF4B169}" type="pres">
      <dgm:prSet presAssocID="{BAB11DC2-4BCB-41DB-81E2-03D4A4DD2E71}" presName="horz2" presStyleCnt="0"/>
      <dgm:spPr/>
    </dgm:pt>
    <dgm:pt modelId="{052FF347-659D-4A75-934E-69086031A615}" type="pres">
      <dgm:prSet presAssocID="{BAB11DC2-4BCB-41DB-81E2-03D4A4DD2E71}" presName="horzSpace2" presStyleCnt="0"/>
      <dgm:spPr/>
    </dgm:pt>
    <dgm:pt modelId="{6F2BD795-EFA3-4113-8075-FBF72E6363E1}" type="pres">
      <dgm:prSet presAssocID="{BAB11DC2-4BCB-41DB-81E2-03D4A4DD2E71}" presName="tx2" presStyleLbl="revTx" presStyleIdx="7" presStyleCnt="9"/>
      <dgm:spPr/>
      <dgm:t>
        <a:bodyPr/>
        <a:lstStyle/>
        <a:p>
          <a:endParaRPr lang="ru-RU"/>
        </a:p>
      </dgm:t>
    </dgm:pt>
    <dgm:pt modelId="{FF85CA62-1214-4110-94C2-C4D3366CF05F}" type="pres">
      <dgm:prSet presAssocID="{BAB11DC2-4BCB-41DB-81E2-03D4A4DD2E71}" presName="vert2" presStyleCnt="0"/>
      <dgm:spPr/>
    </dgm:pt>
    <dgm:pt modelId="{5FBE7C68-4D62-49FF-AB1B-AAE704214E80}" type="pres">
      <dgm:prSet presAssocID="{BAB11DC2-4BCB-41DB-81E2-03D4A4DD2E71}" presName="thinLine2b" presStyleLbl="callout" presStyleIdx="6" presStyleCnt="8"/>
      <dgm:spPr/>
    </dgm:pt>
    <dgm:pt modelId="{8CB157E6-48E9-4CD4-A0EC-E9A6DDADA50D}" type="pres">
      <dgm:prSet presAssocID="{BAB11DC2-4BCB-41DB-81E2-03D4A4DD2E71}" presName="vertSpace2b" presStyleCnt="0"/>
      <dgm:spPr/>
    </dgm:pt>
    <dgm:pt modelId="{CB8C326A-7CA7-454E-8C71-7D7C497C04ED}" type="pres">
      <dgm:prSet presAssocID="{46B37A4B-6E2D-47AF-9D00-A65E74AB924A}" presName="horz2" presStyleCnt="0"/>
      <dgm:spPr/>
    </dgm:pt>
    <dgm:pt modelId="{149335E2-5C2D-4FC7-A201-88CC5B8B9C06}" type="pres">
      <dgm:prSet presAssocID="{46B37A4B-6E2D-47AF-9D00-A65E74AB924A}" presName="horzSpace2" presStyleCnt="0"/>
      <dgm:spPr/>
    </dgm:pt>
    <dgm:pt modelId="{3397835E-8FF8-48F0-A7C1-DAF6560C146D}" type="pres">
      <dgm:prSet presAssocID="{46B37A4B-6E2D-47AF-9D00-A65E74AB924A}" presName="tx2" presStyleLbl="revTx" presStyleIdx="8" presStyleCnt="9"/>
      <dgm:spPr/>
      <dgm:t>
        <a:bodyPr/>
        <a:lstStyle/>
        <a:p>
          <a:endParaRPr lang="ru-RU"/>
        </a:p>
      </dgm:t>
    </dgm:pt>
    <dgm:pt modelId="{2D7E72CE-8F5D-4ED1-8094-45E6B09DC7E6}" type="pres">
      <dgm:prSet presAssocID="{46B37A4B-6E2D-47AF-9D00-A65E74AB924A}" presName="vert2" presStyleCnt="0"/>
      <dgm:spPr/>
    </dgm:pt>
    <dgm:pt modelId="{FD25A4AD-77F3-4887-B81D-C1B27DC3729D}" type="pres">
      <dgm:prSet presAssocID="{46B37A4B-6E2D-47AF-9D00-A65E74AB924A}" presName="thinLine2b" presStyleLbl="callout" presStyleIdx="7" presStyleCnt="8"/>
      <dgm:spPr/>
    </dgm:pt>
    <dgm:pt modelId="{084F6742-BA9C-4230-8CB8-19DF0ACFC650}" type="pres">
      <dgm:prSet presAssocID="{46B37A4B-6E2D-47AF-9D00-A65E74AB924A}" presName="vertSpace2b" presStyleCnt="0"/>
      <dgm:spPr/>
    </dgm:pt>
  </dgm:ptLst>
  <dgm:cxnLst>
    <dgm:cxn modelId="{2DFE6F43-3C54-4ECB-8F2D-609600B9D40B}" srcId="{8363685A-C2C3-486B-A78D-65CF912C9B9F}" destId="{97C03340-A470-4719-B6B4-AFBED74578F0}" srcOrd="4" destOrd="0" parTransId="{DC65AEDC-C6BE-473C-ABAD-66082AF27E07}" sibTransId="{03B4C547-2CD6-48E4-8D85-FEFF73636D16}"/>
    <dgm:cxn modelId="{2B984E69-28B0-44FE-84A1-79E443B96115}" srcId="{8363685A-C2C3-486B-A78D-65CF912C9B9F}" destId="{D18A89D7-1B4F-46A9-B107-57AB4920BF92}" srcOrd="2" destOrd="0" parTransId="{7746822C-29E1-49A0-AC8D-8B25D9CBD248}" sibTransId="{E7BFE5BB-58DD-4619-82F0-A2AAF4C1477F}"/>
    <dgm:cxn modelId="{E4582C39-2693-4A69-B0C9-BB0A05C7D5A7}" srcId="{8363685A-C2C3-486B-A78D-65CF912C9B9F}" destId="{3D8F9629-B1F5-48D4-A84B-01D7310FDE4A}" srcOrd="5" destOrd="0" parTransId="{92558AD6-A124-402C-BCE3-C91C0B51EB24}" sibTransId="{D8C9F3CA-7C04-44FE-9852-6367E0521547}"/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6FEF790C-2A51-4149-940D-F705E5B841C0}" type="presOf" srcId="{BAB11DC2-4BCB-41DB-81E2-03D4A4DD2E71}" destId="{6F2BD795-EFA3-4113-8075-FBF72E6363E1}" srcOrd="0" destOrd="0" presId="urn:microsoft.com/office/officeart/2008/layout/LinedList"/>
    <dgm:cxn modelId="{6CA2CC83-5D59-4672-A801-B5C601B1923A}" type="presOf" srcId="{0707525C-9695-4AB4-9E1D-E1F76ABDD007}" destId="{BFF5FEB5-F029-4829-843A-56D06C4B036A}" srcOrd="0" destOrd="0" presId="urn:microsoft.com/office/officeart/2008/layout/LinedList"/>
    <dgm:cxn modelId="{F2C7B7FF-782B-44EF-95A4-ABF8518C974B}" srcId="{8363685A-C2C3-486B-A78D-65CF912C9B9F}" destId="{BAB11DC2-4BCB-41DB-81E2-03D4A4DD2E71}" srcOrd="6" destOrd="0" parTransId="{49B488A7-37ED-4D58-9A3C-6DC279F0C300}" sibTransId="{3A4BB94E-BDD6-4220-B626-F727C81F1C2F}"/>
    <dgm:cxn modelId="{99E95E98-C00C-43DD-A270-D35A842B0D89}" type="presOf" srcId="{46B37A4B-6E2D-47AF-9D00-A65E74AB924A}" destId="{3397835E-8FF8-48F0-A7C1-DAF6560C146D}" srcOrd="0" destOrd="0" presId="urn:microsoft.com/office/officeart/2008/layout/LinedList"/>
    <dgm:cxn modelId="{9E5A3351-8850-49EB-AAD6-B1202EBD3B88}" type="presOf" srcId="{E64099F6-6BD3-4E91-B72A-FE732A3E2132}" destId="{21AAF886-F122-4380-8A3C-6B386AF3237F}" srcOrd="0" destOrd="0" presId="urn:microsoft.com/office/officeart/2008/layout/LinedList"/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B2E26987-A04A-49B8-8F85-1CC941B89C39}" type="presOf" srcId="{8BAE42B4-94D8-434A-86D3-F4D0063AF408}" destId="{CFEC125E-588C-4CB1-BDA5-00C419DAE926}" srcOrd="0" destOrd="0" presId="urn:microsoft.com/office/officeart/2008/layout/LinedList"/>
    <dgm:cxn modelId="{4DD13A39-7C03-4F80-9B43-32E51BAF68D9}" type="presOf" srcId="{900349F5-3F4E-4A06-9047-0696A9F229ED}" destId="{0CC77C34-DDC9-4316-A676-D050EF80B38A}" srcOrd="0" destOrd="0" presId="urn:microsoft.com/office/officeart/2008/layout/LinedList"/>
    <dgm:cxn modelId="{A1C9895F-C95A-40A5-8E2E-7CFDE150479E}" type="presOf" srcId="{D18A89D7-1B4F-46A9-B107-57AB4920BF92}" destId="{7416CD16-8B20-4FBD-B95A-3578670EA6CC}" srcOrd="0" destOrd="0" presId="urn:microsoft.com/office/officeart/2008/layout/LinedList"/>
    <dgm:cxn modelId="{57BD7151-F81D-4C3A-921D-CBE576ED5B54}" srcId="{8363685A-C2C3-486B-A78D-65CF912C9B9F}" destId="{8BAE42B4-94D8-434A-86D3-F4D0063AF408}" srcOrd="3" destOrd="0" parTransId="{289DB3EE-8E1C-4837-997D-4831D4AE71CB}" sibTransId="{9BFD5CE4-D6E7-4FCC-98A0-6DCE4C7B17B4}"/>
    <dgm:cxn modelId="{FF6341F3-4379-48FE-A27F-6933DAA375B9}" type="presOf" srcId="{8363685A-C2C3-486B-A78D-65CF912C9B9F}" destId="{9E22E9CD-5CCC-492C-965A-BDA38AF874DB}" srcOrd="0" destOrd="0" presId="urn:microsoft.com/office/officeart/2008/layout/LinedList"/>
    <dgm:cxn modelId="{BA95FA52-00AF-42BB-A211-FA379B968E1C}" type="presOf" srcId="{97C03340-A470-4719-B6B4-AFBED74578F0}" destId="{D8FD8418-F443-442A-A08F-0D7E6805438E}" srcOrd="0" destOrd="0" presId="urn:microsoft.com/office/officeart/2008/layout/LinedList"/>
    <dgm:cxn modelId="{420998B1-1EAA-45F4-8C79-312BC8C334F7}" srcId="{8363685A-C2C3-486B-A78D-65CF912C9B9F}" destId="{46B37A4B-6E2D-47AF-9D00-A65E74AB924A}" srcOrd="7" destOrd="0" parTransId="{DB0892DB-4B5E-4F12-904E-A76FD1A9947A}" sibTransId="{FAAE9029-139E-4B7F-A56A-1231D889F97C}"/>
    <dgm:cxn modelId="{F8EB7B9C-7356-4C05-AEA2-31D2B7F4E52A}" type="presOf" srcId="{3D8F9629-B1F5-48D4-A84B-01D7310FDE4A}" destId="{0C1FCF87-46E2-4344-A66D-2B91C02BE654}" srcOrd="0" destOrd="0" presId="urn:microsoft.com/office/officeart/2008/layout/LinedList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6BBCEBD4-6AA4-44D6-B7EA-0BE3BFD0B3A8}" type="presParOf" srcId="{BFF5FEB5-F029-4829-843A-56D06C4B036A}" destId="{0DD0768D-820B-4DD5-8BC1-75F23203F997}" srcOrd="0" destOrd="0" presId="urn:microsoft.com/office/officeart/2008/layout/LinedList"/>
    <dgm:cxn modelId="{73B66187-0A8C-4E4B-B9D2-D743F07EAC86}" type="presParOf" srcId="{BFF5FEB5-F029-4829-843A-56D06C4B036A}" destId="{060B58F7-10F7-4AD2-B77D-98D6F1875AB5}" srcOrd="1" destOrd="0" presId="urn:microsoft.com/office/officeart/2008/layout/LinedList"/>
    <dgm:cxn modelId="{DADB4738-5BFA-4710-B5B4-C29B5FC5E059}" type="presParOf" srcId="{060B58F7-10F7-4AD2-B77D-98D6F1875AB5}" destId="{9E22E9CD-5CCC-492C-965A-BDA38AF874DB}" srcOrd="0" destOrd="0" presId="urn:microsoft.com/office/officeart/2008/layout/LinedList"/>
    <dgm:cxn modelId="{043DA6A7-E430-4791-9AC0-BA7D3A1BA2B1}" type="presParOf" srcId="{060B58F7-10F7-4AD2-B77D-98D6F1875AB5}" destId="{D6B10401-5EF4-4D18-AFBA-C096734128A9}" srcOrd="1" destOrd="0" presId="urn:microsoft.com/office/officeart/2008/layout/LinedList"/>
    <dgm:cxn modelId="{29D4E67A-D4B6-4B40-8140-34F186208C64}" type="presParOf" srcId="{D6B10401-5EF4-4D18-AFBA-C096734128A9}" destId="{5E9E48FB-4D8E-45C4-9D2A-C6CEB32F0FA9}" srcOrd="0" destOrd="0" presId="urn:microsoft.com/office/officeart/2008/layout/LinedList"/>
    <dgm:cxn modelId="{13B10E58-890B-4E9C-AC92-2C754AA7DF7E}" type="presParOf" srcId="{D6B10401-5EF4-4D18-AFBA-C096734128A9}" destId="{55FB22F4-EC2E-40C4-A432-F9363857B236}" srcOrd="1" destOrd="0" presId="urn:microsoft.com/office/officeart/2008/layout/LinedList"/>
    <dgm:cxn modelId="{AADE3B3E-FC4F-44A2-8E65-9844C2FE64B1}" type="presParOf" srcId="{55FB22F4-EC2E-40C4-A432-F9363857B236}" destId="{109AD423-DBD6-4BC7-A114-0FA67755523A}" srcOrd="0" destOrd="0" presId="urn:microsoft.com/office/officeart/2008/layout/LinedList"/>
    <dgm:cxn modelId="{21754B45-41EB-423A-A692-112F46809543}" type="presParOf" srcId="{55FB22F4-EC2E-40C4-A432-F9363857B236}" destId="{0CC77C34-DDC9-4316-A676-D050EF80B38A}" srcOrd="1" destOrd="0" presId="urn:microsoft.com/office/officeart/2008/layout/LinedList"/>
    <dgm:cxn modelId="{EB2F7986-53DE-4857-AE39-857A6E272C86}" type="presParOf" srcId="{55FB22F4-EC2E-40C4-A432-F9363857B236}" destId="{55A21BA8-5FFB-410B-9C49-5CD0AB2DC363}" srcOrd="2" destOrd="0" presId="urn:microsoft.com/office/officeart/2008/layout/LinedList"/>
    <dgm:cxn modelId="{7D0C285F-8CAC-44D3-8CE0-9C30FA299853}" type="presParOf" srcId="{D6B10401-5EF4-4D18-AFBA-C096734128A9}" destId="{BEBE0160-9F08-4A02-BC2D-4F1E25E308E8}" srcOrd="2" destOrd="0" presId="urn:microsoft.com/office/officeart/2008/layout/LinedList"/>
    <dgm:cxn modelId="{0773E283-2B83-42DA-A76E-443F479B4F37}" type="presParOf" srcId="{D6B10401-5EF4-4D18-AFBA-C096734128A9}" destId="{DF1B56D9-2305-461E-A962-82D60C443696}" srcOrd="3" destOrd="0" presId="urn:microsoft.com/office/officeart/2008/layout/LinedList"/>
    <dgm:cxn modelId="{CD1A498F-0222-4D63-99A2-458FF583F56D}" type="presParOf" srcId="{D6B10401-5EF4-4D18-AFBA-C096734128A9}" destId="{19306A39-17AD-4B3F-AD48-985161453DA9}" srcOrd="4" destOrd="0" presId="urn:microsoft.com/office/officeart/2008/layout/LinedList"/>
    <dgm:cxn modelId="{C9E62066-3FE6-47AB-B99F-01107137E81C}" type="presParOf" srcId="{19306A39-17AD-4B3F-AD48-985161453DA9}" destId="{9CEF0628-6A85-4CD7-A460-BDEE1F341488}" srcOrd="0" destOrd="0" presId="urn:microsoft.com/office/officeart/2008/layout/LinedList"/>
    <dgm:cxn modelId="{0D46D933-582A-4E59-AB86-101ED08816E4}" type="presParOf" srcId="{19306A39-17AD-4B3F-AD48-985161453DA9}" destId="{21AAF886-F122-4380-8A3C-6B386AF3237F}" srcOrd="1" destOrd="0" presId="urn:microsoft.com/office/officeart/2008/layout/LinedList"/>
    <dgm:cxn modelId="{F7D8DB6A-B362-478A-B057-3D1899D5BCC3}" type="presParOf" srcId="{19306A39-17AD-4B3F-AD48-985161453DA9}" destId="{F278D8DC-295A-4F30-89AA-C016B2262532}" srcOrd="2" destOrd="0" presId="urn:microsoft.com/office/officeart/2008/layout/LinedList"/>
    <dgm:cxn modelId="{F91CC6B6-A7E4-4E2F-862B-39230CE43AEC}" type="presParOf" srcId="{D6B10401-5EF4-4D18-AFBA-C096734128A9}" destId="{1A2673BE-6A30-4786-ACF2-8F369AFC1C58}" srcOrd="5" destOrd="0" presId="urn:microsoft.com/office/officeart/2008/layout/LinedList"/>
    <dgm:cxn modelId="{0CAF0DBD-1A6A-416A-9E70-CB99781448BD}" type="presParOf" srcId="{D6B10401-5EF4-4D18-AFBA-C096734128A9}" destId="{0CEB64EC-4D3A-4013-9061-6817EBB8216E}" srcOrd="6" destOrd="0" presId="urn:microsoft.com/office/officeart/2008/layout/LinedList"/>
    <dgm:cxn modelId="{C49A38EC-D7B9-418E-90B3-3D0B8ABE6D8C}" type="presParOf" srcId="{D6B10401-5EF4-4D18-AFBA-C096734128A9}" destId="{127C952B-9192-4C98-82AA-B62152609677}" srcOrd="7" destOrd="0" presId="urn:microsoft.com/office/officeart/2008/layout/LinedList"/>
    <dgm:cxn modelId="{4CF0B149-5590-4C72-BAE1-39F3C2361A23}" type="presParOf" srcId="{127C952B-9192-4C98-82AA-B62152609677}" destId="{644F9ED5-F26F-468E-AA77-F87F732F478B}" srcOrd="0" destOrd="0" presId="urn:microsoft.com/office/officeart/2008/layout/LinedList"/>
    <dgm:cxn modelId="{76A5D4D2-4227-44B2-A2C3-6591F61CF0B1}" type="presParOf" srcId="{127C952B-9192-4C98-82AA-B62152609677}" destId="{7416CD16-8B20-4FBD-B95A-3578670EA6CC}" srcOrd="1" destOrd="0" presId="urn:microsoft.com/office/officeart/2008/layout/LinedList"/>
    <dgm:cxn modelId="{2CC06ED0-0B67-40E9-A2B2-8F4AFC11454D}" type="presParOf" srcId="{127C952B-9192-4C98-82AA-B62152609677}" destId="{AC76D483-1091-4B34-93C6-DA405D311A79}" srcOrd="2" destOrd="0" presId="urn:microsoft.com/office/officeart/2008/layout/LinedList"/>
    <dgm:cxn modelId="{B4728982-7CC7-4100-893B-6D67CD890EA2}" type="presParOf" srcId="{D6B10401-5EF4-4D18-AFBA-C096734128A9}" destId="{C4E51EB5-CCD5-462A-9B1C-DFF5424A41C3}" srcOrd="8" destOrd="0" presId="urn:microsoft.com/office/officeart/2008/layout/LinedList"/>
    <dgm:cxn modelId="{E786AE70-1C84-492D-A089-4B2541764012}" type="presParOf" srcId="{D6B10401-5EF4-4D18-AFBA-C096734128A9}" destId="{7DC9B1F6-496F-433A-8D68-B189BB55291B}" srcOrd="9" destOrd="0" presId="urn:microsoft.com/office/officeart/2008/layout/LinedList"/>
    <dgm:cxn modelId="{D121EDD5-1DA8-4868-B346-3BB1F11317F0}" type="presParOf" srcId="{D6B10401-5EF4-4D18-AFBA-C096734128A9}" destId="{BF4A459C-477B-44F8-8B34-FC083CB38A4F}" srcOrd="10" destOrd="0" presId="urn:microsoft.com/office/officeart/2008/layout/LinedList"/>
    <dgm:cxn modelId="{2679B369-5E73-46E2-B533-EE3C3051F390}" type="presParOf" srcId="{BF4A459C-477B-44F8-8B34-FC083CB38A4F}" destId="{8EAB67C9-9947-48CC-A095-35E639C1B0E4}" srcOrd="0" destOrd="0" presId="urn:microsoft.com/office/officeart/2008/layout/LinedList"/>
    <dgm:cxn modelId="{AEEE0AD0-091D-4341-94B1-00B52F79E970}" type="presParOf" srcId="{BF4A459C-477B-44F8-8B34-FC083CB38A4F}" destId="{CFEC125E-588C-4CB1-BDA5-00C419DAE926}" srcOrd="1" destOrd="0" presId="urn:microsoft.com/office/officeart/2008/layout/LinedList"/>
    <dgm:cxn modelId="{36C4A53D-808F-448F-AB32-8A9756197B19}" type="presParOf" srcId="{BF4A459C-477B-44F8-8B34-FC083CB38A4F}" destId="{763036ED-03AE-41C9-B330-A8785CB29F0A}" srcOrd="2" destOrd="0" presId="urn:microsoft.com/office/officeart/2008/layout/LinedList"/>
    <dgm:cxn modelId="{5B686929-F631-4CA0-AA67-F30B5F7A68B1}" type="presParOf" srcId="{D6B10401-5EF4-4D18-AFBA-C096734128A9}" destId="{86786651-351A-4FA7-AFE9-491453237661}" srcOrd="11" destOrd="0" presId="urn:microsoft.com/office/officeart/2008/layout/LinedList"/>
    <dgm:cxn modelId="{B6ACE4F3-F12D-4745-A8D7-4C963A1DED34}" type="presParOf" srcId="{D6B10401-5EF4-4D18-AFBA-C096734128A9}" destId="{44497F7A-C3F6-4AFE-9635-DF367E1053D4}" srcOrd="12" destOrd="0" presId="urn:microsoft.com/office/officeart/2008/layout/LinedList"/>
    <dgm:cxn modelId="{C2642965-FA97-424F-94AA-538B62EB4AAE}" type="presParOf" srcId="{D6B10401-5EF4-4D18-AFBA-C096734128A9}" destId="{2E7486BC-9154-433E-AE9C-D1003A976024}" srcOrd="13" destOrd="0" presId="urn:microsoft.com/office/officeart/2008/layout/LinedList"/>
    <dgm:cxn modelId="{F2030D54-E3FD-4C97-9BBA-AB49E101043D}" type="presParOf" srcId="{2E7486BC-9154-433E-AE9C-D1003A976024}" destId="{EB74C507-02C2-4F16-9BFB-79664876C05B}" srcOrd="0" destOrd="0" presId="urn:microsoft.com/office/officeart/2008/layout/LinedList"/>
    <dgm:cxn modelId="{FA39CF80-41AF-472E-A406-6BF65136E58F}" type="presParOf" srcId="{2E7486BC-9154-433E-AE9C-D1003A976024}" destId="{D8FD8418-F443-442A-A08F-0D7E6805438E}" srcOrd="1" destOrd="0" presId="urn:microsoft.com/office/officeart/2008/layout/LinedList"/>
    <dgm:cxn modelId="{55A3915B-4D7B-4867-BC8E-0236A3188081}" type="presParOf" srcId="{2E7486BC-9154-433E-AE9C-D1003A976024}" destId="{0F73F9D6-BA2E-4EC4-80CA-3BB6165F7303}" srcOrd="2" destOrd="0" presId="urn:microsoft.com/office/officeart/2008/layout/LinedList"/>
    <dgm:cxn modelId="{D3D86C2A-AA12-4AC2-94B7-CB4971DDA8E7}" type="presParOf" srcId="{D6B10401-5EF4-4D18-AFBA-C096734128A9}" destId="{E9E222B6-E328-4312-86AC-0354EEF24CA0}" srcOrd="14" destOrd="0" presId="urn:microsoft.com/office/officeart/2008/layout/LinedList"/>
    <dgm:cxn modelId="{FA037904-66F9-4D10-94D3-C5BB3D1AC019}" type="presParOf" srcId="{D6B10401-5EF4-4D18-AFBA-C096734128A9}" destId="{9941A164-EA7C-43FC-8D62-691F34342D5E}" srcOrd="15" destOrd="0" presId="urn:microsoft.com/office/officeart/2008/layout/LinedList"/>
    <dgm:cxn modelId="{859CCF34-3E5B-4F26-A908-8528669DA3A6}" type="presParOf" srcId="{D6B10401-5EF4-4D18-AFBA-C096734128A9}" destId="{FBDD8A18-17F0-4CC1-99E1-17CA0A6F42F3}" srcOrd="16" destOrd="0" presId="urn:microsoft.com/office/officeart/2008/layout/LinedList"/>
    <dgm:cxn modelId="{4806DB1A-37FF-4940-8B59-B05E9D062102}" type="presParOf" srcId="{FBDD8A18-17F0-4CC1-99E1-17CA0A6F42F3}" destId="{DBC08746-8ABE-40AF-9265-94207E9577B9}" srcOrd="0" destOrd="0" presId="urn:microsoft.com/office/officeart/2008/layout/LinedList"/>
    <dgm:cxn modelId="{0A9353F4-E43E-4E6A-8775-B00BB04CDA95}" type="presParOf" srcId="{FBDD8A18-17F0-4CC1-99E1-17CA0A6F42F3}" destId="{0C1FCF87-46E2-4344-A66D-2B91C02BE654}" srcOrd="1" destOrd="0" presId="urn:microsoft.com/office/officeart/2008/layout/LinedList"/>
    <dgm:cxn modelId="{55EBE3FE-DC9D-4923-97CE-6CB631EDC7EA}" type="presParOf" srcId="{FBDD8A18-17F0-4CC1-99E1-17CA0A6F42F3}" destId="{8343DB98-918F-4F20-ABAF-FF7E87A2E3A2}" srcOrd="2" destOrd="0" presId="urn:microsoft.com/office/officeart/2008/layout/LinedList"/>
    <dgm:cxn modelId="{31044221-9D11-4B4D-9F6E-74ABF067A5A6}" type="presParOf" srcId="{D6B10401-5EF4-4D18-AFBA-C096734128A9}" destId="{EBF74C0A-9D2F-4D9F-9CCF-58DA285D5532}" srcOrd="17" destOrd="0" presId="urn:microsoft.com/office/officeart/2008/layout/LinedList"/>
    <dgm:cxn modelId="{9786E426-2674-4FE4-962B-329402E8FEA7}" type="presParOf" srcId="{D6B10401-5EF4-4D18-AFBA-C096734128A9}" destId="{F1190BC2-C99D-4E77-A33F-B546A43EBE4F}" srcOrd="18" destOrd="0" presId="urn:microsoft.com/office/officeart/2008/layout/LinedList"/>
    <dgm:cxn modelId="{871D1263-34FC-4A73-9F0B-ADFA832B3A65}" type="presParOf" srcId="{D6B10401-5EF4-4D18-AFBA-C096734128A9}" destId="{EE5A4457-4C7C-4ADB-A8CF-EA1C6AF4B169}" srcOrd="19" destOrd="0" presId="urn:microsoft.com/office/officeart/2008/layout/LinedList"/>
    <dgm:cxn modelId="{484A3E1C-5C06-4730-A9B6-8A67AF982948}" type="presParOf" srcId="{EE5A4457-4C7C-4ADB-A8CF-EA1C6AF4B169}" destId="{052FF347-659D-4A75-934E-69086031A615}" srcOrd="0" destOrd="0" presId="urn:microsoft.com/office/officeart/2008/layout/LinedList"/>
    <dgm:cxn modelId="{2E3D586E-FF35-4F94-A383-CE98F6EA5CBA}" type="presParOf" srcId="{EE5A4457-4C7C-4ADB-A8CF-EA1C6AF4B169}" destId="{6F2BD795-EFA3-4113-8075-FBF72E6363E1}" srcOrd="1" destOrd="0" presId="urn:microsoft.com/office/officeart/2008/layout/LinedList"/>
    <dgm:cxn modelId="{6690A75E-F63E-4E60-A730-BAC12E0D8F29}" type="presParOf" srcId="{EE5A4457-4C7C-4ADB-A8CF-EA1C6AF4B169}" destId="{FF85CA62-1214-4110-94C2-C4D3366CF05F}" srcOrd="2" destOrd="0" presId="urn:microsoft.com/office/officeart/2008/layout/LinedList"/>
    <dgm:cxn modelId="{1816C589-3EA6-4F9D-92D9-5FBC52D6CA94}" type="presParOf" srcId="{D6B10401-5EF4-4D18-AFBA-C096734128A9}" destId="{5FBE7C68-4D62-49FF-AB1B-AAE704214E80}" srcOrd="20" destOrd="0" presId="urn:microsoft.com/office/officeart/2008/layout/LinedList"/>
    <dgm:cxn modelId="{BA95D6C5-55BE-446A-84E9-F6CF80E4ED2B}" type="presParOf" srcId="{D6B10401-5EF4-4D18-AFBA-C096734128A9}" destId="{8CB157E6-48E9-4CD4-A0EC-E9A6DDADA50D}" srcOrd="21" destOrd="0" presId="urn:microsoft.com/office/officeart/2008/layout/LinedList"/>
    <dgm:cxn modelId="{0E016490-6666-43BF-B50C-091EB4379687}" type="presParOf" srcId="{D6B10401-5EF4-4D18-AFBA-C096734128A9}" destId="{CB8C326A-7CA7-454E-8C71-7D7C497C04ED}" srcOrd="22" destOrd="0" presId="urn:microsoft.com/office/officeart/2008/layout/LinedList"/>
    <dgm:cxn modelId="{4AECEE0D-3F28-4BFF-85CC-AAD40537D3E9}" type="presParOf" srcId="{CB8C326A-7CA7-454E-8C71-7D7C497C04ED}" destId="{149335E2-5C2D-4FC7-A201-88CC5B8B9C06}" srcOrd="0" destOrd="0" presId="urn:microsoft.com/office/officeart/2008/layout/LinedList"/>
    <dgm:cxn modelId="{39760CF9-812C-44C8-82ED-4CC3A447CC57}" type="presParOf" srcId="{CB8C326A-7CA7-454E-8C71-7D7C497C04ED}" destId="{3397835E-8FF8-48F0-A7C1-DAF6560C146D}" srcOrd="1" destOrd="0" presId="urn:microsoft.com/office/officeart/2008/layout/LinedList"/>
    <dgm:cxn modelId="{B80EC790-6375-4DDE-8D28-78DD632E5ECE}" type="presParOf" srcId="{CB8C326A-7CA7-454E-8C71-7D7C497C04ED}" destId="{2D7E72CE-8F5D-4ED1-8094-45E6B09DC7E6}" srcOrd="2" destOrd="0" presId="urn:microsoft.com/office/officeart/2008/layout/LinedList"/>
    <dgm:cxn modelId="{A0CBF765-DAE1-441E-A04A-898F96E6E487}" type="presParOf" srcId="{D6B10401-5EF4-4D18-AFBA-C096734128A9}" destId="{FD25A4AD-77F3-4887-B81D-C1B27DC3729D}" srcOrd="23" destOrd="0" presId="urn:microsoft.com/office/officeart/2008/layout/LinedList"/>
    <dgm:cxn modelId="{AEBEFD9D-A5A9-4DF9-A390-814F0562FB16}" type="presParOf" srcId="{D6B10401-5EF4-4D18-AFBA-C096734128A9}" destId="{084F6742-BA9C-4230-8CB8-19DF0ACFC650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5EEAF2-52C6-46E7-8694-B9D010F5E475}" type="doc">
      <dgm:prSet loTypeId="urn:microsoft.com/office/officeart/2005/8/layout/default" loCatId="list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9301E0A-DF6A-4F54-8621-976316D342BA}">
      <dgm:prSet phldrT="[Текст]"/>
      <dgm:spPr/>
      <dgm:t>
        <a:bodyPr/>
        <a:lstStyle/>
        <a:p>
          <a:r>
            <a:rPr lang="uk-UA" dirty="0" smtClean="0"/>
            <a:t>Бізнес</a:t>
          </a:r>
          <a:endParaRPr lang="ru-RU" dirty="0"/>
        </a:p>
      </dgm:t>
    </dgm:pt>
    <dgm:pt modelId="{22280F3A-7421-48C8-9074-23DB6109DE71}" type="parTrans" cxnId="{0A6A5565-B23E-4552-A42A-CC81C3610611}">
      <dgm:prSet/>
      <dgm:spPr/>
      <dgm:t>
        <a:bodyPr/>
        <a:lstStyle/>
        <a:p>
          <a:endParaRPr lang="ru-RU"/>
        </a:p>
      </dgm:t>
    </dgm:pt>
    <dgm:pt modelId="{8D340CFF-8CCA-4AFD-8D52-260D017AC888}" type="sibTrans" cxnId="{0A6A5565-B23E-4552-A42A-CC81C3610611}">
      <dgm:prSet/>
      <dgm:spPr/>
      <dgm:t>
        <a:bodyPr/>
        <a:lstStyle/>
        <a:p>
          <a:endParaRPr lang="ru-RU"/>
        </a:p>
      </dgm:t>
    </dgm:pt>
    <dgm:pt modelId="{36E5B88D-5F21-4F0B-BA97-7BE15620E9C1}">
      <dgm:prSet phldrT="[Текст]"/>
      <dgm:spPr/>
      <dgm:t>
        <a:bodyPr/>
        <a:lstStyle/>
        <a:p>
          <a:r>
            <a:rPr lang="uk-UA" dirty="0" smtClean="0"/>
            <a:t>Кінематограф</a:t>
          </a:r>
          <a:endParaRPr lang="ru-RU" dirty="0"/>
        </a:p>
      </dgm:t>
    </dgm:pt>
    <dgm:pt modelId="{19BFCEFB-AD50-4DEC-A3BB-189C8066E126}" type="parTrans" cxnId="{88F0F373-2AF5-47FD-ABE9-8F43B27BCEE0}">
      <dgm:prSet/>
      <dgm:spPr/>
      <dgm:t>
        <a:bodyPr/>
        <a:lstStyle/>
        <a:p>
          <a:endParaRPr lang="ru-RU"/>
        </a:p>
      </dgm:t>
    </dgm:pt>
    <dgm:pt modelId="{2AF3F5CF-1F8F-4428-9114-F242E3DD5DB0}" type="sibTrans" cxnId="{88F0F373-2AF5-47FD-ABE9-8F43B27BCEE0}">
      <dgm:prSet/>
      <dgm:spPr/>
      <dgm:t>
        <a:bodyPr/>
        <a:lstStyle/>
        <a:p>
          <a:endParaRPr lang="ru-RU"/>
        </a:p>
      </dgm:t>
    </dgm:pt>
    <dgm:pt modelId="{05B42F9A-F171-4997-BA64-DE77620D5B1B}">
      <dgm:prSet phldrT="[Текст]"/>
      <dgm:spPr/>
      <dgm:t>
        <a:bodyPr/>
        <a:lstStyle/>
        <a:p>
          <a:r>
            <a:rPr lang="uk-UA" dirty="0" smtClean="0"/>
            <a:t>Комунікації</a:t>
          </a:r>
          <a:endParaRPr lang="ru-RU" dirty="0"/>
        </a:p>
      </dgm:t>
    </dgm:pt>
    <dgm:pt modelId="{629FB3CC-2DBA-409C-AF9E-66B9A06C98A9}" type="parTrans" cxnId="{298E5757-F6E2-4BED-8EF8-884CA6692BDC}">
      <dgm:prSet/>
      <dgm:spPr/>
      <dgm:t>
        <a:bodyPr/>
        <a:lstStyle/>
        <a:p>
          <a:endParaRPr lang="ru-RU"/>
        </a:p>
      </dgm:t>
    </dgm:pt>
    <dgm:pt modelId="{04B18D8D-7E3A-442E-8F1F-4BD2496F389D}" type="sibTrans" cxnId="{298E5757-F6E2-4BED-8EF8-884CA6692BDC}">
      <dgm:prSet/>
      <dgm:spPr/>
      <dgm:t>
        <a:bodyPr/>
        <a:lstStyle/>
        <a:p>
          <a:endParaRPr lang="ru-RU"/>
        </a:p>
      </dgm:t>
    </dgm:pt>
    <dgm:pt modelId="{CBEC6EFB-5A45-4574-83E0-80F4B8C774EF}">
      <dgm:prSet phldrT="[Текст]"/>
      <dgm:spPr/>
      <dgm:t>
        <a:bodyPr/>
        <a:lstStyle/>
        <a:p>
          <a:r>
            <a:rPr lang="uk-UA" dirty="0" smtClean="0"/>
            <a:t>Креативність</a:t>
          </a:r>
          <a:endParaRPr lang="ru-RU" dirty="0"/>
        </a:p>
      </dgm:t>
    </dgm:pt>
    <dgm:pt modelId="{9922F51D-27E4-4E61-88C1-14E0E609A524}" type="parTrans" cxnId="{FFA138DD-01F8-46EA-9819-45C304852C9A}">
      <dgm:prSet/>
      <dgm:spPr/>
      <dgm:t>
        <a:bodyPr/>
        <a:lstStyle/>
        <a:p>
          <a:endParaRPr lang="ru-RU"/>
        </a:p>
      </dgm:t>
    </dgm:pt>
    <dgm:pt modelId="{02A39AA2-4220-4082-ADA3-0C6DCAD461C3}" type="sibTrans" cxnId="{FFA138DD-01F8-46EA-9819-45C304852C9A}">
      <dgm:prSet/>
      <dgm:spPr/>
      <dgm:t>
        <a:bodyPr/>
        <a:lstStyle/>
        <a:p>
          <a:endParaRPr lang="ru-RU"/>
        </a:p>
      </dgm:t>
    </dgm:pt>
    <dgm:pt modelId="{4F3E2E03-86D6-4E22-B7C6-B77BBA3ECF41}" type="pres">
      <dgm:prSet presAssocID="{205EEAF2-52C6-46E7-8694-B9D010F5E4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2088A3-F093-44D0-87A1-80F4B1A4B7D8}" type="pres">
      <dgm:prSet presAssocID="{19301E0A-DF6A-4F54-8621-976316D342B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CB2DD-F6FF-4A88-A95D-E96303EB2AAB}" type="pres">
      <dgm:prSet presAssocID="{8D340CFF-8CCA-4AFD-8D52-260D017AC888}" presName="sibTrans" presStyleCnt="0"/>
      <dgm:spPr/>
      <dgm:t>
        <a:bodyPr/>
        <a:lstStyle/>
        <a:p>
          <a:endParaRPr lang="ru-RU"/>
        </a:p>
      </dgm:t>
    </dgm:pt>
    <dgm:pt modelId="{EDB24B19-77F7-440A-BFBF-D8445BA556F2}" type="pres">
      <dgm:prSet presAssocID="{36E5B88D-5F21-4F0B-BA97-7BE15620E9C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5A502-B601-4DA4-AB48-837CA1FA2498}" type="pres">
      <dgm:prSet presAssocID="{2AF3F5CF-1F8F-4428-9114-F242E3DD5DB0}" presName="sibTrans" presStyleCnt="0"/>
      <dgm:spPr/>
      <dgm:t>
        <a:bodyPr/>
        <a:lstStyle/>
        <a:p>
          <a:endParaRPr lang="ru-RU"/>
        </a:p>
      </dgm:t>
    </dgm:pt>
    <dgm:pt modelId="{435534A6-DFD7-45E3-868D-126C78DF33BC}" type="pres">
      <dgm:prSet presAssocID="{05B42F9A-F171-4997-BA64-DE77620D5B1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4CE18-821D-433F-90A3-CB3F547A0154}" type="pres">
      <dgm:prSet presAssocID="{04B18D8D-7E3A-442E-8F1F-4BD2496F389D}" presName="sibTrans" presStyleCnt="0"/>
      <dgm:spPr/>
      <dgm:t>
        <a:bodyPr/>
        <a:lstStyle/>
        <a:p>
          <a:endParaRPr lang="ru-RU"/>
        </a:p>
      </dgm:t>
    </dgm:pt>
    <dgm:pt modelId="{B0279C76-1B83-4916-85E1-FF55F8423A86}" type="pres">
      <dgm:prSet presAssocID="{CBEC6EFB-5A45-4574-83E0-80F4B8C774E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6A5565-B23E-4552-A42A-CC81C3610611}" srcId="{205EEAF2-52C6-46E7-8694-B9D010F5E475}" destId="{19301E0A-DF6A-4F54-8621-976316D342BA}" srcOrd="0" destOrd="0" parTransId="{22280F3A-7421-48C8-9074-23DB6109DE71}" sibTransId="{8D340CFF-8CCA-4AFD-8D52-260D017AC888}"/>
    <dgm:cxn modelId="{015E0AEC-4CAD-4327-8077-AEEA9F114195}" type="presOf" srcId="{205EEAF2-52C6-46E7-8694-B9D010F5E475}" destId="{4F3E2E03-86D6-4E22-B7C6-B77BBA3ECF41}" srcOrd="0" destOrd="0" presId="urn:microsoft.com/office/officeart/2005/8/layout/default"/>
    <dgm:cxn modelId="{A54F582E-7638-4846-A15D-986259C9D8D1}" type="presOf" srcId="{CBEC6EFB-5A45-4574-83E0-80F4B8C774EF}" destId="{B0279C76-1B83-4916-85E1-FF55F8423A86}" srcOrd="0" destOrd="0" presId="urn:microsoft.com/office/officeart/2005/8/layout/default"/>
    <dgm:cxn modelId="{F2904CD7-7BA7-41B9-B667-96D30B07D966}" type="presOf" srcId="{36E5B88D-5F21-4F0B-BA97-7BE15620E9C1}" destId="{EDB24B19-77F7-440A-BFBF-D8445BA556F2}" srcOrd="0" destOrd="0" presId="urn:microsoft.com/office/officeart/2005/8/layout/default"/>
    <dgm:cxn modelId="{FFA138DD-01F8-46EA-9819-45C304852C9A}" srcId="{205EEAF2-52C6-46E7-8694-B9D010F5E475}" destId="{CBEC6EFB-5A45-4574-83E0-80F4B8C774EF}" srcOrd="3" destOrd="0" parTransId="{9922F51D-27E4-4E61-88C1-14E0E609A524}" sibTransId="{02A39AA2-4220-4082-ADA3-0C6DCAD461C3}"/>
    <dgm:cxn modelId="{298E5757-F6E2-4BED-8EF8-884CA6692BDC}" srcId="{205EEAF2-52C6-46E7-8694-B9D010F5E475}" destId="{05B42F9A-F171-4997-BA64-DE77620D5B1B}" srcOrd="2" destOrd="0" parTransId="{629FB3CC-2DBA-409C-AF9E-66B9A06C98A9}" sibTransId="{04B18D8D-7E3A-442E-8F1F-4BD2496F389D}"/>
    <dgm:cxn modelId="{88F0F373-2AF5-47FD-ABE9-8F43B27BCEE0}" srcId="{205EEAF2-52C6-46E7-8694-B9D010F5E475}" destId="{36E5B88D-5F21-4F0B-BA97-7BE15620E9C1}" srcOrd="1" destOrd="0" parTransId="{19BFCEFB-AD50-4DEC-A3BB-189C8066E126}" sibTransId="{2AF3F5CF-1F8F-4428-9114-F242E3DD5DB0}"/>
    <dgm:cxn modelId="{36A31CC8-2927-4BEA-BE98-060086DE568B}" type="presOf" srcId="{05B42F9A-F171-4997-BA64-DE77620D5B1B}" destId="{435534A6-DFD7-45E3-868D-126C78DF33BC}" srcOrd="0" destOrd="0" presId="urn:microsoft.com/office/officeart/2005/8/layout/default"/>
    <dgm:cxn modelId="{A500BC11-A77E-4F84-876F-2F36C02E6E6F}" type="presOf" srcId="{19301E0A-DF6A-4F54-8621-976316D342BA}" destId="{082088A3-F093-44D0-87A1-80F4B1A4B7D8}" srcOrd="0" destOrd="0" presId="urn:microsoft.com/office/officeart/2005/8/layout/default"/>
    <dgm:cxn modelId="{5DD75789-E5A0-424B-96EA-F0AB501A13CE}" type="presParOf" srcId="{4F3E2E03-86D6-4E22-B7C6-B77BBA3ECF41}" destId="{082088A3-F093-44D0-87A1-80F4B1A4B7D8}" srcOrd="0" destOrd="0" presId="urn:microsoft.com/office/officeart/2005/8/layout/default"/>
    <dgm:cxn modelId="{C54544B2-4160-4CC0-8577-72BD03C2FC7A}" type="presParOf" srcId="{4F3E2E03-86D6-4E22-B7C6-B77BBA3ECF41}" destId="{A3ECB2DD-F6FF-4A88-A95D-E96303EB2AAB}" srcOrd="1" destOrd="0" presId="urn:microsoft.com/office/officeart/2005/8/layout/default"/>
    <dgm:cxn modelId="{F6A66471-4F6D-4C6A-98C1-AC0621C3DD0F}" type="presParOf" srcId="{4F3E2E03-86D6-4E22-B7C6-B77BBA3ECF41}" destId="{EDB24B19-77F7-440A-BFBF-D8445BA556F2}" srcOrd="2" destOrd="0" presId="urn:microsoft.com/office/officeart/2005/8/layout/default"/>
    <dgm:cxn modelId="{822E48FE-3366-41C7-AA06-D3D6DCD7DB48}" type="presParOf" srcId="{4F3E2E03-86D6-4E22-B7C6-B77BBA3ECF41}" destId="{0B95A502-B601-4DA4-AB48-837CA1FA2498}" srcOrd="3" destOrd="0" presId="urn:microsoft.com/office/officeart/2005/8/layout/default"/>
    <dgm:cxn modelId="{D6E6B5C6-F66A-470B-AEC3-82CBBB606722}" type="presParOf" srcId="{4F3E2E03-86D6-4E22-B7C6-B77BBA3ECF41}" destId="{435534A6-DFD7-45E3-868D-126C78DF33BC}" srcOrd="4" destOrd="0" presId="urn:microsoft.com/office/officeart/2005/8/layout/default"/>
    <dgm:cxn modelId="{F43A6057-9364-477C-8ED7-B028966AD460}" type="presParOf" srcId="{4F3E2E03-86D6-4E22-B7C6-B77BBA3ECF41}" destId="{2AC4CE18-821D-433F-90A3-CB3F547A0154}" srcOrd="5" destOrd="0" presId="urn:microsoft.com/office/officeart/2005/8/layout/default"/>
    <dgm:cxn modelId="{1B418E11-5F44-4359-BF78-0FB02F6599E0}" type="presParOf" srcId="{4F3E2E03-86D6-4E22-B7C6-B77BBA3ECF41}" destId="{B0279C76-1B83-4916-85E1-FF55F8423A8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05EEAF2-52C6-46E7-8694-B9D010F5E475}" type="doc">
      <dgm:prSet loTypeId="urn:microsoft.com/office/officeart/2005/8/layout/default" loCatId="list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9301E0A-DF6A-4F54-8621-976316D342BA}">
      <dgm:prSet phldrT="[Текст]"/>
      <dgm:spPr/>
      <dgm:t>
        <a:bodyPr/>
        <a:lstStyle/>
        <a:p>
          <a:r>
            <a:rPr lang="uk-UA" dirty="0" smtClean="0"/>
            <a:t>1. Художній імпульс</a:t>
          </a:r>
          <a:endParaRPr lang="ru-RU" dirty="0"/>
        </a:p>
      </dgm:t>
    </dgm:pt>
    <dgm:pt modelId="{22280F3A-7421-48C8-9074-23DB6109DE71}" type="parTrans" cxnId="{0A6A5565-B23E-4552-A42A-CC81C3610611}">
      <dgm:prSet/>
      <dgm:spPr/>
      <dgm:t>
        <a:bodyPr/>
        <a:lstStyle/>
        <a:p>
          <a:endParaRPr lang="ru-RU"/>
        </a:p>
      </dgm:t>
    </dgm:pt>
    <dgm:pt modelId="{8D340CFF-8CCA-4AFD-8D52-260D017AC888}" type="sibTrans" cxnId="{0A6A5565-B23E-4552-A42A-CC81C3610611}">
      <dgm:prSet/>
      <dgm:spPr/>
      <dgm:t>
        <a:bodyPr/>
        <a:lstStyle/>
        <a:p>
          <a:endParaRPr lang="ru-RU"/>
        </a:p>
      </dgm:t>
    </dgm:pt>
    <dgm:pt modelId="{36E5B88D-5F21-4F0B-BA97-7BE15620E9C1}">
      <dgm:prSet phldrT="[Текст]"/>
      <dgm:spPr/>
      <dgm:t>
        <a:bodyPr/>
        <a:lstStyle/>
        <a:p>
          <a:r>
            <a:rPr lang="uk-UA" dirty="0" smtClean="0"/>
            <a:t>2. Демографічні показники</a:t>
          </a:r>
          <a:endParaRPr lang="ru-RU" dirty="0"/>
        </a:p>
      </dgm:t>
    </dgm:pt>
    <dgm:pt modelId="{19BFCEFB-AD50-4DEC-A3BB-189C8066E126}" type="parTrans" cxnId="{88F0F373-2AF5-47FD-ABE9-8F43B27BCEE0}">
      <dgm:prSet/>
      <dgm:spPr/>
      <dgm:t>
        <a:bodyPr/>
        <a:lstStyle/>
        <a:p>
          <a:endParaRPr lang="ru-RU"/>
        </a:p>
      </dgm:t>
    </dgm:pt>
    <dgm:pt modelId="{2AF3F5CF-1F8F-4428-9114-F242E3DD5DB0}" type="sibTrans" cxnId="{88F0F373-2AF5-47FD-ABE9-8F43B27BCEE0}">
      <dgm:prSet/>
      <dgm:spPr/>
      <dgm:t>
        <a:bodyPr/>
        <a:lstStyle/>
        <a:p>
          <a:endParaRPr lang="ru-RU"/>
        </a:p>
      </dgm:t>
    </dgm:pt>
    <dgm:pt modelId="{05B42F9A-F171-4997-BA64-DE77620D5B1B}">
      <dgm:prSet phldrT="[Текст]"/>
      <dgm:spPr/>
      <dgm:t>
        <a:bodyPr/>
        <a:lstStyle/>
        <a:p>
          <a:r>
            <a:rPr lang="uk-UA" dirty="0" smtClean="0"/>
            <a:t>3. Дизайн досвіду</a:t>
          </a:r>
          <a:endParaRPr lang="ru-RU" dirty="0"/>
        </a:p>
      </dgm:t>
    </dgm:pt>
    <dgm:pt modelId="{629FB3CC-2DBA-409C-AF9E-66B9A06C98A9}" type="parTrans" cxnId="{298E5757-F6E2-4BED-8EF8-884CA6692BDC}">
      <dgm:prSet/>
      <dgm:spPr/>
      <dgm:t>
        <a:bodyPr/>
        <a:lstStyle/>
        <a:p>
          <a:endParaRPr lang="ru-RU"/>
        </a:p>
      </dgm:t>
    </dgm:pt>
    <dgm:pt modelId="{04B18D8D-7E3A-442E-8F1F-4BD2496F389D}" type="sibTrans" cxnId="{298E5757-F6E2-4BED-8EF8-884CA6692BDC}">
      <dgm:prSet/>
      <dgm:spPr/>
      <dgm:t>
        <a:bodyPr/>
        <a:lstStyle/>
        <a:p>
          <a:endParaRPr lang="ru-RU"/>
        </a:p>
      </dgm:t>
    </dgm:pt>
    <dgm:pt modelId="{CBEC6EFB-5A45-4574-83E0-80F4B8C774EF}">
      <dgm:prSet phldrT="[Текст]"/>
      <dgm:spPr/>
      <dgm:t>
        <a:bodyPr/>
        <a:lstStyle/>
        <a:p>
          <a:r>
            <a:rPr lang="uk-UA" dirty="0" smtClean="0"/>
            <a:t>4. Інновації</a:t>
          </a:r>
          <a:endParaRPr lang="ru-RU" dirty="0"/>
        </a:p>
      </dgm:t>
    </dgm:pt>
    <dgm:pt modelId="{9922F51D-27E4-4E61-88C1-14E0E609A524}" type="parTrans" cxnId="{FFA138DD-01F8-46EA-9819-45C304852C9A}">
      <dgm:prSet/>
      <dgm:spPr/>
      <dgm:t>
        <a:bodyPr/>
        <a:lstStyle/>
        <a:p>
          <a:endParaRPr lang="ru-RU"/>
        </a:p>
      </dgm:t>
    </dgm:pt>
    <dgm:pt modelId="{02A39AA2-4220-4082-ADA3-0C6DCAD461C3}" type="sibTrans" cxnId="{FFA138DD-01F8-46EA-9819-45C304852C9A}">
      <dgm:prSet/>
      <dgm:spPr/>
      <dgm:t>
        <a:bodyPr/>
        <a:lstStyle/>
        <a:p>
          <a:endParaRPr lang="ru-RU"/>
        </a:p>
      </dgm:t>
    </dgm:pt>
    <dgm:pt modelId="{E508FE99-0D27-46F6-9720-2DC5DB00A09A}">
      <dgm:prSet phldrT="[Текст]"/>
      <dgm:spPr/>
      <dgm:t>
        <a:bodyPr/>
        <a:lstStyle/>
        <a:p>
          <a:r>
            <a:rPr lang="uk-UA" dirty="0" smtClean="0"/>
            <a:t>5. Бізнес та маркетинг</a:t>
          </a:r>
          <a:endParaRPr lang="ru-RU" dirty="0"/>
        </a:p>
      </dgm:t>
    </dgm:pt>
    <dgm:pt modelId="{743C38DB-DC91-4781-A3BF-08C334CA6075}" type="parTrans" cxnId="{E570EFE7-42D5-4F73-86BF-CFC86C20EA03}">
      <dgm:prSet/>
      <dgm:spPr/>
      <dgm:t>
        <a:bodyPr/>
        <a:lstStyle/>
        <a:p>
          <a:endParaRPr lang="ru-RU"/>
        </a:p>
      </dgm:t>
    </dgm:pt>
    <dgm:pt modelId="{0045E524-C2F9-4A90-9720-272BFB858D24}" type="sibTrans" cxnId="{E570EFE7-42D5-4F73-86BF-CFC86C20EA03}">
      <dgm:prSet/>
      <dgm:spPr/>
      <dgm:t>
        <a:bodyPr/>
        <a:lstStyle/>
        <a:p>
          <a:endParaRPr lang="ru-RU"/>
        </a:p>
      </dgm:t>
    </dgm:pt>
    <dgm:pt modelId="{86B543A7-B42D-458D-AFD4-20C825F71FD9}">
      <dgm:prSet phldrT="[Текст]"/>
      <dgm:spPr/>
      <dgm:t>
        <a:bodyPr/>
        <a:lstStyle/>
        <a:p>
          <a:r>
            <a:rPr lang="uk-UA" dirty="0" smtClean="0"/>
            <a:t>6. Інженерія</a:t>
          </a:r>
          <a:endParaRPr lang="ru-RU" dirty="0"/>
        </a:p>
      </dgm:t>
    </dgm:pt>
    <dgm:pt modelId="{B3866ED6-F82E-465A-BCA3-1FD29D39019B}" type="parTrans" cxnId="{7ADF66A9-A8D3-421C-B04F-8D0B3A139667}">
      <dgm:prSet/>
      <dgm:spPr/>
      <dgm:t>
        <a:bodyPr/>
        <a:lstStyle/>
        <a:p>
          <a:endParaRPr lang="ru-RU"/>
        </a:p>
      </dgm:t>
    </dgm:pt>
    <dgm:pt modelId="{8FEE3446-468C-4266-AD31-CF90D38C5864}" type="sibTrans" cxnId="{7ADF66A9-A8D3-421C-B04F-8D0B3A139667}">
      <dgm:prSet/>
      <dgm:spPr/>
      <dgm:t>
        <a:bodyPr/>
        <a:lstStyle/>
        <a:p>
          <a:endParaRPr lang="ru-RU"/>
        </a:p>
      </dgm:t>
    </dgm:pt>
    <dgm:pt modelId="{F49F6108-AAB5-4405-8B84-CB7900C921F6}">
      <dgm:prSet phldrT="[Текст]"/>
      <dgm:spPr/>
      <dgm:t>
        <a:bodyPr/>
        <a:lstStyle/>
        <a:p>
          <a:r>
            <a:rPr lang="uk-UA" dirty="0" smtClean="0"/>
            <a:t>7. Соціальні та громадські </a:t>
          </a:r>
          <a:r>
            <a:rPr lang="uk-UA" dirty="0" err="1" smtClean="0"/>
            <a:t>завданняч</a:t>
          </a:r>
          <a:endParaRPr lang="ru-RU" dirty="0"/>
        </a:p>
      </dgm:t>
    </dgm:pt>
    <dgm:pt modelId="{D8F8F10A-9865-42F5-8154-CC0EB1A54CCB}" type="parTrans" cxnId="{4EEE0F86-B68E-43F0-B8C2-6E8EFDCAF06E}">
      <dgm:prSet/>
      <dgm:spPr/>
      <dgm:t>
        <a:bodyPr/>
        <a:lstStyle/>
        <a:p>
          <a:endParaRPr lang="ru-RU"/>
        </a:p>
      </dgm:t>
    </dgm:pt>
    <dgm:pt modelId="{04E18966-9893-4486-9569-6CDE36F45E03}" type="sibTrans" cxnId="{4EEE0F86-B68E-43F0-B8C2-6E8EFDCAF06E}">
      <dgm:prSet/>
      <dgm:spPr/>
      <dgm:t>
        <a:bodyPr/>
        <a:lstStyle/>
        <a:p>
          <a:endParaRPr lang="ru-RU"/>
        </a:p>
      </dgm:t>
    </dgm:pt>
    <dgm:pt modelId="{673958B1-3B1D-460D-8CCF-88147D8744B4}">
      <dgm:prSet phldrT="[Текст]"/>
      <dgm:spPr/>
      <dgm:t>
        <a:bodyPr/>
        <a:lstStyle/>
        <a:p>
          <a:r>
            <a:rPr lang="en-US" dirty="0" smtClean="0"/>
            <a:t>8. </a:t>
          </a:r>
          <a:r>
            <a:rPr lang="en-US" dirty="0" err="1" smtClean="0"/>
            <a:t>Playtesting</a:t>
          </a:r>
          <a:endParaRPr lang="ru-RU" dirty="0"/>
        </a:p>
      </dgm:t>
    </dgm:pt>
    <dgm:pt modelId="{C401D119-8FB7-41D0-8AAC-0759137CE1DD}" type="parTrans" cxnId="{D1CC0D6F-60BF-49F7-80DF-1E2D7EE59B82}">
      <dgm:prSet/>
      <dgm:spPr/>
      <dgm:t>
        <a:bodyPr/>
        <a:lstStyle/>
        <a:p>
          <a:endParaRPr lang="ru-RU"/>
        </a:p>
      </dgm:t>
    </dgm:pt>
    <dgm:pt modelId="{C0C82F7D-2EBF-4BB5-8E53-CF83A77FE388}" type="sibTrans" cxnId="{D1CC0D6F-60BF-49F7-80DF-1E2D7EE59B82}">
      <dgm:prSet/>
      <dgm:spPr/>
      <dgm:t>
        <a:bodyPr/>
        <a:lstStyle/>
        <a:p>
          <a:endParaRPr lang="ru-RU"/>
        </a:p>
      </dgm:t>
    </dgm:pt>
    <dgm:pt modelId="{4F3E2E03-86D6-4E22-B7C6-B77BBA3ECF41}" type="pres">
      <dgm:prSet presAssocID="{205EEAF2-52C6-46E7-8694-B9D010F5E4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2088A3-F093-44D0-87A1-80F4B1A4B7D8}" type="pres">
      <dgm:prSet presAssocID="{19301E0A-DF6A-4F54-8621-976316D342B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CB2DD-F6FF-4A88-A95D-E96303EB2AAB}" type="pres">
      <dgm:prSet presAssocID="{8D340CFF-8CCA-4AFD-8D52-260D017AC888}" presName="sibTrans" presStyleCnt="0"/>
      <dgm:spPr/>
      <dgm:t>
        <a:bodyPr/>
        <a:lstStyle/>
        <a:p>
          <a:endParaRPr lang="ru-RU"/>
        </a:p>
      </dgm:t>
    </dgm:pt>
    <dgm:pt modelId="{EDB24B19-77F7-440A-BFBF-D8445BA556F2}" type="pres">
      <dgm:prSet presAssocID="{36E5B88D-5F21-4F0B-BA97-7BE15620E9C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5A502-B601-4DA4-AB48-837CA1FA2498}" type="pres">
      <dgm:prSet presAssocID="{2AF3F5CF-1F8F-4428-9114-F242E3DD5DB0}" presName="sibTrans" presStyleCnt="0"/>
      <dgm:spPr/>
      <dgm:t>
        <a:bodyPr/>
        <a:lstStyle/>
        <a:p>
          <a:endParaRPr lang="ru-RU"/>
        </a:p>
      </dgm:t>
    </dgm:pt>
    <dgm:pt modelId="{435534A6-DFD7-45E3-868D-126C78DF33BC}" type="pres">
      <dgm:prSet presAssocID="{05B42F9A-F171-4997-BA64-DE77620D5B1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4CE18-821D-433F-90A3-CB3F547A0154}" type="pres">
      <dgm:prSet presAssocID="{04B18D8D-7E3A-442E-8F1F-4BD2496F389D}" presName="sibTrans" presStyleCnt="0"/>
      <dgm:spPr/>
      <dgm:t>
        <a:bodyPr/>
        <a:lstStyle/>
        <a:p>
          <a:endParaRPr lang="ru-RU"/>
        </a:p>
      </dgm:t>
    </dgm:pt>
    <dgm:pt modelId="{B0279C76-1B83-4916-85E1-FF55F8423A86}" type="pres">
      <dgm:prSet presAssocID="{CBEC6EFB-5A45-4574-83E0-80F4B8C774E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F6805-5716-4DEC-AD44-0178B23C8BA2}" type="pres">
      <dgm:prSet presAssocID="{02A39AA2-4220-4082-ADA3-0C6DCAD461C3}" presName="sibTrans" presStyleCnt="0"/>
      <dgm:spPr/>
    </dgm:pt>
    <dgm:pt modelId="{97C686E0-C1AE-496A-8371-344586553F5D}" type="pres">
      <dgm:prSet presAssocID="{E508FE99-0D27-46F6-9720-2DC5DB00A09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64E5A-CB4C-4B0B-9664-CCCA8FD5B7CA}" type="pres">
      <dgm:prSet presAssocID="{0045E524-C2F9-4A90-9720-272BFB858D24}" presName="sibTrans" presStyleCnt="0"/>
      <dgm:spPr/>
    </dgm:pt>
    <dgm:pt modelId="{AB9EDAFA-2FB9-4BDE-96BD-60CAB7A74126}" type="pres">
      <dgm:prSet presAssocID="{86B543A7-B42D-458D-AFD4-20C825F71FD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8713D-5673-43AA-97D9-6C573F9E8ED3}" type="pres">
      <dgm:prSet presAssocID="{8FEE3446-468C-4266-AD31-CF90D38C5864}" presName="sibTrans" presStyleCnt="0"/>
      <dgm:spPr/>
    </dgm:pt>
    <dgm:pt modelId="{E7EF07C9-208B-46ED-91E9-F3951447A1A3}" type="pres">
      <dgm:prSet presAssocID="{F49F6108-AAB5-4405-8B84-CB7900C921F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F6466-290E-449A-910C-718BF59FC0A7}" type="pres">
      <dgm:prSet presAssocID="{04E18966-9893-4486-9569-6CDE36F45E03}" presName="sibTrans" presStyleCnt="0"/>
      <dgm:spPr/>
    </dgm:pt>
    <dgm:pt modelId="{A0024444-88C2-441C-9147-F8C58C56748F}" type="pres">
      <dgm:prSet presAssocID="{673958B1-3B1D-460D-8CCF-88147D8744B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F0F373-2AF5-47FD-ABE9-8F43B27BCEE0}" srcId="{205EEAF2-52C6-46E7-8694-B9D010F5E475}" destId="{36E5B88D-5F21-4F0B-BA97-7BE15620E9C1}" srcOrd="1" destOrd="0" parTransId="{19BFCEFB-AD50-4DEC-A3BB-189C8066E126}" sibTransId="{2AF3F5CF-1F8F-4428-9114-F242E3DD5DB0}"/>
    <dgm:cxn modelId="{E570EFE7-42D5-4F73-86BF-CFC86C20EA03}" srcId="{205EEAF2-52C6-46E7-8694-B9D010F5E475}" destId="{E508FE99-0D27-46F6-9720-2DC5DB00A09A}" srcOrd="4" destOrd="0" parTransId="{743C38DB-DC91-4781-A3BF-08C334CA6075}" sibTransId="{0045E524-C2F9-4A90-9720-272BFB858D24}"/>
    <dgm:cxn modelId="{A069A1C7-C58E-47E9-970A-7B506E2321D4}" type="presOf" srcId="{19301E0A-DF6A-4F54-8621-976316D342BA}" destId="{082088A3-F093-44D0-87A1-80F4B1A4B7D8}" srcOrd="0" destOrd="0" presId="urn:microsoft.com/office/officeart/2005/8/layout/default"/>
    <dgm:cxn modelId="{27A40F4F-6D05-4240-A017-4BE5D929D4E9}" type="presOf" srcId="{F49F6108-AAB5-4405-8B84-CB7900C921F6}" destId="{E7EF07C9-208B-46ED-91E9-F3951447A1A3}" srcOrd="0" destOrd="0" presId="urn:microsoft.com/office/officeart/2005/8/layout/default"/>
    <dgm:cxn modelId="{2D753121-134E-41B9-BC86-D40E215A178B}" type="presOf" srcId="{05B42F9A-F171-4997-BA64-DE77620D5B1B}" destId="{435534A6-DFD7-45E3-868D-126C78DF33BC}" srcOrd="0" destOrd="0" presId="urn:microsoft.com/office/officeart/2005/8/layout/default"/>
    <dgm:cxn modelId="{FFA138DD-01F8-46EA-9819-45C304852C9A}" srcId="{205EEAF2-52C6-46E7-8694-B9D010F5E475}" destId="{CBEC6EFB-5A45-4574-83E0-80F4B8C774EF}" srcOrd="3" destOrd="0" parTransId="{9922F51D-27E4-4E61-88C1-14E0E609A524}" sibTransId="{02A39AA2-4220-4082-ADA3-0C6DCAD461C3}"/>
    <dgm:cxn modelId="{9D81648E-B8E3-4ECF-BDA6-7CF2FEB4409A}" type="presOf" srcId="{205EEAF2-52C6-46E7-8694-B9D010F5E475}" destId="{4F3E2E03-86D6-4E22-B7C6-B77BBA3ECF41}" srcOrd="0" destOrd="0" presId="urn:microsoft.com/office/officeart/2005/8/layout/default"/>
    <dgm:cxn modelId="{168EC055-AFD5-4A51-85C2-C9ACFBE64478}" type="presOf" srcId="{673958B1-3B1D-460D-8CCF-88147D8744B4}" destId="{A0024444-88C2-441C-9147-F8C58C56748F}" srcOrd="0" destOrd="0" presId="urn:microsoft.com/office/officeart/2005/8/layout/default"/>
    <dgm:cxn modelId="{AC490B21-6EEA-4C34-B8AA-3C41F0118F09}" type="presOf" srcId="{36E5B88D-5F21-4F0B-BA97-7BE15620E9C1}" destId="{EDB24B19-77F7-440A-BFBF-D8445BA556F2}" srcOrd="0" destOrd="0" presId="urn:microsoft.com/office/officeart/2005/8/layout/default"/>
    <dgm:cxn modelId="{7ADF66A9-A8D3-421C-B04F-8D0B3A139667}" srcId="{205EEAF2-52C6-46E7-8694-B9D010F5E475}" destId="{86B543A7-B42D-458D-AFD4-20C825F71FD9}" srcOrd="5" destOrd="0" parTransId="{B3866ED6-F82E-465A-BCA3-1FD29D39019B}" sibTransId="{8FEE3446-468C-4266-AD31-CF90D38C5864}"/>
    <dgm:cxn modelId="{A976840F-B432-48C1-8D64-0E64F0AD3099}" type="presOf" srcId="{E508FE99-0D27-46F6-9720-2DC5DB00A09A}" destId="{97C686E0-C1AE-496A-8371-344586553F5D}" srcOrd="0" destOrd="0" presId="urn:microsoft.com/office/officeart/2005/8/layout/default"/>
    <dgm:cxn modelId="{F87F5046-4BD1-4924-904C-FBF2CCE792A9}" type="presOf" srcId="{86B543A7-B42D-458D-AFD4-20C825F71FD9}" destId="{AB9EDAFA-2FB9-4BDE-96BD-60CAB7A74126}" srcOrd="0" destOrd="0" presId="urn:microsoft.com/office/officeart/2005/8/layout/default"/>
    <dgm:cxn modelId="{DE5F6933-7D79-45C2-9575-9542F00B71C5}" type="presOf" srcId="{CBEC6EFB-5A45-4574-83E0-80F4B8C774EF}" destId="{B0279C76-1B83-4916-85E1-FF55F8423A86}" srcOrd="0" destOrd="0" presId="urn:microsoft.com/office/officeart/2005/8/layout/default"/>
    <dgm:cxn modelId="{4EEE0F86-B68E-43F0-B8C2-6E8EFDCAF06E}" srcId="{205EEAF2-52C6-46E7-8694-B9D010F5E475}" destId="{F49F6108-AAB5-4405-8B84-CB7900C921F6}" srcOrd="6" destOrd="0" parTransId="{D8F8F10A-9865-42F5-8154-CC0EB1A54CCB}" sibTransId="{04E18966-9893-4486-9569-6CDE36F45E03}"/>
    <dgm:cxn modelId="{0A6A5565-B23E-4552-A42A-CC81C3610611}" srcId="{205EEAF2-52C6-46E7-8694-B9D010F5E475}" destId="{19301E0A-DF6A-4F54-8621-976316D342BA}" srcOrd="0" destOrd="0" parTransId="{22280F3A-7421-48C8-9074-23DB6109DE71}" sibTransId="{8D340CFF-8CCA-4AFD-8D52-260D017AC888}"/>
    <dgm:cxn modelId="{D1CC0D6F-60BF-49F7-80DF-1E2D7EE59B82}" srcId="{205EEAF2-52C6-46E7-8694-B9D010F5E475}" destId="{673958B1-3B1D-460D-8CCF-88147D8744B4}" srcOrd="7" destOrd="0" parTransId="{C401D119-8FB7-41D0-8AAC-0759137CE1DD}" sibTransId="{C0C82F7D-2EBF-4BB5-8E53-CF83A77FE388}"/>
    <dgm:cxn modelId="{298E5757-F6E2-4BED-8EF8-884CA6692BDC}" srcId="{205EEAF2-52C6-46E7-8694-B9D010F5E475}" destId="{05B42F9A-F171-4997-BA64-DE77620D5B1B}" srcOrd="2" destOrd="0" parTransId="{629FB3CC-2DBA-409C-AF9E-66B9A06C98A9}" sibTransId="{04B18D8D-7E3A-442E-8F1F-4BD2496F389D}"/>
    <dgm:cxn modelId="{9D601850-838E-41F7-B5F0-8DE46D02376A}" type="presParOf" srcId="{4F3E2E03-86D6-4E22-B7C6-B77BBA3ECF41}" destId="{082088A3-F093-44D0-87A1-80F4B1A4B7D8}" srcOrd="0" destOrd="0" presId="urn:microsoft.com/office/officeart/2005/8/layout/default"/>
    <dgm:cxn modelId="{14370B96-C19B-495A-96EF-D4AD4B178D76}" type="presParOf" srcId="{4F3E2E03-86D6-4E22-B7C6-B77BBA3ECF41}" destId="{A3ECB2DD-F6FF-4A88-A95D-E96303EB2AAB}" srcOrd="1" destOrd="0" presId="urn:microsoft.com/office/officeart/2005/8/layout/default"/>
    <dgm:cxn modelId="{92DA8940-635B-4BF5-BA0D-BCEF08A8FDB7}" type="presParOf" srcId="{4F3E2E03-86D6-4E22-B7C6-B77BBA3ECF41}" destId="{EDB24B19-77F7-440A-BFBF-D8445BA556F2}" srcOrd="2" destOrd="0" presId="urn:microsoft.com/office/officeart/2005/8/layout/default"/>
    <dgm:cxn modelId="{970D0875-C98F-45B3-A6E6-CDA25ED47493}" type="presParOf" srcId="{4F3E2E03-86D6-4E22-B7C6-B77BBA3ECF41}" destId="{0B95A502-B601-4DA4-AB48-837CA1FA2498}" srcOrd="3" destOrd="0" presId="urn:microsoft.com/office/officeart/2005/8/layout/default"/>
    <dgm:cxn modelId="{D2E1FFD4-AC23-4DEB-A7BE-772FC40BC842}" type="presParOf" srcId="{4F3E2E03-86D6-4E22-B7C6-B77BBA3ECF41}" destId="{435534A6-DFD7-45E3-868D-126C78DF33BC}" srcOrd="4" destOrd="0" presId="urn:microsoft.com/office/officeart/2005/8/layout/default"/>
    <dgm:cxn modelId="{BE88AEB8-7C5E-40CE-8B2E-54470A994875}" type="presParOf" srcId="{4F3E2E03-86D6-4E22-B7C6-B77BBA3ECF41}" destId="{2AC4CE18-821D-433F-90A3-CB3F547A0154}" srcOrd="5" destOrd="0" presId="urn:microsoft.com/office/officeart/2005/8/layout/default"/>
    <dgm:cxn modelId="{EA222415-E157-41A8-9989-9B5DFF00D07D}" type="presParOf" srcId="{4F3E2E03-86D6-4E22-B7C6-B77BBA3ECF41}" destId="{B0279C76-1B83-4916-85E1-FF55F8423A86}" srcOrd="6" destOrd="0" presId="urn:microsoft.com/office/officeart/2005/8/layout/default"/>
    <dgm:cxn modelId="{7D288AFA-4E70-4298-8CEC-350AE13DA888}" type="presParOf" srcId="{4F3E2E03-86D6-4E22-B7C6-B77BBA3ECF41}" destId="{F11F6805-5716-4DEC-AD44-0178B23C8BA2}" srcOrd="7" destOrd="0" presId="urn:microsoft.com/office/officeart/2005/8/layout/default"/>
    <dgm:cxn modelId="{B5A9EE19-C23A-44E6-AC6E-C37D0180E96D}" type="presParOf" srcId="{4F3E2E03-86D6-4E22-B7C6-B77BBA3ECF41}" destId="{97C686E0-C1AE-496A-8371-344586553F5D}" srcOrd="8" destOrd="0" presId="urn:microsoft.com/office/officeart/2005/8/layout/default"/>
    <dgm:cxn modelId="{8362134C-A42E-4ADB-976C-D8039D87B49B}" type="presParOf" srcId="{4F3E2E03-86D6-4E22-B7C6-B77BBA3ECF41}" destId="{ED964E5A-CB4C-4B0B-9664-CCCA8FD5B7CA}" srcOrd="9" destOrd="0" presId="urn:microsoft.com/office/officeart/2005/8/layout/default"/>
    <dgm:cxn modelId="{DBFE36A9-9C0D-4FF6-BFDF-254BE93C6045}" type="presParOf" srcId="{4F3E2E03-86D6-4E22-B7C6-B77BBA3ECF41}" destId="{AB9EDAFA-2FB9-4BDE-96BD-60CAB7A74126}" srcOrd="10" destOrd="0" presId="urn:microsoft.com/office/officeart/2005/8/layout/default"/>
    <dgm:cxn modelId="{A0E80D23-C013-407A-8C8B-E76B75B9B7DA}" type="presParOf" srcId="{4F3E2E03-86D6-4E22-B7C6-B77BBA3ECF41}" destId="{D208713D-5673-43AA-97D9-6C573F9E8ED3}" srcOrd="11" destOrd="0" presId="urn:microsoft.com/office/officeart/2005/8/layout/default"/>
    <dgm:cxn modelId="{456648ED-1388-494B-9EC1-EBA085F75419}" type="presParOf" srcId="{4F3E2E03-86D6-4E22-B7C6-B77BBA3ECF41}" destId="{E7EF07C9-208B-46ED-91E9-F3951447A1A3}" srcOrd="12" destOrd="0" presId="urn:microsoft.com/office/officeart/2005/8/layout/default"/>
    <dgm:cxn modelId="{FE67447B-554E-4E54-9A9F-B211C352FFE7}" type="presParOf" srcId="{4F3E2E03-86D6-4E22-B7C6-B77BBA3ECF41}" destId="{110F6466-290E-449A-910C-718BF59FC0A7}" srcOrd="13" destOrd="0" presId="urn:microsoft.com/office/officeart/2005/8/layout/default"/>
    <dgm:cxn modelId="{7EB12D8D-78A6-4E74-9A64-F5F432F1BB4C}" type="presParOf" srcId="{4F3E2E03-86D6-4E22-B7C6-B77BBA3ECF41}" destId="{A0024444-88C2-441C-9147-F8C58C56748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 custT="1"/>
      <dgm:spPr/>
      <dgm:t>
        <a:bodyPr/>
        <a:lstStyle/>
        <a:p>
          <a:endParaRPr lang="ru-RU" sz="2000" dirty="0"/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 sz="2000"/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 sz="2000"/>
        </a:p>
      </dgm:t>
    </dgm:pt>
    <dgm:pt modelId="{E64099F6-6BD3-4E91-B72A-FE732A3E2132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</a:rPr>
            <a:t>Реальний світ</a:t>
          </a:r>
          <a:endParaRPr lang="ru-RU" sz="2000" dirty="0">
            <a:solidFill>
              <a:srgbClr val="002060"/>
            </a:solidFill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 sz="2000"/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 sz="2000"/>
        </a:p>
      </dgm:t>
    </dgm:pt>
    <dgm:pt modelId="{D18A89D7-1B4F-46A9-B107-57AB4920BF92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</a:rPr>
            <a:t>Виховання</a:t>
          </a:r>
          <a:endParaRPr lang="ru-RU" sz="2000" dirty="0">
            <a:solidFill>
              <a:srgbClr val="002060"/>
            </a:solidFill>
          </a:endParaRPr>
        </a:p>
      </dgm:t>
    </dgm:pt>
    <dgm:pt modelId="{7746822C-29E1-49A0-AC8D-8B25D9CBD248}" type="parTrans" cxnId="{2B984E69-28B0-44FE-84A1-79E443B96115}">
      <dgm:prSet/>
      <dgm:spPr/>
      <dgm:t>
        <a:bodyPr/>
        <a:lstStyle/>
        <a:p>
          <a:endParaRPr lang="ru-RU" sz="2000"/>
        </a:p>
      </dgm:t>
    </dgm:pt>
    <dgm:pt modelId="{E7BFE5BB-58DD-4619-82F0-A2AAF4C1477F}" type="sibTrans" cxnId="{2B984E69-28B0-44FE-84A1-79E443B96115}">
      <dgm:prSet/>
      <dgm:spPr/>
      <dgm:t>
        <a:bodyPr/>
        <a:lstStyle/>
        <a:p>
          <a:endParaRPr lang="ru-RU" sz="2000"/>
        </a:p>
      </dgm:t>
    </dgm:pt>
    <dgm:pt modelId="{8BAE42B4-94D8-434A-86D3-F4D0063AF408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</a:rPr>
            <a:t>Діалог та вербальні головоломки</a:t>
          </a:r>
          <a:endParaRPr lang="ru-RU" sz="2000" dirty="0">
            <a:solidFill>
              <a:srgbClr val="002060"/>
            </a:solidFill>
          </a:endParaRPr>
        </a:p>
      </dgm:t>
    </dgm:pt>
    <dgm:pt modelId="{289DB3EE-8E1C-4837-997D-4831D4AE71CB}" type="parTrans" cxnId="{57BD7151-F81D-4C3A-921D-CBE576ED5B54}">
      <dgm:prSet/>
      <dgm:spPr/>
      <dgm:t>
        <a:bodyPr/>
        <a:lstStyle/>
        <a:p>
          <a:endParaRPr lang="ru-RU" sz="2000"/>
        </a:p>
      </dgm:t>
    </dgm:pt>
    <dgm:pt modelId="{9BFD5CE4-D6E7-4FCC-98A0-6DCE4C7B17B4}" type="sibTrans" cxnId="{57BD7151-F81D-4C3A-921D-CBE576ED5B54}">
      <dgm:prSet/>
      <dgm:spPr/>
      <dgm:t>
        <a:bodyPr/>
        <a:lstStyle/>
        <a:p>
          <a:endParaRPr lang="ru-RU" sz="2000"/>
        </a:p>
      </dgm:t>
    </dgm:pt>
    <dgm:pt modelId="{97C03340-A470-4719-B6B4-AFBED74578F0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</a:rPr>
            <a:t>Навчання за аналогією</a:t>
          </a:r>
          <a:endParaRPr lang="ru-RU" sz="2000" dirty="0">
            <a:solidFill>
              <a:srgbClr val="002060"/>
            </a:solidFill>
          </a:endParaRPr>
        </a:p>
      </dgm:t>
    </dgm:pt>
    <dgm:pt modelId="{DC65AEDC-C6BE-473C-ABAD-66082AF27E07}" type="parTrans" cxnId="{2DFE6F43-3C54-4ECB-8F2D-609600B9D40B}">
      <dgm:prSet/>
      <dgm:spPr/>
      <dgm:t>
        <a:bodyPr/>
        <a:lstStyle/>
        <a:p>
          <a:endParaRPr lang="ru-RU" sz="2000"/>
        </a:p>
      </dgm:t>
    </dgm:pt>
    <dgm:pt modelId="{03B4C547-2CD6-48E4-8D85-FEFF73636D16}" type="sibTrans" cxnId="{2DFE6F43-3C54-4ECB-8F2D-609600B9D40B}">
      <dgm:prSet/>
      <dgm:spPr/>
      <dgm:t>
        <a:bodyPr/>
        <a:lstStyle/>
        <a:p>
          <a:endParaRPr lang="ru-RU" sz="2000"/>
        </a:p>
      </dgm:t>
    </dgm:pt>
    <dgm:pt modelId="{900349F5-3F4E-4A06-9047-0696A9F229ED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rgbClr val="002060"/>
              </a:solidFill>
            </a:rPr>
            <a:t>Емоц</a:t>
          </a:r>
          <a:r>
            <a:rPr lang="uk-UA" sz="2000" dirty="0" err="1" smtClean="0">
              <a:solidFill>
                <a:srgbClr val="002060"/>
              </a:solidFill>
            </a:rPr>
            <a:t>ійність</a:t>
          </a:r>
          <a:r>
            <a:rPr lang="uk-UA" sz="2000" dirty="0" smtClean="0">
              <a:solidFill>
                <a:srgbClr val="002060"/>
              </a:solidFill>
            </a:rPr>
            <a:t> та почуття</a:t>
          </a:r>
          <a:endParaRPr lang="ru-RU" sz="2000" dirty="0">
            <a:solidFill>
              <a:srgbClr val="002060"/>
            </a:solidFill>
          </a:endParaRPr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 sz="2000"/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 sz="2000"/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6" custLinFactNeighborX="-5297" custLinFactNeighborY="-49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6" custScaleX="98253" custScaleY="41126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5" custLinFactNeighborX="-468" custLinFactNeighborY="-735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6" custScaleX="98680" custScaleY="40884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5"/>
      <dgm:spPr/>
    </dgm:pt>
    <dgm:pt modelId="{0CEB64EC-4D3A-4013-9061-6817EBB8216E}" type="pres">
      <dgm:prSet presAssocID="{E64099F6-6BD3-4E91-B72A-FE732A3E2132}" presName="vertSpace2b" presStyleCnt="0"/>
      <dgm:spPr/>
    </dgm:pt>
    <dgm:pt modelId="{127C952B-9192-4C98-82AA-B62152609677}" type="pres">
      <dgm:prSet presAssocID="{D18A89D7-1B4F-46A9-B107-57AB4920BF92}" presName="horz2" presStyleCnt="0"/>
      <dgm:spPr/>
    </dgm:pt>
    <dgm:pt modelId="{644F9ED5-F26F-468E-AA77-F87F732F478B}" type="pres">
      <dgm:prSet presAssocID="{D18A89D7-1B4F-46A9-B107-57AB4920BF92}" presName="horzSpace2" presStyleCnt="0"/>
      <dgm:spPr/>
    </dgm:pt>
    <dgm:pt modelId="{7416CD16-8B20-4FBD-B95A-3578670EA6CC}" type="pres">
      <dgm:prSet presAssocID="{D18A89D7-1B4F-46A9-B107-57AB4920BF92}" presName="tx2" presStyleLbl="revTx" presStyleIdx="3" presStyleCnt="6" custScaleX="100799" custScaleY="40948"/>
      <dgm:spPr/>
      <dgm:t>
        <a:bodyPr/>
        <a:lstStyle/>
        <a:p>
          <a:endParaRPr lang="ru-RU"/>
        </a:p>
      </dgm:t>
    </dgm:pt>
    <dgm:pt modelId="{AC76D483-1091-4B34-93C6-DA405D311A79}" type="pres">
      <dgm:prSet presAssocID="{D18A89D7-1B4F-46A9-B107-57AB4920BF92}" presName="vert2" presStyleCnt="0"/>
      <dgm:spPr/>
    </dgm:pt>
    <dgm:pt modelId="{C4E51EB5-CCD5-462A-9B1C-DFF5424A41C3}" type="pres">
      <dgm:prSet presAssocID="{D18A89D7-1B4F-46A9-B107-57AB4920BF92}" presName="thinLine2b" presStyleLbl="callout" presStyleIdx="2" presStyleCnt="5"/>
      <dgm:spPr/>
    </dgm:pt>
    <dgm:pt modelId="{7DC9B1F6-496F-433A-8D68-B189BB55291B}" type="pres">
      <dgm:prSet presAssocID="{D18A89D7-1B4F-46A9-B107-57AB4920BF92}" presName="vertSpace2b" presStyleCnt="0"/>
      <dgm:spPr/>
    </dgm:pt>
    <dgm:pt modelId="{BF4A459C-477B-44F8-8B34-FC083CB38A4F}" type="pres">
      <dgm:prSet presAssocID="{8BAE42B4-94D8-434A-86D3-F4D0063AF408}" presName="horz2" presStyleCnt="0"/>
      <dgm:spPr/>
    </dgm:pt>
    <dgm:pt modelId="{8EAB67C9-9947-48CC-A095-35E639C1B0E4}" type="pres">
      <dgm:prSet presAssocID="{8BAE42B4-94D8-434A-86D3-F4D0063AF408}" presName="horzSpace2" presStyleCnt="0"/>
      <dgm:spPr/>
    </dgm:pt>
    <dgm:pt modelId="{CFEC125E-588C-4CB1-BDA5-00C419DAE926}" type="pres">
      <dgm:prSet presAssocID="{8BAE42B4-94D8-434A-86D3-F4D0063AF408}" presName="tx2" presStyleLbl="revTx" presStyleIdx="4" presStyleCnt="6" custScaleX="101884" custScaleY="44538"/>
      <dgm:spPr/>
      <dgm:t>
        <a:bodyPr/>
        <a:lstStyle/>
        <a:p>
          <a:endParaRPr lang="ru-RU"/>
        </a:p>
      </dgm:t>
    </dgm:pt>
    <dgm:pt modelId="{763036ED-03AE-41C9-B330-A8785CB29F0A}" type="pres">
      <dgm:prSet presAssocID="{8BAE42B4-94D8-434A-86D3-F4D0063AF408}" presName="vert2" presStyleCnt="0"/>
      <dgm:spPr/>
    </dgm:pt>
    <dgm:pt modelId="{86786651-351A-4FA7-AFE9-491453237661}" type="pres">
      <dgm:prSet presAssocID="{8BAE42B4-94D8-434A-86D3-F4D0063AF408}" presName="thinLine2b" presStyleLbl="callout" presStyleIdx="3" presStyleCnt="5"/>
      <dgm:spPr/>
    </dgm:pt>
    <dgm:pt modelId="{44497F7A-C3F6-4AFE-9635-DF367E1053D4}" type="pres">
      <dgm:prSet presAssocID="{8BAE42B4-94D8-434A-86D3-F4D0063AF408}" presName="vertSpace2b" presStyleCnt="0"/>
      <dgm:spPr/>
    </dgm:pt>
    <dgm:pt modelId="{2E7486BC-9154-433E-AE9C-D1003A976024}" type="pres">
      <dgm:prSet presAssocID="{97C03340-A470-4719-B6B4-AFBED74578F0}" presName="horz2" presStyleCnt="0"/>
      <dgm:spPr/>
    </dgm:pt>
    <dgm:pt modelId="{EB74C507-02C2-4F16-9BFB-79664876C05B}" type="pres">
      <dgm:prSet presAssocID="{97C03340-A470-4719-B6B4-AFBED74578F0}" presName="horzSpace2" presStyleCnt="0"/>
      <dgm:spPr/>
    </dgm:pt>
    <dgm:pt modelId="{D8FD8418-F443-442A-A08F-0D7E6805438E}" type="pres">
      <dgm:prSet presAssocID="{97C03340-A470-4719-B6B4-AFBED74578F0}" presName="tx2" presStyleLbl="revTx" presStyleIdx="5" presStyleCnt="6" custScaleX="106133" custScaleY="46806"/>
      <dgm:spPr/>
      <dgm:t>
        <a:bodyPr/>
        <a:lstStyle/>
        <a:p>
          <a:endParaRPr lang="ru-RU"/>
        </a:p>
      </dgm:t>
    </dgm:pt>
    <dgm:pt modelId="{0F73F9D6-BA2E-4EC4-80CA-3BB6165F7303}" type="pres">
      <dgm:prSet presAssocID="{97C03340-A470-4719-B6B4-AFBED74578F0}" presName="vert2" presStyleCnt="0"/>
      <dgm:spPr/>
    </dgm:pt>
    <dgm:pt modelId="{E9E222B6-E328-4312-86AC-0354EEF24CA0}" type="pres">
      <dgm:prSet presAssocID="{97C03340-A470-4719-B6B4-AFBED74578F0}" presName="thinLine2b" presStyleLbl="callout" presStyleIdx="4" presStyleCnt="5"/>
      <dgm:spPr/>
    </dgm:pt>
    <dgm:pt modelId="{9941A164-EA7C-43FC-8D62-691F34342D5E}" type="pres">
      <dgm:prSet presAssocID="{97C03340-A470-4719-B6B4-AFBED74578F0}" presName="vertSpace2b" presStyleCnt="0"/>
      <dgm:spPr/>
    </dgm:pt>
  </dgm:ptLst>
  <dgm:cxnLst>
    <dgm:cxn modelId="{A6CBE3A6-7BAB-43E1-8674-83FBD1BB7E52}" type="presOf" srcId="{8363685A-C2C3-486B-A78D-65CF912C9B9F}" destId="{9E22E9CD-5CCC-492C-965A-BDA38AF874DB}" srcOrd="0" destOrd="0" presId="urn:microsoft.com/office/officeart/2008/layout/LinedList"/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B848A118-868F-4785-B2D2-3C8A4F17ADA0}" type="presOf" srcId="{900349F5-3F4E-4A06-9047-0696A9F229ED}" destId="{0CC77C34-DDC9-4316-A676-D050EF80B38A}" srcOrd="0" destOrd="0" presId="urn:microsoft.com/office/officeart/2008/layout/LinedList"/>
    <dgm:cxn modelId="{2B984E69-28B0-44FE-84A1-79E443B96115}" srcId="{8363685A-C2C3-486B-A78D-65CF912C9B9F}" destId="{D18A89D7-1B4F-46A9-B107-57AB4920BF92}" srcOrd="2" destOrd="0" parTransId="{7746822C-29E1-49A0-AC8D-8B25D9CBD248}" sibTransId="{E7BFE5BB-58DD-4619-82F0-A2AAF4C1477F}"/>
    <dgm:cxn modelId="{DF8D6BF0-308D-4BA8-9EB5-88509258BF53}" type="presOf" srcId="{97C03340-A470-4719-B6B4-AFBED74578F0}" destId="{D8FD8418-F443-442A-A08F-0D7E6805438E}" srcOrd="0" destOrd="0" presId="urn:microsoft.com/office/officeart/2008/layout/LinedList"/>
    <dgm:cxn modelId="{04F960A9-DE9A-49ED-AF2C-6228A30F9581}" type="presOf" srcId="{8BAE42B4-94D8-434A-86D3-F4D0063AF408}" destId="{CFEC125E-588C-4CB1-BDA5-00C419DAE926}" srcOrd="0" destOrd="0" presId="urn:microsoft.com/office/officeart/2008/layout/LinedList"/>
    <dgm:cxn modelId="{B089058E-16D0-4AD6-B583-244CAD002F05}" type="presOf" srcId="{D18A89D7-1B4F-46A9-B107-57AB4920BF92}" destId="{7416CD16-8B20-4FBD-B95A-3578670EA6CC}" srcOrd="0" destOrd="0" presId="urn:microsoft.com/office/officeart/2008/layout/LinedList"/>
    <dgm:cxn modelId="{7D52AE2E-AC87-405B-BD45-7BAA99F49AD0}" type="presOf" srcId="{E64099F6-6BD3-4E91-B72A-FE732A3E2132}" destId="{21AAF886-F122-4380-8A3C-6B386AF3237F}" srcOrd="0" destOrd="0" presId="urn:microsoft.com/office/officeart/2008/layout/LinedList"/>
    <dgm:cxn modelId="{57BD7151-F81D-4C3A-921D-CBE576ED5B54}" srcId="{8363685A-C2C3-486B-A78D-65CF912C9B9F}" destId="{8BAE42B4-94D8-434A-86D3-F4D0063AF408}" srcOrd="3" destOrd="0" parTransId="{289DB3EE-8E1C-4837-997D-4831D4AE71CB}" sibTransId="{9BFD5CE4-D6E7-4FCC-98A0-6DCE4C7B17B4}"/>
    <dgm:cxn modelId="{2DFE6F43-3C54-4ECB-8F2D-609600B9D40B}" srcId="{8363685A-C2C3-486B-A78D-65CF912C9B9F}" destId="{97C03340-A470-4719-B6B4-AFBED74578F0}" srcOrd="4" destOrd="0" parTransId="{DC65AEDC-C6BE-473C-ABAD-66082AF27E07}" sibTransId="{03B4C547-2CD6-48E4-8D85-FEFF73636D16}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8696092A-35E1-4578-9155-E79E14359604}" type="presOf" srcId="{0707525C-9695-4AB4-9E1D-E1F76ABDD007}" destId="{BFF5FEB5-F029-4829-843A-56D06C4B036A}" srcOrd="0" destOrd="0" presId="urn:microsoft.com/office/officeart/2008/layout/LinedList"/>
    <dgm:cxn modelId="{33FF99C8-6454-4959-98EB-F4CA4F64A605}" type="presParOf" srcId="{BFF5FEB5-F029-4829-843A-56D06C4B036A}" destId="{0DD0768D-820B-4DD5-8BC1-75F23203F997}" srcOrd="0" destOrd="0" presId="urn:microsoft.com/office/officeart/2008/layout/LinedList"/>
    <dgm:cxn modelId="{70C9FE6A-5707-4BEC-8944-CBD783FD0281}" type="presParOf" srcId="{BFF5FEB5-F029-4829-843A-56D06C4B036A}" destId="{060B58F7-10F7-4AD2-B77D-98D6F1875AB5}" srcOrd="1" destOrd="0" presId="urn:microsoft.com/office/officeart/2008/layout/LinedList"/>
    <dgm:cxn modelId="{FC9A446B-1DA8-4A94-8A03-BCCF1B770E2B}" type="presParOf" srcId="{060B58F7-10F7-4AD2-B77D-98D6F1875AB5}" destId="{9E22E9CD-5CCC-492C-965A-BDA38AF874DB}" srcOrd="0" destOrd="0" presId="urn:microsoft.com/office/officeart/2008/layout/LinedList"/>
    <dgm:cxn modelId="{1436E06C-8528-4349-9EE3-6E8B582C6058}" type="presParOf" srcId="{060B58F7-10F7-4AD2-B77D-98D6F1875AB5}" destId="{D6B10401-5EF4-4D18-AFBA-C096734128A9}" srcOrd="1" destOrd="0" presId="urn:microsoft.com/office/officeart/2008/layout/LinedList"/>
    <dgm:cxn modelId="{C4474ABC-6DD8-4687-9773-FCF0725E2918}" type="presParOf" srcId="{D6B10401-5EF4-4D18-AFBA-C096734128A9}" destId="{5E9E48FB-4D8E-45C4-9D2A-C6CEB32F0FA9}" srcOrd="0" destOrd="0" presId="urn:microsoft.com/office/officeart/2008/layout/LinedList"/>
    <dgm:cxn modelId="{0C7E9A99-B333-435E-912F-5DD7A6095626}" type="presParOf" srcId="{D6B10401-5EF4-4D18-AFBA-C096734128A9}" destId="{55FB22F4-EC2E-40C4-A432-F9363857B236}" srcOrd="1" destOrd="0" presId="urn:microsoft.com/office/officeart/2008/layout/LinedList"/>
    <dgm:cxn modelId="{E4EBB744-D309-415C-9267-EF49390CA2FA}" type="presParOf" srcId="{55FB22F4-EC2E-40C4-A432-F9363857B236}" destId="{109AD423-DBD6-4BC7-A114-0FA67755523A}" srcOrd="0" destOrd="0" presId="urn:microsoft.com/office/officeart/2008/layout/LinedList"/>
    <dgm:cxn modelId="{936B42C5-271C-496B-A7D9-41875B7AEFA3}" type="presParOf" srcId="{55FB22F4-EC2E-40C4-A432-F9363857B236}" destId="{0CC77C34-DDC9-4316-A676-D050EF80B38A}" srcOrd="1" destOrd="0" presId="urn:microsoft.com/office/officeart/2008/layout/LinedList"/>
    <dgm:cxn modelId="{F2487B9C-6E96-4A4E-B9C7-3941427AB5ED}" type="presParOf" srcId="{55FB22F4-EC2E-40C4-A432-F9363857B236}" destId="{55A21BA8-5FFB-410B-9C49-5CD0AB2DC363}" srcOrd="2" destOrd="0" presId="urn:microsoft.com/office/officeart/2008/layout/LinedList"/>
    <dgm:cxn modelId="{1A427A9A-346A-4A8F-9131-B5FEB8C10F9F}" type="presParOf" srcId="{D6B10401-5EF4-4D18-AFBA-C096734128A9}" destId="{BEBE0160-9F08-4A02-BC2D-4F1E25E308E8}" srcOrd="2" destOrd="0" presId="urn:microsoft.com/office/officeart/2008/layout/LinedList"/>
    <dgm:cxn modelId="{52EDF4DA-DAB3-4A80-A835-38D7AB4517D3}" type="presParOf" srcId="{D6B10401-5EF4-4D18-AFBA-C096734128A9}" destId="{DF1B56D9-2305-461E-A962-82D60C443696}" srcOrd="3" destOrd="0" presId="urn:microsoft.com/office/officeart/2008/layout/LinedList"/>
    <dgm:cxn modelId="{7B6A69FF-E21E-4423-B547-DE88961D8711}" type="presParOf" srcId="{D6B10401-5EF4-4D18-AFBA-C096734128A9}" destId="{19306A39-17AD-4B3F-AD48-985161453DA9}" srcOrd="4" destOrd="0" presId="urn:microsoft.com/office/officeart/2008/layout/LinedList"/>
    <dgm:cxn modelId="{C7AA6E9F-AA7A-4D30-859A-51D5DDF64331}" type="presParOf" srcId="{19306A39-17AD-4B3F-AD48-985161453DA9}" destId="{9CEF0628-6A85-4CD7-A460-BDEE1F341488}" srcOrd="0" destOrd="0" presId="urn:microsoft.com/office/officeart/2008/layout/LinedList"/>
    <dgm:cxn modelId="{C5A8995D-34D5-4C83-B94F-7617AD358432}" type="presParOf" srcId="{19306A39-17AD-4B3F-AD48-985161453DA9}" destId="{21AAF886-F122-4380-8A3C-6B386AF3237F}" srcOrd="1" destOrd="0" presId="urn:microsoft.com/office/officeart/2008/layout/LinedList"/>
    <dgm:cxn modelId="{15DC8B99-2995-4FD1-9BC2-9BECB23B5F55}" type="presParOf" srcId="{19306A39-17AD-4B3F-AD48-985161453DA9}" destId="{F278D8DC-295A-4F30-89AA-C016B2262532}" srcOrd="2" destOrd="0" presId="urn:microsoft.com/office/officeart/2008/layout/LinedList"/>
    <dgm:cxn modelId="{FDE524F8-8244-4C8A-9C07-154DD0E6EBB6}" type="presParOf" srcId="{D6B10401-5EF4-4D18-AFBA-C096734128A9}" destId="{1A2673BE-6A30-4786-ACF2-8F369AFC1C58}" srcOrd="5" destOrd="0" presId="urn:microsoft.com/office/officeart/2008/layout/LinedList"/>
    <dgm:cxn modelId="{B559CB50-C6BB-4B61-9D3B-C0BBC1225E18}" type="presParOf" srcId="{D6B10401-5EF4-4D18-AFBA-C096734128A9}" destId="{0CEB64EC-4D3A-4013-9061-6817EBB8216E}" srcOrd="6" destOrd="0" presId="urn:microsoft.com/office/officeart/2008/layout/LinedList"/>
    <dgm:cxn modelId="{CCA5E966-A4F7-427F-B4AE-5D0E238EE0D2}" type="presParOf" srcId="{D6B10401-5EF4-4D18-AFBA-C096734128A9}" destId="{127C952B-9192-4C98-82AA-B62152609677}" srcOrd="7" destOrd="0" presId="urn:microsoft.com/office/officeart/2008/layout/LinedList"/>
    <dgm:cxn modelId="{37628FBB-42C6-4941-98E7-E6BD588DA2E0}" type="presParOf" srcId="{127C952B-9192-4C98-82AA-B62152609677}" destId="{644F9ED5-F26F-468E-AA77-F87F732F478B}" srcOrd="0" destOrd="0" presId="urn:microsoft.com/office/officeart/2008/layout/LinedList"/>
    <dgm:cxn modelId="{63FC7887-79D0-4AFE-A328-7D33EDA006B4}" type="presParOf" srcId="{127C952B-9192-4C98-82AA-B62152609677}" destId="{7416CD16-8B20-4FBD-B95A-3578670EA6CC}" srcOrd="1" destOrd="0" presId="urn:microsoft.com/office/officeart/2008/layout/LinedList"/>
    <dgm:cxn modelId="{5ED31028-837B-4D03-BB63-D09A09279418}" type="presParOf" srcId="{127C952B-9192-4C98-82AA-B62152609677}" destId="{AC76D483-1091-4B34-93C6-DA405D311A79}" srcOrd="2" destOrd="0" presId="urn:microsoft.com/office/officeart/2008/layout/LinedList"/>
    <dgm:cxn modelId="{F6EFC7C5-273D-4AD9-BD77-9065F7BA9D6A}" type="presParOf" srcId="{D6B10401-5EF4-4D18-AFBA-C096734128A9}" destId="{C4E51EB5-CCD5-462A-9B1C-DFF5424A41C3}" srcOrd="8" destOrd="0" presId="urn:microsoft.com/office/officeart/2008/layout/LinedList"/>
    <dgm:cxn modelId="{8B0BA1E1-4248-44AC-92F6-FDD1A53FA629}" type="presParOf" srcId="{D6B10401-5EF4-4D18-AFBA-C096734128A9}" destId="{7DC9B1F6-496F-433A-8D68-B189BB55291B}" srcOrd="9" destOrd="0" presId="urn:microsoft.com/office/officeart/2008/layout/LinedList"/>
    <dgm:cxn modelId="{E0E39361-ABC4-483E-B797-B248B89C89B3}" type="presParOf" srcId="{D6B10401-5EF4-4D18-AFBA-C096734128A9}" destId="{BF4A459C-477B-44F8-8B34-FC083CB38A4F}" srcOrd="10" destOrd="0" presId="urn:microsoft.com/office/officeart/2008/layout/LinedList"/>
    <dgm:cxn modelId="{55D804BB-9A38-4E80-982C-B711F87FCE77}" type="presParOf" srcId="{BF4A459C-477B-44F8-8B34-FC083CB38A4F}" destId="{8EAB67C9-9947-48CC-A095-35E639C1B0E4}" srcOrd="0" destOrd="0" presId="urn:microsoft.com/office/officeart/2008/layout/LinedList"/>
    <dgm:cxn modelId="{58FB8529-2C7B-4499-BF35-5ABB1CCEF97F}" type="presParOf" srcId="{BF4A459C-477B-44F8-8B34-FC083CB38A4F}" destId="{CFEC125E-588C-4CB1-BDA5-00C419DAE926}" srcOrd="1" destOrd="0" presId="urn:microsoft.com/office/officeart/2008/layout/LinedList"/>
    <dgm:cxn modelId="{78AF3352-2142-4FB4-BD04-75A5537AF162}" type="presParOf" srcId="{BF4A459C-477B-44F8-8B34-FC083CB38A4F}" destId="{763036ED-03AE-41C9-B330-A8785CB29F0A}" srcOrd="2" destOrd="0" presId="urn:microsoft.com/office/officeart/2008/layout/LinedList"/>
    <dgm:cxn modelId="{026D34DD-FD79-4098-B5C4-792CAFC9EB73}" type="presParOf" srcId="{D6B10401-5EF4-4D18-AFBA-C096734128A9}" destId="{86786651-351A-4FA7-AFE9-491453237661}" srcOrd="11" destOrd="0" presId="urn:microsoft.com/office/officeart/2008/layout/LinedList"/>
    <dgm:cxn modelId="{FE2A9EA0-478C-4310-8332-EA84AC3B2ABF}" type="presParOf" srcId="{D6B10401-5EF4-4D18-AFBA-C096734128A9}" destId="{44497F7A-C3F6-4AFE-9635-DF367E1053D4}" srcOrd="12" destOrd="0" presId="urn:microsoft.com/office/officeart/2008/layout/LinedList"/>
    <dgm:cxn modelId="{742732C4-A363-4063-A296-E16805313F11}" type="presParOf" srcId="{D6B10401-5EF4-4D18-AFBA-C096734128A9}" destId="{2E7486BC-9154-433E-AE9C-D1003A976024}" srcOrd="13" destOrd="0" presId="urn:microsoft.com/office/officeart/2008/layout/LinedList"/>
    <dgm:cxn modelId="{B7416454-1F8F-4DB6-A57E-051F2E1B44A2}" type="presParOf" srcId="{2E7486BC-9154-433E-AE9C-D1003A976024}" destId="{EB74C507-02C2-4F16-9BFB-79664876C05B}" srcOrd="0" destOrd="0" presId="urn:microsoft.com/office/officeart/2008/layout/LinedList"/>
    <dgm:cxn modelId="{35AACCF9-4FF5-4392-93E7-17A24B33378B}" type="presParOf" srcId="{2E7486BC-9154-433E-AE9C-D1003A976024}" destId="{D8FD8418-F443-442A-A08F-0D7E6805438E}" srcOrd="1" destOrd="0" presId="urn:microsoft.com/office/officeart/2008/layout/LinedList"/>
    <dgm:cxn modelId="{9CC7C3A8-D6F6-46A5-9A00-8DD69EB02DCE}" type="presParOf" srcId="{2E7486BC-9154-433E-AE9C-D1003A976024}" destId="{0F73F9D6-BA2E-4EC4-80CA-3BB6165F7303}" srcOrd="2" destOrd="0" presId="urn:microsoft.com/office/officeart/2008/layout/LinedList"/>
    <dgm:cxn modelId="{EAC9B6FD-25DD-45B0-B76A-0B2A08D4CF35}" type="presParOf" srcId="{D6B10401-5EF4-4D18-AFBA-C096734128A9}" destId="{E9E222B6-E328-4312-86AC-0354EEF24CA0}" srcOrd="14" destOrd="0" presId="urn:microsoft.com/office/officeart/2008/layout/LinedList"/>
    <dgm:cxn modelId="{E444675F-3380-44A2-B60C-25B108BF84D0}" type="presParOf" srcId="{D6B10401-5EF4-4D18-AFBA-C096734128A9}" destId="{9941A164-EA7C-43FC-8D62-691F34342D5E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 custT="1"/>
      <dgm:spPr/>
      <dgm:t>
        <a:bodyPr/>
        <a:lstStyle/>
        <a:p>
          <a:endParaRPr lang="ru-RU" sz="2000" dirty="0"/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 sz="2000"/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 sz="2000"/>
        </a:p>
      </dgm:t>
    </dgm:pt>
    <dgm:pt modelId="{E64099F6-6BD3-4E91-B72A-FE732A3E2132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</a:rPr>
            <a:t>Змагання</a:t>
          </a:r>
          <a:endParaRPr lang="ru-RU" sz="2000" dirty="0">
            <a:solidFill>
              <a:srgbClr val="002060"/>
            </a:solidFill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 sz="2000"/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 sz="2000"/>
        </a:p>
      </dgm:t>
    </dgm:pt>
    <dgm:pt modelId="{D18A89D7-1B4F-46A9-B107-57AB4920BF92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</a:rPr>
            <a:t>Знищення</a:t>
          </a:r>
          <a:endParaRPr lang="ru-RU" sz="2000" dirty="0">
            <a:solidFill>
              <a:srgbClr val="002060"/>
            </a:solidFill>
          </a:endParaRPr>
        </a:p>
      </dgm:t>
    </dgm:pt>
    <dgm:pt modelId="{7746822C-29E1-49A0-AC8D-8B25D9CBD248}" type="parTrans" cxnId="{2B984E69-28B0-44FE-84A1-79E443B96115}">
      <dgm:prSet/>
      <dgm:spPr/>
      <dgm:t>
        <a:bodyPr/>
        <a:lstStyle/>
        <a:p>
          <a:endParaRPr lang="ru-RU" sz="2000"/>
        </a:p>
      </dgm:t>
    </dgm:pt>
    <dgm:pt modelId="{E7BFE5BB-58DD-4619-82F0-A2AAF4C1477F}" type="sibTrans" cxnId="{2B984E69-28B0-44FE-84A1-79E443B96115}">
      <dgm:prSet/>
      <dgm:spPr/>
      <dgm:t>
        <a:bodyPr/>
        <a:lstStyle/>
        <a:p>
          <a:endParaRPr lang="ru-RU" sz="2000"/>
        </a:p>
      </dgm:t>
    </dgm:pt>
    <dgm:pt modelId="{8BAE42B4-94D8-434A-86D3-F4D0063AF408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</a:rPr>
            <a:t>Просторові головоломки</a:t>
          </a:r>
          <a:endParaRPr lang="ru-RU" sz="2000" dirty="0">
            <a:solidFill>
              <a:srgbClr val="002060"/>
            </a:solidFill>
          </a:endParaRPr>
        </a:p>
      </dgm:t>
    </dgm:pt>
    <dgm:pt modelId="{289DB3EE-8E1C-4837-997D-4831D4AE71CB}" type="parTrans" cxnId="{57BD7151-F81D-4C3A-921D-CBE576ED5B54}">
      <dgm:prSet/>
      <dgm:spPr/>
      <dgm:t>
        <a:bodyPr/>
        <a:lstStyle/>
        <a:p>
          <a:endParaRPr lang="ru-RU" sz="2000"/>
        </a:p>
      </dgm:t>
    </dgm:pt>
    <dgm:pt modelId="{9BFD5CE4-D6E7-4FCC-98A0-6DCE4C7B17B4}" type="sibTrans" cxnId="{57BD7151-F81D-4C3A-921D-CBE576ED5B54}">
      <dgm:prSet/>
      <dgm:spPr/>
      <dgm:t>
        <a:bodyPr/>
        <a:lstStyle/>
        <a:p>
          <a:endParaRPr lang="ru-RU" sz="2000"/>
        </a:p>
      </dgm:t>
    </dgm:pt>
    <dgm:pt modelId="{97C03340-A470-4719-B6B4-AFBED74578F0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</a:rPr>
            <a:t>Метод спроб та помилок</a:t>
          </a:r>
          <a:endParaRPr lang="ru-RU" sz="2000" dirty="0">
            <a:solidFill>
              <a:srgbClr val="002060"/>
            </a:solidFill>
          </a:endParaRPr>
        </a:p>
      </dgm:t>
    </dgm:pt>
    <dgm:pt modelId="{DC65AEDC-C6BE-473C-ABAD-66082AF27E07}" type="parTrans" cxnId="{2DFE6F43-3C54-4ECB-8F2D-609600B9D40B}">
      <dgm:prSet/>
      <dgm:spPr/>
      <dgm:t>
        <a:bodyPr/>
        <a:lstStyle/>
        <a:p>
          <a:endParaRPr lang="ru-RU" sz="2000"/>
        </a:p>
      </dgm:t>
    </dgm:pt>
    <dgm:pt modelId="{03B4C547-2CD6-48E4-8D85-FEFF73636D16}" type="sibTrans" cxnId="{2DFE6F43-3C54-4ECB-8F2D-609600B9D40B}">
      <dgm:prSet/>
      <dgm:spPr/>
      <dgm:t>
        <a:bodyPr/>
        <a:lstStyle/>
        <a:p>
          <a:endParaRPr lang="ru-RU" sz="2000"/>
        </a:p>
      </dgm:t>
    </dgm:pt>
    <dgm:pt modelId="{900349F5-3F4E-4A06-9047-0696A9F229ED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rgbClr val="002060"/>
              </a:solidFill>
            </a:rPr>
            <a:t>Майстерн</a:t>
          </a:r>
          <a:r>
            <a:rPr lang="uk-UA" sz="2000" dirty="0" err="1" smtClean="0">
              <a:solidFill>
                <a:srgbClr val="002060"/>
              </a:solidFill>
            </a:rPr>
            <a:t>ість</a:t>
          </a:r>
          <a:endParaRPr lang="ru-RU" sz="2000" dirty="0">
            <a:solidFill>
              <a:srgbClr val="002060"/>
            </a:solidFill>
          </a:endParaRPr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 sz="2000"/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 sz="2000"/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6" custLinFactNeighborX="-5297" custLinFactNeighborY="-49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6" custScaleX="98253" custScaleY="41126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5" custLinFactNeighborX="-468" custLinFactNeighborY="-735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6" custScaleX="98680" custScaleY="40884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5"/>
      <dgm:spPr/>
    </dgm:pt>
    <dgm:pt modelId="{0CEB64EC-4D3A-4013-9061-6817EBB8216E}" type="pres">
      <dgm:prSet presAssocID="{E64099F6-6BD3-4E91-B72A-FE732A3E2132}" presName="vertSpace2b" presStyleCnt="0"/>
      <dgm:spPr/>
    </dgm:pt>
    <dgm:pt modelId="{127C952B-9192-4C98-82AA-B62152609677}" type="pres">
      <dgm:prSet presAssocID="{D18A89D7-1B4F-46A9-B107-57AB4920BF92}" presName="horz2" presStyleCnt="0"/>
      <dgm:spPr/>
    </dgm:pt>
    <dgm:pt modelId="{644F9ED5-F26F-468E-AA77-F87F732F478B}" type="pres">
      <dgm:prSet presAssocID="{D18A89D7-1B4F-46A9-B107-57AB4920BF92}" presName="horzSpace2" presStyleCnt="0"/>
      <dgm:spPr/>
    </dgm:pt>
    <dgm:pt modelId="{7416CD16-8B20-4FBD-B95A-3578670EA6CC}" type="pres">
      <dgm:prSet presAssocID="{D18A89D7-1B4F-46A9-B107-57AB4920BF92}" presName="tx2" presStyleLbl="revTx" presStyleIdx="3" presStyleCnt="6" custScaleX="100799" custScaleY="40948"/>
      <dgm:spPr/>
      <dgm:t>
        <a:bodyPr/>
        <a:lstStyle/>
        <a:p>
          <a:endParaRPr lang="ru-RU"/>
        </a:p>
      </dgm:t>
    </dgm:pt>
    <dgm:pt modelId="{AC76D483-1091-4B34-93C6-DA405D311A79}" type="pres">
      <dgm:prSet presAssocID="{D18A89D7-1B4F-46A9-B107-57AB4920BF92}" presName="vert2" presStyleCnt="0"/>
      <dgm:spPr/>
    </dgm:pt>
    <dgm:pt modelId="{C4E51EB5-CCD5-462A-9B1C-DFF5424A41C3}" type="pres">
      <dgm:prSet presAssocID="{D18A89D7-1B4F-46A9-B107-57AB4920BF92}" presName="thinLine2b" presStyleLbl="callout" presStyleIdx="2" presStyleCnt="5"/>
      <dgm:spPr/>
    </dgm:pt>
    <dgm:pt modelId="{7DC9B1F6-496F-433A-8D68-B189BB55291B}" type="pres">
      <dgm:prSet presAssocID="{D18A89D7-1B4F-46A9-B107-57AB4920BF92}" presName="vertSpace2b" presStyleCnt="0"/>
      <dgm:spPr/>
    </dgm:pt>
    <dgm:pt modelId="{BF4A459C-477B-44F8-8B34-FC083CB38A4F}" type="pres">
      <dgm:prSet presAssocID="{8BAE42B4-94D8-434A-86D3-F4D0063AF408}" presName="horz2" presStyleCnt="0"/>
      <dgm:spPr/>
    </dgm:pt>
    <dgm:pt modelId="{8EAB67C9-9947-48CC-A095-35E639C1B0E4}" type="pres">
      <dgm:prSet presAssocID="{8BAE42B4-94D8-434A-86D3-F4D0063AF408}" presName="horzSpace2" presStyleCnt="0"/>
      <dgm:spPr/>
    </dgm:pt>
    <dgm:pt modelId="{CFEC125E-588C-4CB1-BDA5-00C419DAE926}" type="pres">
      <dgm:prSet presAssocID="{8BAE42B4-94D8-434A-86D3-F4D0063AF408}" presName="tx2" presStyleLbl="revTx" presStyleIdx="4" presStyleCnt="6" custScaleX="101884" custScaleY="44538"/>
      <dgm:spPr/>
      <dgm:t>
        <a:bodyPr/>
        <a:lstStyle/>
        <a:p>
          <a:endParaRPr lang="ru-RU"/>
        </a:p>
      </dgm:t>
    </dgm:pt>
    <dgm:pt modelId="{763036ED-03AE-41C9-B330-A8785CB29F0A}" type="pres">
      <dgm:prSet presAssocID="{8BAE42B4-94D8-434A-86D3-F4D0063AF408}" presName="vert2" presStyleCnt="0"/>
      <dgm:spPr/>
    </dgm:pt>
    <dgm:pt modelId="{86786651-351A-4FA7-AFE9-491453237661}" type="pres">
      <dgm:prSet presAssocID="{8BAE42B4-94D8-434A-86D3-F4D0063AF408}" presName="thinLine2b" presStyleLbl="callout" presStyleIdx="3" presStyleCnt="5"/>
      <dgm:spPr/>
    </dgm:pt>
    <dgm:pt modelId="{44497F7A-C3F6-4AFE-9635-DF367E1053D4}" type="pres">
      <dgm:prSet presAssocID="{8BAE42B4-94D8-434A-86D3-F4D0063AF408}" presName="vertSpace2b" presStyleCnt="0"/>
      <dgm:spPr/>
    </dgm:pt>
    <dgm:pt modelId="{2E7486BC-9154-433E-AE9C-D1003A976024}" type="pres">
      <dgm:prSet presAssocID="{97C03340-A470-4719-B6B4-AFBED74578F0}" presName="horz2" presStyleCnt="0"/>
      <dgm:spPr/>
    </dgm:pt>
    <dgm:pt modelId="{EB74C507-02C2-4F16-9BFB-79664876C05B}" type="pres">
      <dgm:prSet presAssocID="{97C03340-A470-4719-B6B4-AFBED74578F0}" presName="horzSpace2" presStyleCnt="0"/>
      <dgm:spPr/>
    </dgm:pt>
    <dgm:pt modelId="{D8FD8418-F443-442A-A08F-0D7E6805438E}" type="pres">
      <dgm:prSet presAssocID="{97C03340-A470-4719-B6B4-AFBED74578F0}" presName="tx2" presStyleLbl="revTx" presStyleIdx="5" presStyleCnt="6" custScaleX="106133" custScaleY="46806"/>
      <dgm:spPr/>
      <dgm:t>
        <a:bodyPr/>
        <a:lstStyle/>
        <a:p>
          <a:endParaRPr lang="ru-RU"/>
        </a:p>
      </dgm:t>
    </dgm:pt>
    <dgm:pt modelId="{0F73F9D6-BA2E-4EC4-80CA-3BB6165F7303}" type="pres">
      <dgm:prSet presAssocID="{97C03340-A470-4719-B6B4-AFBED74578F0}" presName="vert2" presStyleCnt="0"/>
      <dgm:spPr/>
    </dgm:pt>
    <dgm:pt modelId="{E9E222B6-E328-4312-86AC-0354EEF24CA0}" type="pres">
      <dgm:prSet presAssocID="{97C03340-A470-4719-B6B4-AFBED74578F0}" presName="thinLine2b" presStyleLbl="callout" presStyleIdx="4" presStyleCnt="5"/>
      <dgm:spPr/>
    </dgm:pt>
    <dgm:pt modelId="{9941A164-EA7C-43FC-8D62-691F34342D5E}" type="pres">
      <dgm:prSet presAssocID="{97C03340-A470-4719-B6B4-AFBED74578F0}" presName="vertSpace2b" presStyleCnt="0"/>
      <dgm:spPr/>
    </dgm:pt>
  </dgm:ptLst>
  <dgm:cxnLst>
    <dgm:cxn modelId="{1CB21BA2-1C61-42FB-9158-F7AE004C9D39}" type="presOf" srcId="{8BAE42B4-94D8-434A-86D3-F4D0063AF408}" destId="{CFEC125E-588C-4CB1-BDA5-00C419DAE926}" srcOrd="0" destOrd="0" presId="urn:microsoft.com/office/officeart/2008/layout/LinedList"/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A584570F-7BE2-4CE2-8D7F-DBEE7065C19C}" type="presOf" srcId="{0707525C-9695-4AB4-9E1D-E1F76ABDD007}" destId="{BFF5FEB5-F029-4829-843A-56D06C4B036A}" srcOrd="0" destOrd="0" presId="urn:microsoft.com/office/officeart/2008/layout/LinedList"/>
    <dgm:cxn modelId="{2B984E69-28B0-44FE-84A1-79E443B96115}" srcId="{8363685A-C2C3-486B-A78D-65CF912C9B9F}" destId="{D18A89D7-1B4F-46A9-B107-57AB4920BF92}" srcOrd="2" destOrd="0" parTransId="{7746822C-29E1-49A0-AC8D-8B25D9CBD248}" sibTransId="{E7BFE5BB-58DD-4619-82F0-A2AAF4C1477F}"/>
    <dgm:cxn modelId="{D778839F-02C9-4DEE-9361-0CFBB93B1DB5}" type="presOf" srcId="{E64099F6-6BD3-4E91-B72A-FE732A3E2132}" destId="{21AAF886-F122-4380-8A3C-6B386AF3237F}" srcOrd="0" destOrd="0" presId="urn:microsoft.com/office/officeart/2008/layout/LinedList"/>
    <dgm:cxn modelId="{5CCFCDE8-7A03-4FF2-8893-416F42965200}" type="presOf" srcId="{97C03340-A470-4719-B6B4-AFBED74578F0}" destId="{D8FD8418-F443-442A-A08F-0D7E6805438E}" srcOrd="0" destOrd="0" presId="urn:microsoft.com/office/officeart/2008/layout/LinedList"/>
    <dgm:cxn modelId="{701626CF-69FD-4E80-AEA5-DE8BE4DA4CA9}" type="presOf" srcId="{D18A89D7-1B4F-46A9-B107-57AB4920BF92}" destId="{7416CD16-8B20-4FBD-B95A-3578670EA6CC}" srcOrd="0" destOrd="0" presId="urn:microsoft.com/office/officeart/2008/layout/LinedList"/>
    <dgm:cxn modelId="{40038572-4F6A-4935-A3C2-8A6364EA6A6B}" type="presOf" srcId="{8363685A-C2C3-486B-A78D-65CF912C9B9F}" destId="{9E22E9CD-5CCC-492C-965A-BDA38AF874DB}" srcOrd="0" destOrd="0" presId="urn:microsoft.com/office/officeart/2008/layout/LinedList"/>
    <dgm:cxn modelId="{57BD7151-F81D-4C3A-921D-CBE576ED5B54}" srcId="{8363685A-C2C3-486B-A78D-65CF912C9B9F}" destId="{8BAE42B4-94D8-434A-86D3-F4D0063AF408}" srcOrd="3" destOrd="0" parTransId="{289DB3EE-8E1C-4837-997D-4831D4AE71CB}" sibTransId="{9BFD5CE4-D6E7-4FCC-98A0-6DCE4C7B17B4}"/>
    <dgm:cxn modelId="{2E447CDC-402D-4F76-8AAE-861EDD9C4918}" type="presOf" srcId="{900349F5-3F4E-4A06-9047-0696A9F229ED}" destId="{0CC77C34-DDC9-4316-A676-D050EF80B38A}" srcOrd="0" destOrd="0" presId="urn:microsoft.com/office/officeart/2008/layout/LinedList"/>
    <dgm:cxn modelId="{2DFE6F43-3C54-4ECB-8F2D-609600B9D40B}" srcId="{8363685A-C2C3-486B-A78D-65CF912C9B9F}" destId="{97C03340-A470-4719-B6B4-AFBED74578F0}" srcOrd="4" destOrd="0" parTransId="{DC65AEDC-C6BE-473C-ABAD-66082AF27E07}" sibTransId="{03B4C547-2CD6-48E4-8D85-FEFF73636D16}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D2476E15-6F33-4FA0-8F51-3BAB6B2CD5C8}" type="presParOf" srcId="{BFF5FEB5-F029-4829-843A-56D06C4B036A}" destId="{0DD0768D-820B-4DD5-8BC1-75F23203F997}" srcOrd="0" destOrd="0" presId="urn:microsoft.com/office/officeart/2008/layout/LinedList"/>
    <dgm:cxn modelId="{6AE860A0-CB3A-4BF4-B831-23DBA012E16B}" type="presParOf" srcId="{BFF5FEB5-F029-4829-843A-56D06C4B036A}" destId="{060B58F7-10F7-4AD2-B77D-98D6F1875AB5}" srcOrd="1" destOrd="0" presId="urn:microsoft.com/office/officeart/2008/layout/LinedList"/>
    <dgm:cxn modelId="{86C33150-79C9-4191-B413-83E6F6662433}" type="presParOf" srcId="{060B58F7-10F7-4AD2-B77D-98D6F1875AB5}" destId="{9E22E9CD-5CCC-492C-965A-BDA38AF874DB}" srcOrd="0" destOrd="0" presId="urn:microsoft.com/office/officeart/2008/layout/LinedList"/>
    <dgm:cxn modelId="{C4A9E9FE-8247-4583-911E-902C868535AF}" type="presParOf" srcId="{060B58F7-10F7-4AD2-B77D-98D6F1875AB5}" destId="{D6B10401-5EF4-4D18-AFBA-C096734128A9}" srcOrd="1" destOrd="0" presId="urn:microsoft.com/office/officeart/2008/layout/LinedList"/>
    <dgm:cxn modelId="{9A20901A-DD02-4A62-9DD5-A1A60168F0C1}" type="presParOf" srcId="{D6B10401-5EF4-4D18-AFBA-C096734128A9}" destId="{5E9E48FB-4D8E-45C4-9D2A-C6CEB32F0FA9}" srcOrd="0" destOrd="0" presId="urn:microsoft.com/office/officeart/2008/layout/LinedList"/>
    <dgm:cxn modelId="{FF214173-563A-42DF-AC09-B51CF1C5B63E}" type="presParOf" srcId="{D6B10401-5EF4-4D18-AFBA-C096734128A9}" destId="{55FB22F4-EC2E-40C4-A432-F9363857B236}" srcOrd="1" destOrd="0" presId="urn:microsoft.com/office/officeart/2008/layout/LinedList"/>
    <dgm:cxn modelId="{C9DBCD40-5F55-44AF-9AE8-6039F8160694}" type="presParOf" srcId="{55FB22F4-EC2E-40C4-A432-F9363857B236}" destId="{109AD423-DBD6-4BC7-A114-0FA67755523A}" srcOrd="0" destOrd="0" presId="urn:microsoft.com/office/officeart/2008/layout/LinedList"/>
    <dgm:cxn modelId="{316CA437-C27F-44B8-BE08-9EB7A7EC08B9}" type="presParOf" srcId="{55FB22F4-EC2E-40C4-A432-F9363857B236}" destId="{0CC77C34-DDC9-4316-A676-D050EF80B38A}" srcOrd="1" destOrd="0" presId="urn:microsoft.com/office/officeart/2008/layout/LinedList"/>
    <dgm:cxn modelId="{3BF0FC07-2744-4DA9-AEA7-76C788DB2C55}" type="presParOf" srcId="{55FB22F4-EC2E-40C4-A432-F9363857B236}" destId="{55A21BA8-5FFB-410B-9C49-5CD0AB2DC363}" srcOrd="2" destOrd="0" presId="urn:microsoft.com/office/officeart/2008/layout/LinedList"/>
    <dgm:cxn modelId="{4493EA6D-9531-41A5-A566-E992301ABCB9}" type="presParOf" srcId="{D6B10401-5EF4-4D18-AFBA-C096734128A9}" destId="{BEBE0160-9F08-4A02-BC2D-4F1E25E308E8}" srcOrd="2" destOrd="0" presId="urn:microsoft.com/office/officeart/2008/layout/LinedList"/>
    <dgm:cxn modelId="{5A169693-E4FD-43F0-9490-C765482D2209}" type="presParOf" srcId="{D6B10401-5EF4-4D18-AFBA-C096734128A9}" destId="{DF1B56D9-2305-461E-A962-82D60C443696}" srcOrd="3" destOrd="0" presId="urn:microsoft.com/office/officeart/2008/layout/LinedList"/>
    <dgm:cxn modelId="{6189ED44-AE14-4F52-A825-CEAE2BA4C327}" type="presParOf" srcId="{D6B10401-5EF4-4D18-AFBA-C096734128A9}" destId="{19306A39-17AD-4B3F-AD48-985161453DA9}" srcOrd="4" destOrd="0" presId="urn:microsoft.com/office/officeart/2008/layout/LinedList"/>
    <dgm:cxn modelId="{F3B35E49-520B-4CCC-9B1D-FD44FC71AE84}" type="presParOf" srcId="{19306A39-17AD-4B3F-AD48-985161453DA9}" destId="{9CEF0628-6A85-4CD7-A460-BDEE1F341488}" srcOrd="0" destOrd="0" presId="urn:microsoft.com/office/officeart/2008/layout/LinedList"/>
    <dgm:cxn modelId="{8A3D1CF3-B09E-4E23-8BA5-B0B1F7E7130C}" type="presParOf" srcId="{19306A39-17AD-4B3F-AD48-985161453DA9}" destId="{21AAF886-F122-4380-8A3C-6B386AF3237F}" srcOrd="1" destOrd="0" presId="urn:microsoft.com/office/officeart/2008/layout/LinedList"/>
    <dgm:cxn modelId="{5B183B05-C3AD-42A7-B0AC-B4CD5418CD25}" type="presParOf" srcId="{19306A39-17AD-4B3F-AD48-985161453DA9}" destId="{F278D8DC-295A-4F30-89AA-C016B2262532}" srcOrd="2" destOrd="0" presId="urn:microsoft.com/office/officeart/2008/layout/LinedList"/>
    <dgm:cxn modelId="{FF8C0F02-857B-46EA-969F-DF5AC72DD8CB}" type="presParOf" srcId="{D6B10401-5EF4-4D18-AFBA-C096734128A9}" destId="{1A2673BE-6A30-4786-ACF2-8F369AFC1C58}" srcOrd="5" destOrd="0" presId="urn:microsoft.com/office/officeart/2008/layout/LinedList"/>
    <dgm:cxn modelId="{109A99DE-077C-480C-BC1B-4B90772ACB7B}" type="presParOf" srcId="{D6B10401-5EF4-4D18-AFBA-C096734128A9}" destId="{0CEB64EC-4D3A-4013-9061-6817EBB8216E}" srcOrd="6" destOrd="0" presId="urn:microsoft.com/office/officeart/2008/layout/LinedList"/>
    <dgm:cxn modelId="{B839146E-0405-40F6-A2F3-619D4A145BCB}" type="presParOf" srcId="{D6B10401-5EF4-4D18-AFBA-C096734128A9}" destId="{127C952B-9192-4C98-82AA-B62152609677}" srcOrd="7" destOrd="0" presId="urn:microsoft.com/office/officeart/2008/layout/LinedList"/>
    <dgm:cxn modelId="{EC09F097-2D56-4A63-ABC7-D2539005DC72}" type="presParOf" srcId="{127C952B-9192-4C98-82AA-B62152609677}" destId="{644F9ED5-F26F-468E-AA77-F87F732F478B}" srcOrd="0" destOrd="0" presId="urn:microsoft.com/office/officeart/2008/layout/LinedList"/>
    <dgm:cxn modelId="{B9CB2D77-8F9D-4931-9BDF-8D938F7FB821}" type="presParOf" srcId="{127C952B-9192-4C98-82AA-B62152609677}" destId="{7416CD16-8B20-4FBD-B95A-3578670EA6CC}" srcOrd="1" destOrd="0" presId="urn:microsoft.com/office/officeart/2008/layout/LinedList"/>
    <dgm:cxn modelId="{0A6DBA43-63B2-4C10-867A-FD0C048B53AA}" type="presParOf" srcId="{127C952B-9192-4C98-82AA-B62152609677}" destId="{AC76D483-1091-4B34-93C6-DA405D311A79}" srcOrd="2" destOrd="0" presId="urn:microsoft.com/office/officeart/2008/layout/LinedList"/>
    <dgm:cxn modelId="{31B2E47F-0EF7-48DA-ABF2-470FC8F816B7}" type="presParOf" srcId="{D6B10401-5EF4-4D18-AFBA-C096734128A9}" destId="{C4E51EB5-CCD5-462A-9B1C-DFF5424A41C3}" srcOrd="8" destOrd="0" presId="urn:microsoft.com/office/officeart/2008/layout/LinedList"/>
    <dgm:cxn modelId="{E7E9BDFE-CE31-4C2D-98BE-9F85ECCDB9FA}" type="presParOf" srcId="{D6B10401-5EF4-4D18-AFBA-C096734128A9}" destId="{7DC9B1F6-496F-433A-8D68-B189BB55291B}" srcOrd="9" destOrd="0" presId="urn:microsoft.com/office/officeart/2008/layout/LinedList"/>
    <dgm:cxn modelId="{2C7FCB86-BFB8-4009-99D0-95DF608EDB7B}" type="presParOf" srcId="{D6B10401-5EF4-4D18-AFBA-C096734128A9}" destId="{BF4A459C-477B-44F8-8B34-FC083CB38A4F}" srcOrd="10" destOrd="0" presId="urn:microsoft.com/office/officeart/2008/layout/LinedList"/>
    <dgm:cxn modelId="{032A732A-306A-4276-94B1-CB88EFED9F58}" type="presParOf" srcId="{BF4A459C-477B-44F8-8B34-FC083CB38A4F}" destId="{8EAB67C9-9947-48CC-A095-35E639C1B0E4}" srcOrd="0" destOrd="0" presId="urn:microsoft.com/office/officeart/2008/layout/LinedList"/>
    <dgm:cxn modelId="{86651A91-CFCC-42E4-872C-35E20C412604}" type="presParOf" srcId="{BF4A459C-477B-44F8-8B34-FC083CB38A4F}" destId="{CFEC125E-588C-4CB1-BDA5-00C419DAE926}" srcOrd="1" destOrd="0" presId="urn:microsoft.com/office/officeart/2008/layout/LinedList"/>
    <dgm:cxn modelId="{7439B6E8-4A39-494C-995A-3C0F8BC36D36}" type="presParOf" srcId="{BF4A459C-477B-44F8-8B34-FC083CB38A4F}" destId="{763036ED-03AE-41C9-B330-A8785CB29F0A}" srcOrd="2" destOrd="0" presId="urn:microsoft.com/office/officeart/2008/layout/LinedList"/>
    <dgm:cxn modelId="{8552AFEC-F171-44C8-97C7-DEAA684073D8}" type="presParOf" srcId="{D6B10401-5EF4-4D18-AFBA-C096734128A9}" destId="{86786651-351A-4FA7-AFE9-491453237661}" srcOrd="11" destOrd="0" presId="urn:microsoft.com/office/officeart/2008/layout/LinedList"/>
    <dgm:cxn modelId="{3CC537E5-FA6E-45ED-91BC-9BCB767B726A}" type="presParOf" srcId="{D6B10401-5EF4-4D18-AFBA-C096734128A9}" destId="{44497F7A-C3F6-4AFE-9635-DF367E1053D4}" srcOrd="12" destOrd="0" presId="urn:microsoft.com/office/officeart/2008/layout/LinedList"/>
    <dgm:cxn modelId="{1C3D1A53-CE9F-4407-A776-3729810814EB}" type="presParOf" srcId="{D6B10401-5EF4-4D18-AFBA-C096734128A9}" destId="{2E7486BC-9154-433E-AE9C-D1003A976024}" srcOrd="13" destOrd="0" presId="urn:microsoft.com/office/officeart/2008/layout/LinedList"/>
    <dgm:cxn modelId="{0B673CDF-FC58-40DD-B3D8-0A1535C525BA}" type="presParOf" srcId="{2E7486BC-9154-433E-AE9C-D1003A976024}" destId="{EB74C507-02C2-4F16-9BFB-79664876C05B}" srcOrd="0" destOrd="0" presId="urn:microsoft.com/office/officeart/2008/layout/LinedList"/>
    <dgm:cxn modelId="{CDAEDFEE-F535-480F-BA2B-896B60DDBD7E}" type="presParOf" srcId="{2E7486BC-9154-433E-AE9C-D1003A976024}" destId="{D8FD8418-F443-442A-A08F-0D7E6805438E}" srcOrd="1" destOrd="0" presId="urn:microsoft.com/office/officeart/2008/layout/LinedList"/>
    <dgm:cxn modelId="{81F99E3A-CCF8-4BF1-8C2B-9220F194F9B2}" type="presParOf" srcId="{2E7486BC-9154-433E-AE9C-D1003A976024}" destId="{0F73F9D6-BA2E-4EC4-80CA-3BB6165F7303}" srcOrd="2" destOrd="0" presId="urn:microsoft.com/office/officeart/2008/layout/LinedList"/>
    <dgm:cxn modelId="{E6365F1A-87CC-4580-8FB2-CD087F9E90DE}" type="presParOf" srcId="{D6B10401-5EF4-4D18-AFBA-C096734128A9}" destId="{E9E222B6-E328-4312-86AC-0354EEF24CA0}" srcOrd="14" destOrd="0" presId="urn:microsoft.com/office/officeart/2008/layout/LinedList"/>
    <dgm:cxn modelId="{550C9782-6E0B-4911-9F16-C70A87B01DDC}" type="presParOf" srcId="{D6B10401-5EF4-4D18-AFBA-C096734128A9}" destId="{9941A164-EA7C-43FC-8D62-691F34342D5E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 custT="1"/>
      <dgm:spPr/>
      <dgm:t>
        <a:bodyPr/>
        <a:lstStyle/>
        <a:p>
          <a:endParaRPr lang="ru-RU" sz="2000" dirty="0">
            <a:latin typeface="Times New Roman (Заголовки)"/>
          </a:endParaRPr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 sz="2000">
            <a:latin typeface="Times New Roman (Заголовки)"/>
          </a:endParaRPr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 sz="2000">
            <a:latin typeface="Times New Roman (Заголовки)"/>
          </a:endParaRPr>
        </a:p>
      </dgm:t>
    </dgm:pt>
    <dgm:pt modelId="{E64099F6-6BD3-4E91-B72A-FE732A3E2132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  <a:latin typeface="Times New Roman (Заголовки)"/>
            </a:rPr>
            <a:t>Фантазія</a:t>
          </a:r>
          <a:endParaRPr lang="ru-RU" sz="2000" dirty="0">
            <a:solidFill>
              <a:srgbClr val="002060"/>
            </a:solidFill>
            <a:latin typeface="Times New Roman (Заголовки)"/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 sz="2000">
            <a:latin typeface="Times New Roman (Заголовки)"/>
          </a:endParaRPr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 sz="2000">
            <a:latin typeface="Times New Roman (Заголовки)"/>
          </a:endParaRPr>
        </a:p>
      </dgm:t>
    </dgm:pt>
    <dgm:pt modelId="{D18A89D7-1B4F-46A9-B107-57AB4920BF92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  <a:latin typeface="Times New Roman (Заголовки)"/>
            </a:rPr>
            <a:t>Розповідь</a:t>
          </a:r>
          <a:endParaRPr lang="ru-RU" sz="2000" dirty="0">
            <a:solidFill>
              <a:srgbClr val="002060"/>
            </a:solidFill>
            <a:latin typeface="Times New Roman (Заголовки)"/>
          </a:endParaRPr>
        </a:p>
      </dgm:t>
    </dgm:pt>
    <dgm:pt modelId="{7746822C-29E1-49A0-AC8D-8B25D9CBD248}" type="parTrans" cxnId="{2B984E69-28B0-44FE-84A1-79E443B96115}">
      <dgm:prSet/>
      <dgm:spPr/>
      <dgm:t>
        <a:bodyPr/>
        <a:lstStyle/>
        <a:p>
          <a:endParaRPr lang="ru-RU" sz="2000">
            <a:latin typeface="Times New Roman (Заголовки)"/>
          </a:endParaRPr>
        </a:p>
      </dgm:t>
    </dgm:pt>
    <dgm:pt modelId="{E7BFE5BB-58DD-4619-82F0-A2AAF4C1477F}" type="sibTrans" cxnId="{2B984E69-28B0-44FE-84A1-79E443B96115}">
      <dgm:prSet/>
      <dgm:spPr/>
      <dgm:t>
        <a:bodyPr/>
        <a:lstStyle/>
        <a:p>
          <a:endParaRPr lang="ru-RU" sz="2000">
            <a:latin typeface="Times New Roman (Заголовки)"/>
          </a:endParaRPr>
        </a:p>
      </dgm:t>
    </dgm:pt>
    <dgm:pt modelId="{8BAE42B4-94D8-434A-86D3-F4D0063AF408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  <a:latin typeface="Times New Roman (Заголовки)"/>
            </a:rPr>
            <a:t>Виклик</a:t>
          </a:r>
          <a:endParaRPr lang="ru-RU" sz="2000" dirty="0">
            <a:solidFill>
              <a:srgbClr val="002060"/>
            </a:solidFill>
            <a:latin typeface="Times New Roman (Заголовки)"/>
          </a:endParaRPr>
        </a:p>
      </dgm:t>
    </dgm:pt>
    <dgm:pt modelId="{289DB3EE-8E1C-4837-997D-4831D4AE71CB}" type="parTrans" cxnId="{57BD7151-F81D-4C3A-921D-CBE576ED5B54}">
      <dgm:prSet/>
      <dgm:spPr/>
      <dgm:t>
        <a:bodyPr/>
        <a:lstStyle/>
        <a:p>
          <a:endParaRPr lang="ru-RU" sz="2000">
            <a:latin typeface="Times New Roman (Заголовки)"/>
          </a:endParaRPr>
        </a:p>
      </dgm:t>
    </dgm:pt>
    <dgm:pt modelId="{9BFD5CE4-D6E7-4FCC-98A0-6DCE4C7B17B4}" type="sibTrans" cxnId="{57BD7151-F81D-4C3A-921D-CBE576ED5B54}">
      <dgm:prSet/>
      <dgm:spPr/>
      <dgm:t>
        <a:bodyPr/>
        <a:lstStyle/>
        <a:p>
          <a:endParaRPr lang="ru-RU" sz="2000">
            <a:latin typeface="Times New Roman (Заголовки)"/>
          </a:endParaRPr>
        </a:p>
      </dgm:t>
    </dgm:pt>
    <dgm:pt modelId="{97C03340-A470-4719-B6B4-AFBED74578F0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  <a:latin typeface="Times New Roman (Заголовки)"/>
            </a:rPr>
            <a:t>Кооперація, співучасть</a:t>
          </a:r>
          <a:endParaRPr lang="ru-RU" sz="2000" dirty="0">
            <a:solidFill>
              <a:srgbClr val="002060"/>
            </a:solidFill>
            <a:latin typeface="Times New Roman (Заголовки)"/>
          </a:endParaRPr>
        </a:p>
      </dgm:t>
    </dgm:pt>
    <dgm:pt modelId="{DC65AEDC-C6BE-473C-ABAD-66082AF27E07}" type="parTrans" cxnId="{2DFE6F43-3C54-4ECB-8F2D-609600B9D40B}">
      <dgm:prSet/>
      <dgm:spPr/>
      <dgm:t>
        <a:bodyPr/>
        <a:lstStyle/>
        <a:p>
          <a:endParaRPr lang="ru-RU" sz="2000">
            <a:latin typeface="Times New Roman (Заголовки)"/>
          </a:endParaRPr>
        </a:p>
      </dgm:t>
    </dgm:pt>
    <dgm:pt modelId="{03B4C547-2CD6-48E4-8D85-FEFF73636D16}" type="sibTrans" cxnId="{2DFE6F43-3C54-4ECB-8F2D-609600B9D40B}">
      <dgm:prSet/>
      <dgm:spPr/>
      <dgm:t>
        <a:bodyPr/>
        <a:lstStyle/>
        <a:p>
          <a:endParaRPr lang="ru-RU" sz="2000">
            <a:latin typeface="Times New Roman (Заголовки)"/>
          </a:endParaRPr>
        </a:p>
      </dgm:t>
    </dgm:pt>
    <dgm:pt modelId="{900349F5-3F4E-4A06-9047-0696A9F229ED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  <a:latin typeface="Times New Roman (Заголовки)"/>
            </a:rPr>
            <a:t>Відчуття</a:t>
          </a:r>
          <a:endParaRPr lang="ru-RU" sz="2000" dirty="0">
            <a:solidFill>
              <a:srgbClr val="002060"/>
            </a:solidFill>
            <a:latin typeface="Times New Roman (Заголовки)"/>
          </a:endParaRPr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 sz="2000">
            <a:latin typeface="Times New Roman (Заголовки)"/>
          </a:endParaRPr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 sz="2000">
            <a:latin typeface="Times New Roman (Заголовки)"/>
          </a:endParaRPr>
        </a:p>
      </dgm:t>
    </dgm:pt>
    <dgm:pt modelId="{B7E56CE5-8FBA-41B1-B659-B13A3D9034EA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  <a:latin typeface="Times New Roman (Заголовки)"/>
            </a:rPr>
            <a:t>Відкриття</a:t>
          </a:r>
          <a:endParaRPr lang="ru-RU" sz="2000" dirty="0">
            <a:solidFill>
              <a:srgbClr val="002060"/>
            </a:solidFill>
            <a:latin typeface="Times New Roman (Заголовки)"/>
          </a:endParaRPr>
        </a:p>
      </dgm:t>
    </dgm:pt>
    <dgm:pt modelId="{D6579A26-8E21-4988-9868-C19A73C03241}" type="parTrans" cxnId="{D31C80DF-7FC2-4F8E-ABE7-E540EB7103C0}">
      <dgm:prSet/>
      <dgm:spPr/>
      <dgm:t>
        <a:bodyPr/>
        <a:lstStyle/>
        <a:p>
          <a:endParaRPr lang="ru-RU">
            <a:latin typeface="Times New Roman (Заголовки)"/>
          </a:endParaRPr>
        </a:p>
      </dgm:t>
    </dgm:pt>
    <dgm:pt modelId="{A7D509C8-38D3-47D3-B320-27815447CDFE}" type="sibTrans" cxnId="{D31C80DF-7FC2-4F8E-ABE7-E540EB7103C0}">
      <dgm:prSet/>
      <dgm:spPr/>
      <dgm:t>
        <a:bodyPr/>
        <a:lstStyle/>
        <a:p>
          <a:endParaRPr lang="ru-RU">
            <a:latin typeface="Times New Roman (Заголовки)"/>
          </a:endParaRPr>
        </a:p>
      </dgm:t>
    </dgm:pt>
    <dgm:pt modelId="{1FE5443F-251F-4BF5-BD95-95D4475D33C4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  <a:latin typeface="Times New Roman (Заголовки)"/>
            </a:rPr>
            <a:t>Вираження себе</a:t>
          </a:r>
          <a:endParaRPr lang="ru-RU" sz="2000" dirty="0">
            <a:solidFill>
              <a:srgbClr val="002060"/>
            </a:solidFill>
            <a:latin typeface="Times New Roman (Заголовки)"/>
          </a:endParaRPr>
        </a:p>
      </dgm:t>
    </dgm:pt>
    <dgm:pt modelId="{CD331356-9646-4D93-869F-CD9239EF59F9}" type="parTrans" cxnId="{AFCC8BE7-E527-4F0F-9A43-920327C93407}">
      <dgm:prSet/>
      <dgm:spPr/>
      <dgm:t>
        <a:bodyPr/>
        <a:lstStyle/>
        <a:p>
          <a:endParaRPr lang="ru-RU">
            <a:latin typeface="Times New Roman (Заголовки)"/>
          </a:endParaRPr>
        </a:p>
      </dgm:t>
    </dgm:pt>
    <dgm:pt modelId="{FF688A10-2C98-46B1-9284-F1DC348066A3}" type="sibTrans" cxnId="{AFCC8BE7-E527-4F0F-9A43-920327C93407}">
      <dgm:prSet/>
      <dgm:spPr/>
      <dgm:t>
        <a:bodyPr/>
        <a:lstStyle/>
        <a:p>
          <a:endParaRPr lang="ru-RU">
            <a:latin typeface="Times New Roman (Заголовки)"/>
          </a:endParaRPr>
        </a:p>
      </dgm:t>
    </dgm:pt>
    <dgm:pt modelId="{078FA534-5BFA-4879-B7FB-B1BE024C6689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  <a:latin typeface="Times New Roman (Заголовки)"/>
            </a:rPr>
            <a:t>Представлення </a:t>
          </a:r>
          <a:endParaRPr lang="ru-RU" sz="2000" dirty="0">
            <a:solidFill>
              <a:srgbClr val="002060"/>
            </a:solidFill>
            <a:latin typeface="Times New Roman (Заголовки)"/>
          </a:endParaRPr>
        </a:p>
      </dgm:t>
    </dgm:pt>
    <dgm:pt modelId="{50FD5D49-7641-4624-A761-7CEE1A543A76}" type="parTrans" cxnId="{1E89B082-F75A-45CB-A00B-126B1270349F}">
      <dgm:prSet/>
      <dgm:spPr/>
      <dgm:t>
        <a:bodyPr/>
        <a:lstStyle/>
        <a:p>
          <a:endParaRPr lang="ru-RU">
            <a:latin typeface="Times New Roman (Заголовки)"/>
          </a:endParaRPr>
        </a:p>
      </dgm:t>
    </dgm:pt>
    <dgm:pt modelId="{24C6E3EC-DF85-4187-8F1B-3D0896A916EF}" type="sibTrans" cxnId="{1E89B082-F75A-45CB-A00B-126B1270349F}">
      <dgm:prSet/>
      <dgm:spPr/>
      <dgm:t>
        <a:bodyPr/>
        <a:lstStyle/>
        <a:p>
          <a:endParaRPr lang="ru-RU">
            <a:latin typeface="Times New Roman (Заголовки)"/>
          </a:endParaRPr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9" custLinFactNeighborX="-5297" custLinFactNeighborY="-49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9" custScaleX="98253" custScaleY="41126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8" custLinFactNeighborX="-468" custLinFactNeighborY="-735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9" custScaleX="98680" custScaleY="40884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8"/>
      <dgm:spPr/>
    </dgm:pt>
    <dgm:pt modelId="{0CEB64EC-4D3A-4013-9061-6817EBB8216E}" type="pres">
      <dgm:prSet presAssocID="{E64099F6-6BD3-4E91-B72A-FE732A3E2132}" presName="vertSpace2b" presStyleCnt="0"/>
      <dgm:spPr/>
    </dgm:pt>
    <dgm:pt modelId="{127C952B-9192-4C98-82AA-B62152609677}" type="pres">
      <dgm:prSet presAssocID="{D18A89D7-1B4F-46A9-B107-57AB4920BF92}" presName="horz2" presStyleCnt="0"/>
      <dgm:spPr/>
    </dgm:pt>
    <dgm:pt modelId="{644F9ED5-F26F-468E-AA77-F87F732F478B}" type="pres">
      <dgm:prSet presAssocID="{D18A89D7-1B4F-46A9-B107-57AB4920BF92}" presName="horzSpace2" presStyleCnt="0"/>
      <dgm:spPr/>
    </dgm:pt>
    <dgm:pt modelId="{7416CD16-8B20-4FBD-B95A-3578670EA6CC}" type="pres">
      <dgm:prSet presAssocID="{D18A89D7-1B4F-46A9-B107-57AB4920BF92}" presName="tx2" presStyleLbl="revTx" presStyleIdx="3" presStyleCnt="9" custScaleX="100799" custScaleY="40948"/>
      <dgm:spPr/>
      <dgm:t>
        <a:bodyPr/>
        <a:lstStyle/>
        <a:p>
          <a:endParaRPr lang="ru-RU"/>
        </a:p>
      </dgm:t>
    </dgm:pt>
    <dgm:pt modelId="{AC76D483-1091-4B34-93C6-DA405D311A79}" type="pres">
      <dgm:prSet presAssocID="{D18A89D7-1B4F-46A9-B107-57AB4920BF92}" presName="vert2" presStyleCnt="0"/>
      <dgm:spPr/>
    </dgm:pt>
    <dgm:pt modelId="{C4E51EB5-CCD5-462A-9B1C-DFF5424A41C3}" type="pres">
      <dgm:prSet presAssocID="{D18A89D7-1B4F-46A9-B107-57AB4920BF92}" presName="thinLine2b" presStyleLbl="callout" presStyleIdx="2" presStyleCnt="8"/>
      <dgm:spPr/>
    </dgm:pt>
    <dgm:pt modelId="{7DC9B1F6-496F-433A-8D68-B189BB55291B}" type="pres">
      <dgm:prSet presAssocID="{D18A89D7-1B4F-46A9-B107-57AB4920BF92}" presName="vertSpace2b" presStyleCnt="0"/>
      <dgm:spPr/>
    </dgm:pt>
    <dgm:pt modelId="{BF4A459C-477B-44F8-8B34-FC083CB38A4F}" type="pres">
      <dgm:prSet presAssocID="{8BAE42B4-94D8-434A-86D3-F4D0063AF408}" presName="horz2" presStyleCnt="0"/>
      <dgm:spPr/>
    </dgm:pt>
    <dgm:pt modelId="{8EAB67C9-9947-48CC-A095-35E639C1B0E4}" type="pres">
      <dgm:prSet presAssocID="{8BAE42B4-94D8-434A-86D3-F4D0063AF408}" presName="horzSpace2" presStyleCnt="0"/>
      <dgm:spPr/>
    </dgm:pt>
    <dgm:pt modelId="{CFEC125E-588C-4CB1-BDA5-00C419DAE926}" type="pres">
      <dgm:prSet presAssocID="{8BAE42B4-94D8-434A-86D3-F4D0063AF408}" presName="tx2" presStyleLbl="revTx" presStyleIdx="4" presStyleCnt="9" custScaleX="101884" custScaleY="44538"/>
      <dgm:spPr/>
      <dgm:t>
        <a:bodyPr/>
        <a:lstStyle/>
        <a:p>
          <a:endParaRPr lang="ru-RU"/>
        </a:p>
      </dgm:t>
    </dgm:pt>
    <dgm:pt modelId="{763036ED-03AE-41C9-B330-A8785CB29F0A}" type="pres">
      <dgm:prSet presAssocID="{8BAE42B4-94D8-434A-86D3-F4D0063AF408}" presName="vert2" presStyleCnt="0"/>
      <dgm:spPr/>
    </dgm:pt>
    <dgm:pt modelId="{86786651-351A-4FA7-AFE9-491453237661}" type="pres">
      <dgm:prSet presAssocID="{8BAE42B4-94D8-434A-86D3-F4D0063AF408}" presName="thinLine2b" presStyleLbl="callout" presStyleIdx="3" presStyleCnt="8"/>
      <dgm:spPr/>
    </dgm:pt>
    <dgm:pt modelId="{44497F7A-C3F6-4AFE-9635-DF367E1053D4}" type="pres">
      <dgm:prSet presAssocID="{8BAE42B4-94D8-434A-86D3-F4D0063AF408}" presName="vertSpace2b" presStyleCnt="0"/>
      <dgm:spPr/>
    </dgm:pt>
    <dgm:pt modelId="{2E7486BC-9154-433E-AE9C-D1003A976024}" type="pres">
      <dgm:prSet presAssocID="{97C03340-A470-4719-B6B4-AFBED74578F0}" presName="horz2" presStyleCnt="0"/>
      <dgm:spPr/>
    </dgm:pt>
    <dgm:pt modelId="{EB74C507-02C2-4F16-9BFB-79664876C05B}" type="pres">
      <dgm:prSet presAssocID="{97C03340-A470-4719-B6B4-AFBED74578F0}" presName="horzSpace2" presStyleCnt="0"/>
      <dgm:spPr/>
    </dgm:pt>
    <dgm:pt modelId="{D8FD8418-F443-442A-A08F-0D7E6805438E}" type="pres">
      <dgm:prSet presAssocID="{97C03340-A470-4719-B6B4-AFBED74578F0}" presName="tx2" presStyleLbl="revTx" presStyleIdx="5" presStyleCnt="9" custScaleX="106133" custScaleY="46806"/>
      <dgm:spPr/>
      <dgm:t>
        <a:bodyPr/>
        <a:lstStyle/>
        <a:p>
          <a:endParaRPr lang="ru-RU"/>
        </a:p>
      </dgm:t>
    </dgm:pt>
    <dgm:pt modelId="{0F73F9D6-BA2E-4EC4-80CA-3BB6165F7303}" type="pres">
      <dgm:prSet presAssocID="{97C03340-A470-4719-B6B4-AFBED74578F0}" presName="vert2" presStyleCnt="0"/>
      <dgm:spPr/>
    </dgm:pt>
    <dgm:pt modelId="{E9E222B6-E328-4312-86AC-0354EEF24CA0}" type="pres">
      <dgm:prSet presAssocID="{97C03340-A470-4719-B6B4-AFBED74578F0}" presName="thinLine2b" presStyleLbl="callout" presStyleIdx="4" presStyleCnt="8"/>
      <dgm:spPr/>
    </dgm:pt>
    <dgm:pt modelId="{9941A164-EA7C-43FC-8D62-691F34342D5E}" type="pres">
      <dgm:prSet presAssocID="{97C03340-A470-4719-B6B4-AFBED74578F0}" presName="vertSpace2b" presStyleCnt="0"/>
      <dgm:spPr/>
    </dgm:pt>
    <dgm:pt modelId="{D9425B2D-57D6-4515-8575-1686A49BF727}" type="pres">
      <dgm:prSet presAssocID="{B7E56CE5-8FBA-41B1-B659-B13A3D9034EA}" presName="horz2" presStyleCnt="0"/>
      <dgm:spPr/>
    </dgm:pt>
    <dgm:pt modelId="{A3A14CEE-B1E1-4346-8413-B1A6E1501A90}" type="pres">
      <dgm:prSet presAssocID="{B7E56CE5-8FBA-41B1-B659-B13A3D9034EA}" presName="horzSpace2" presStyleCnt="0"/>
      <dgm:spPr/>
    </dgm:pt>
    <dgm:pt modelId="{337F61F1-D9EC-46EB-AF17-B62EBE1E80FF}" type="pres">
      <dgm:prSet presAssocID="{B7E56CE5-8FBA-41B1-B659-B13A3D9034EA}" presName="tx2" presStyleLbl="revTx" presStyleIdx="6" presStyleCnt="9" custScaleX="102374" custScaleY="60404"/>
      <dgm:spPr/>
      <dgm:t>
        <a:bodyPr/>
        <a:lstStyle/>
        <a:p>
          <a:endParaRPr lang="ru-RU"/>
        </a:p>
      </dgm:t>
    </dgm:pt>
    <dgm:pt modelId="{31581150-5F2C-455A-9267-CFD455CCCC86}" type="pres">
      <dgm:prSet presAssocID="{B7E56CE5-8FBA-41B1-B659-B13A3D9034EA}" presName="vert2" presStyleCnt="0"/>
      <dgm:spPr/>
    </dgm:pt>
    <dgm:pt modelId="{1DD8BDC4-6F01-47A2-98AF-592A6FE42A67}" type="pres">
      <dgm:prSet presAssocID="{B7E56CE5-8FBA-41B1-B659-B13A3D9034EA}" presName="thinLine2b" presStyleLbl="callout" presStyleIdx="5" presStyleCnt="8"/>
      <dgm:spPr/>
    </dgm:pt>
    <dgm:pt modelId="{4BD2D74E-D18E-4E98-A376-23FDD2F700EF}" type="pres">
      <dgm:prSet presAssocID="{B7E56CE5-8FBA-41B1-B659-B13A3D9034EA}" presName="vertSpace2b" presStyleCnt="0"/>
      <dgm:spPr/>
    </dgm:pt>
    <dgm:pt modelId="{7B0AEB5D-FF9F-4C5C-99B1-479BFE1DDEAA}" type="pres">
      <dgm:prSet presAssocID="{1FE5443F-251F-4BF5-BD95-95D4475D33C4}" presName="horz2" presStyleCnt="0"/>
      <dgm:spPr/>
    </dgm:pt>
    <dgm:pt modelId="{B74618B5-0F9C-4310-BDF5-435B62172CAC}" type="pres">
      <dgm:prSet presAssocID="{1FE5443F-251F-4BF5-BD95-95D4475D33C4}" presName="horzSpace2" presStyleCnt="0"/>
      <dgm:spPr/>
    </dgm:pt>
    <dgm:pt modelId="{BB422576-AB23-49BE-A377-B1960987DCD3}" type="pres">
      <dgm:prSet presAssocID="{1FE5443F-251F-4BF5-BD95-95D4475D33C4}" presName="tx2" presStyleLbl="revTx" presStyleIdx="7" presStyleCnt="9" custScaleX="98458" custScaleY="53836"/>
      <dgm:spPr/>
      <dgm:t>
        <a:bodyPr/>
        <a:lstStyle/>
        <a:p>
          <a:endParaRPr lang="ru-RU"/>
        </a:p>
      </dgm:t>
    </dgm:pt>
    <dgm:pt modelId="{AA5426CE-DA7B-4534-B424-C7E159A6F103}" type="pres">
      <dgm:prSet presAssocID="{1FE5443F-251F-4BF5-BD95-95D4475D33C4}" presName="vert2" presStyleCnt="0"/>
      <dgm:spPr/>
    </dgm:pt>
    <dgm:pt modelId="{8DAA0B8F-FEC3-4078-B53F-3968DCB2B8C3}" type="pres">
      <dgm:prSet presAssocID="{1FE5443F-251F-4BF5-BD95-95D4475D33C4}" presName="thinLine2b" presStyleLbl="callout" presStyleIdx="6" presStyleCnt="8"/>
      <dgm:spPr/>
    </dgm:pt>
    <dgm:pt modelId="{CD065074-D90F-4706-A283-C20AE03097CB}" type="pres">
      <dgm:prSet presAssocID="{1FE5443F-251F-4BF5-BD95-95D4475D33C4}" presName="vertSpace2b" presStyleCnt="0"/>
      <dgm:spPr/>
    </dgm:pt>
    <dgm:pt modelId="{4F4F02C3-9387-4732-B1CD-9E1C81D7E184}" type="pres">
      <dgm:prSet presAssocID="{078FA534-5BFA-4879-B7FB-B1BE024C6689}" presName="horz2" presStyleCnt="0"/>
      <dgm:spPr/>
    </dgm:pt>
    <dgm:pt modelId="{FDE266FF-D661-4BB6-AFA4-8B9586E56601}" type="pres">
      <dgm:prSet presAssocID="{078FA534-5BFA-4879-B7FB-B1BE024C6689}" presName="horzSpace2" presStyleCnt="0"/>
      <dgm:spPr/>
    </dgm:pt>
    <dgm:pt modelId="{12CDE585-B0A3-4DFF-9432-935C5C87862D}" type="pres">
      <dgm:prSet presAssocID="{078FA534-5BFA-4879-B7FB-B1BE024C6689}" presName="tx2" presStyleLbl="revTx" presStyleIdx="8" presStyleCnt="9" custScaleX="98181" custScaleY="39537"/>
      <dgm:spPr/>
      <dgm:t>
        <a:bodyPr/>
        <a:lstStyle/>
        <a:p>
          <a:endParaRPr lang="ru-RU"/>
        </a:p>
      </dgm:t>
    </dgm:pt>
    <dgm:pt modelId="{018BFD34-455C-4F18-AD73-80C3240A7C49}" type="pres">
      <dgm:prSet presAssocID="{078FA534-5BFA-4879-B7FB-B1BE024C6689}" presName="vert2" presStyleCnt="0"/>
      <dgm:spPr/>
    </dgm:pt>
    <dgm:pt modelId="{884EC19C-05D6-4479-B879-E2C77FEA7743}" type="pres">
      <dgm:prSet presAssocID="{078FA534-5BFA-4879-B7FB-B1BE024C6689}" presName="thinLine2b" presStyleLbl="callout" presStyleIdx="7" presStyleCnt="8"/>
      <dgm:spPr/>
    </dgm:pt>
    <dgm:pt modelId="{E471BE12-3901-4C58-950D-47824275B067}" type="pres">
      <dgm:prSet presAssocID="{078FA534-5BFA-4879-B7FB-B1BE024C6689}" presName="vertSpace2b" presStyleCnt="0"/>
      <dgm:spPr/>
    </dgm:pt>
  </dgm:ptLst>
  <dgm:cxnLst>
    <dgm:cxn modelId="{EBAC8F54-01C8-4249-A7EB-A41716C9ECAA}" type="presOf" srcId="{B7E56CE5-8FBA-41B1-B659-B13A3D9034EA}" destId="{337F61F1-D9EC-46EB-AF17-B62EBE1E80FF}" srcOrd="0" destOrd="0" presId="urn:microsoft.com/office/officeart/2008/layout/LinedList"/>
    <dgm:cxn modelId="{2DFE6F43-3C54-4ECB-8F2D-609600B9D40B}" srcId="{8363685A-C2C3-486B-A78D-65CF912C9B9F}" destId="{97C03340-A470-4719-B6B4-AFBED74578F0}" srcOrd="4" destOrd="0" parTransId="{DC65AEDC-C6BE-473C-ABAD-66082AF27E07}" sibTransId="{03B4C547-2CD6-48E4-8D85-FEFF73636D16}"/>
    <dgm:cxn modelId="{2B984E69-28B0-44FE-84A1-79E443B96115}" srcId="{8363685A-C2C3-486B-A78D-65CF912C9B9F}" destId="{D18A89D7-1B4F-46A9-B107-57AB4920BF92}" srcOrd="2" destOrd="0" parTransId="{7746822C-29E1-49A0-AC8D-8B25D9CBD248}" sibTransId="{E7BFE5BB-58DD-4619-82F0-A2AAF4C1477F}"/>
    <dgm:cxn modelId="{329B9694-15FF-4225-A9C4-1D8DE1CF9F7A}" type="presOf" srcId="{E64099F6-6BD3-4E91-B72A-FE732A3E2132}" destId="{21AAF886-F122-4380-8A3C-6B386AF3237F}" srcOrd="0" destOrd="0" presId="urn:microsoft.com/office/officeart/2008/layout/LinedList"/>
    <dgm:cxn modelId="{7292AF47-00E9-42BA-8264-7F2FF2BB10FB}" type="presOf" srcId="{8BAE42B4-94D8-434A-86D3-F4D0063AF408}" destId="{CFEC125E-588C-4CB1-BDA5-00C419DAE926}" srcOrd="0" destOrd="0" presId="urn:microsoft.com/office/officeart/2008/layout/LinedList"/>
    <dgm:cxn modelId="{DF81E990-B07B-4E71-8BE0-5E5D152848AE}" type="presOf" srcId="{D18A89D7-1B4F-46A9-B107-57AB4920BF92}" destId="{7416CD16-8B20-4FBD-B95A-3578670EA6CC}" srcOrd="0" destOrd="0" presId="urn:microsoft.com/office/officeart/2008/layout/LinedList"/>
    <dgm:cxn modelId="{1E89B082-F75A-45CB-A00B-126B1270349F}" srcId="{8363685A-C2C3-486B-A78D-65CF912C9B9F}" destId="{078FA534-5BFA-4879-B7FB-B1BE024C6689}" srcOrd="7" destOrd="0" parTransId="{50FD5D49-7641-4624-A761-7CEE1A543A76}" sibTransId="{24C6E3EC-DF85-4187-8F1B-3D0896A916EF}"/>
    <dgm:cxn modelId="{C15C4B4C-97DF-4210-8AAF-0F36C0534727}" type="presOf" srcId="{0707525C-9695-4AB4-9E1D-E1F76ABDD007}" destId="{BFF5FEB5-F029-4829-843A-56D06C4B036A}" srcOrd="0" destOrd="0" presId="urn:microsoft.com/office/officeart/2008/layout/LinedList"/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32A16E37-2D62-4B88-993A-DF102AB14C83}" type="presOf" srcId="{078FA534-5BFA-4879-B7FB-B1BE024C6689}" destId="{12CDE585-B0A3-4DFF-9432-935C5C87862D}" srcOrd="0" destOrd="0" presId="urn:microsoft.com/office/officeart/2008/layout/LinedList"/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6A3C6FF5-23BC-456E-8BB3-77E0330EA6AD}" type="presOf" srcId="{1FE5443F-251F-4BF5-BD95-95D4475D33C4}" destId="{BB422576-AB23-49BE-A377-B1960987DCD3}" srcOrd="0" destOrd="0" presId="urn:microsoft.com/office/officeart/2008/layout/LinedList"/>
    <dgm:cxn modelId="{D31C80DF-7FC2-4F8E-ABE7-E540EB7103C0}" srcId="{8363685A-C2C3-486B-A78D-65CF912C9B9F}" destId="{B7E56CE5-8FBA-41B1-B659-B13A3D9034EA}" srcOrd="5" destOrd="0" parTransId="{D6579A26-8E21-4988-9868-C19A73C03241}" sibTransId="{A7D509C8-38D3-47D3-B320-27815447CDFE}"/>
    <dgm:cxn modelId="{57BD7151-F81D-4C3A-921D-CBE576ED5B54}" srcId="{8363685A-C2C3-486B-A78D-65CF912C9B9F}" destId="{8BAE42B4-94D8-434A-86D3-F4D0063AF408}" srcOrd="3" destOrd="0" parTransId="{289DB3EE-8E1C-4837-997D-4831D4AE71CB}" sibTransId="{9BFD5CE4-D6E7-4FCC-98A0-6DCE4C7B17B4}"/>
    <dgm:cxn modelId="{5F7AB023-913F-418D-80AA-9FF572494224}" type="presOf" srcId="{900349F5-3F4E-4A06-9047-0696A9F229ED}" destId="{0CC77C34-DDC9-4316-A676-D050EF80B38A}" srcOrd="0" destOrd="0" presId="urn:microsoft.com/office/officeart/2008/layout/LinedList"/>
    <dgm:cxn modelId="{0B5CB5A0-2C07-419C-BCFE-169B7952634A}" type="presOf" srcId="{8363685A-C2C3-486B-A78D-65CF912C9B9F}" destId="{9E22E9CD-5CCC-492C-965A-BDA38AF874DB}" srcOrd="0" destOrd="0" presId="urn:microsoft.com/office/officeart/2008/layout/LinedList"/>
    <dgm:cxn modelId="{AFCC8BE7-E527-4F0F-9A43-920327C93407}" srcId="{8363685A-C2C3-486B-A78D-65CF912C9B9F}" destId="{1FE5443F-251F-4BF5-BD95-95D4475D33C4}" srcOrd="6" destOrd="0" parTransId="{CD331356-9646-4D93-869F-CD9239EF59F9}" sibTransId="{FF688A10-2C98-46B1-9284-F1DC348066A3}"/>
    <dgm:cxn modelId="{A8E50A47-F342-42B3-B3D1-94921B0994E8}" type="presOf" srcId="{97C03340-A470-4719-B6B4-AFBED74578F0}" destId="{D8FD8418-F443-442A-A08F-0D7E6805438E}" srcOrd="0" destOrd="0" presId="urn:microsoft.com/office/officeart/2008/layout/LinedList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EF3689E8-9589-4754-BE0A-E679D213622D}" type="presParOf" srcId="{BFF5FEB5-F029-4829-843A-56D06C4B036A}" destId="{0DD0768D-820B-4DD5-8BC1-75F23203F997}" srcOrd="0" destOrd="0" presId="urn:microsoft.com/office/officeart/2008/layout/LinedList"/>
    <dgm:cxn modelId="{5FBE8C3F-2FAF-4F0E-9EEA-9939FF56A221}" type="presParOf" srcId="{BFF5FEB5-F029-4829-843A-56D06C4B036A}" destId="{060B58F7-10F7-4AD2-B77D-98D6F1875AB5}" srcOrd="1" destOrd="0" presId="urn:microsoft.com/office/officeart/2008/layout/LinedList"/>
    <dgm:cxn modelId="{57C870DC-38F3-4C52-BC93-DF1B55DA1646}" type="presParOf" srcId="{060B58F7-10F7-4AD2-B77D-98D6F1875AB5}" destId="{9E22E9CD-5CCC-492C-965A-BDA38AF874DB}" srcOrd="0" destOrd="0" presId="urn:microsoft.com/office/officeart/2008/layout/LinedList"/>
    <dgm:cxn modelId="{71531FFF-1B44-4C83-B164-D28D60FAEAB4}" type="presParOf" srcId="{060B58F7-10F7-4AD2-B77D-98D6F1875AB5}" destId="{D6B10401-5EF4-4D18-AFBA-C096734128A9}" srcOrd="1" destOrd="0" presId="urn:microsoft.com/office/officeart/2008/layout/LinedList"/>
    <dgm:cxn modelId="{0119DA1F-48C9-4A08-9C7A-B09516764E74}" type="presParOf" srcId="{D6B10401-5EF4-4D18-AFBA-C096734128A9}" destId="{5E9E48FB-4D8E-45C4-9D2A-C6CEB32F0FA9}" srcOrd="0" destOrd="0" presId="urn:microsoft.com/office/officeart/2008/layout/LinedList"/>
    <dgm:cxn modelId="{ECD31D39-2DCB-4006-BDAC-91C3D0583228}" type="presParOf" srcId="{D6B10401-5EF4-4D18-AFBA-C096734128A9}" destId="{55FB22F4-EC2E-40C4-A432-F9363857B236}" srcOrd="1" destOrd="0" presId="urn:microsoft.com/office/officeart/2008/layout/LinedList"/>
    <dgm:cxn modelId="{93AA2BC9-854A-474B-8775-B66A4C9E5183}" type="presParOf" srcId="{55FB22F4-EC2E-40C4-A432-F9363857B236}" destId="{109AD423-DBD6-4BC7-A114-0FA67755523A}" srcOrd="0" destOrd="0" presId="urn:microsoft.com/office/officeart/2008/layout/LinedList"/>
    <dgm:cxn modelId="{AA3C4288-3402-4983-99CC-7146052AA5A9}" type="presParOf" srcId="{55FB22F4-EC2E-40C4-A432-F9363857B236}" destId="{0CC77C34-DDC9-4316-A676-D050EF80B38A}" srcOrd="1" destOrd="0" presId="urn:microsoft.com/office/officeart/2008/layout/LinedList"/>
    <dgm:cxn modelId="{A4A45B39-53AC-4239-8786-853B63B0E50B}" type="presParOf" srcId="{55FB22F4-EC2E-40C4-A432-F9363857B236}" destId="{55A21BA8-5FFB-410B-9C49-5CD0AB2DC363}" srcOrd="2" destOrd="0" presId="urn:microsoft.com/office/officeart/2008/layout/LinedList"/>
    <dgm:cxn modelId="{02555E3D-BBB5-435E-B712-8D4DE17DADD5}" type="presParOf" srcId="{D6B10401-5EF4-4D18-AFBA-C096734128A9}" destId="{BEBE0160-9F08-4A02-BC2D-4F1E25E308E8}" srcOrd="2" destOrd="0" presId="urn:microsoft.com/office/officeart/2008/layout/LinedList"/>
    <dgm:cxn modelId="{2A4A274D-B2C1-45A0-AF2B-39234C3D36BF}" type="presParOf" srcId="{D6B10401-5EF4-4D18-AFBA-C096734128A9}" destId="{DF1B56D9-2305-461E-A962-82D60C443696}" srcOrd="3" destOrd="0" presId="urn:microsoft.com/office/officeart/2008/layout/LinedList"/>
    <dgm:cxn modelId="{086D5356-356F-482E-8017-FAF18C43A073}" type="presParOf" srcId="{D6B10401-5EF4-4D18-AFBA-C096734128A9}" destId="{19306A39-17AD-4B3F-AD48-985161453DA9}" srcOrd="4" destOrd="0" presId="urn:microsoft.com/office/officeart/2008/layout/LinedList"/>
    <dgm:cxn modelId="{1604D5D1-0F16-4590-BF2D-C448F3833107}" type="presParOf" srcId="{19306A39-17AD-4B3F-AD48-985161453DA9}" destId="{9CEF0628-6A85-4CD7-A460-BDEE1F341488}" srcOrd="0" destOrd="0" presId="urn:microsoft.com/office/officeart/2008/layout/LinedList"/>
    <dgm:cxn modelId="{076852D8-0C29-4DA0-8A00-E683C28A3107}" type="presParOf" srcId="{19306A39-17AD-4B3F-AD48-985161453DA9}" destId="{21AAF886-F122-4380-8A3C-6B386AF3237F}" srcOrd="1" destOrd="0" presId="urn:microsoft.com/office/officeart/2008/layout/LinedList"/>
    <dgm:cxn modelId="{63427E31-A7A2-4166-8D2D-34C2EAC9055E}" type="presParOf" srcId="{19306A39-17AD-4B3F-AD48-985161453DA9}" destId="{F278D8DC-295A-4F30-89AA-C016B2262532}" srcOrd="2" destOrd="0" presId="urn:microsoft.com/office/officeart/2008/layout/LinedList"/>
    <dgm:cxn modelId="{3DB42DC4-B3B9-4383-AF59-70D0A84F1278}" type="presParOf" srcId="{D6B10401-5EF4-4D18-AFBA-C096734128A9}" destId="{1A2673BE-6A30-4786-ACF2-8F369AFC1C58}" srcOrd="5" destOrd="0" presId="urn:microsoft.com/office/officeart/2008/layout/LinedList"/>
    <dgm:cxn modelId="{8DC50DB7-16FF-4666-A54F-980984799D11}" type="presParOf" srcId="{D6B10401-5EF4-4D18-AFBA-C096734128A9}" destId="{0CEB64EC-4D3A-4013-9061-6817EBB8216E}" srcOrd="6" destOrd="0" presId="urn:microsoft.com/office/officeart/2008/layout/LinedList"/>
    <dgm:cxn modelId="{C275169B-E506-41AE-B992-DE8476FC16F7}" type="presParOf" srcId="{D6B10401-5EF4-4D18-AFBA-C096734128A9}" destId="{127C952B-9192-4C98-82AA-B62152609677}" srcOrd="7" destOrd="0" presId="urn:microsoft.com/office/officeart/2008/layout/LinedList"/>
    <dgm:cxn modelId="{C6FB193F-8955-4611-A7AE-7541D31DA0E1}" type="presParOf" srcId="{127C952B-9192-4C98-82AA-B62152609677}" destId="{644F9ED5-F26F-468E-AA77-F87F732F478B}" srcOrd="0" destOrd="0" presId="urn:microsoft.com/office/officeart/2008/layout/LinedList"/>
    <dgm:cxn modelId="{D01A0F93-B4B7-4BBB-B4D2-2E49345AC24F}" type="presParOf" srcId="{127C952B-9192-4C98-82AA-B62152609677}" destId="{7416CD16-8B20-4FBD-B95A-3578670EA6CC}" srcOrd="1" destOrd="0" presId="urn:microsoft.com/office/officeart/2008/layout/LinedList"/>
    <dgm:cxn modelId="{919C833E-73F3-41EA-95E1-BE169B34214C}" type="presParOf" srcId="{127C952B-9192-4C98-82AA-B62152609677}" destId="{AC76D483-1091-4B34-93C6-DA405D311A79}" srcOrd="2" destOrd="0" presId="urn:microsoft.com/office/officeart/2008/layout/LinedList"/>
    <dgm:cxn modelId="{08772228-E18C-4D2A-BA36-544B1E6891C8}" type="presParOf" srcId="{D6B10401-5EF4-4D18-AFBA-C096734128A9}" destId="{C4E51EB5-CCD5-462A-9B1C-DFF5424A41C3}" srcOrd="8" destOrd="0" presId="urn:microsoft.com/office/officeart/2008/layout/LinedList"/>
    <dgm:cxn modelId="{FFFAB83E-7A7D-4822-B2C4-266E0EDCD0B6}" type="presParOf" srcId="{D6B10401-5EF4-4D18-AFBA-C096734128A9}" destId="{7DC9B1F6-496F-433A-8D68-B189BB55291B}" srcOrd="9" destOrd="0" presId="urn:microsoft.com/office/officeart/2008/layout/LinedList"/>
    <dgm:cxn modelId="{4069441D-895B-4B4C-8B8F-7779ADF588B9}" type="presParOf" srcId="{D6B10401-5EF4-4D18-AFBA-C096734128A9}" destId="{BF4A459C-477B-44F8-8B34-FC083CB38A4F}" srcOrd="10" destOrd="0" presId="urn:microsoft.com/office/officeart/2008/layout/LinedList"/>
    <dgm:cxn modelId="{A963512B-3004-429A-B55B-B992A7FA0DB4}" type="presParOf" srcId="{BF4A459C-477B-44F8-8B34-FC083CB38A4F}" destId="{8EAB67C9-9947-48CC-A095-35E639C1B0E4}" srcOrd="0" destOrd="0" presId="urn:microsoft.com/office/officeart/2008/layout/LinedList"/>
    <dgm:cxn modelId="{C47DEDD2-34D1-49A6-95C9-1545C050DCF9}" type="presParOf" srcId="{BF4A459C-477B-44F8-8B34-FC083CB38A4F}" destId="{CFEC125E-588C-4CB1-BDA5-00C419DAE926}" srcOrd="1" destOrd="0" presId="urn:microsoft.com/office/officeart/2008/layout/LinedList"/>
    <dgm:cxn modelId="{69FFE35A-96EA-491B-832B-BD930947AD32}" type="presParOf" srcId="{BF4A459C-477B-44F8-8B34-FC083CB38A4F}" destId="{763036ED-03AE-41C9-B330-A8785CB29F0A}" srcOrd="2" destOrd="0" presId="urn:microsoft.com/office/officeart/2008/layout/LinedList"/>
    <dgm:cxn modelId="{AD2E8C27-D3FE-42A6-B2B0-996059B1E3E8}" type="presParOf" srcId="{D6B10401-5EF4-4D18-AFBA-C096734128A9}" destId="{86786651-351A-4FA7-AFE9-491453237661}" srcOrd="11" destOrd="0" presId="urn:microsoft.com/office/officeart/2008/layout/LinedList"/>
    <dgm:cxn modelId="{C65DA312-7F26-4C91-AE14-3D1B47A900C1}" type="presParOf" srcId="{D6B10401-5EF4-4D18-AFBA-C096734128A9}" destId="{44497F7A-C3F6-4AFE-9635-DF367E1053D4}" srcOrd="12" destOrd="0" presId="urn:microsoft.com/office/officeart/2008/layout/LinedList"/>
    <dgm:cxn modelId="{8A14F9E1-2DE3-4B9B-98CA-A989241806B1}" type="presParOf" srcId="{D6B10401-5EF4-4D18-AFBA-C096734128A9}" destId="{2E7486BC-9154-433E-AE9C-D1003A976024}" srcOrd="13" destOrd="0" presId="urn:microsoft.com/office/officeart/2008/layout/LinedList"/>
    <dgm:cxn modelId="{026DF89C-4563-4B49-A3EC-E615A61E6440}" type="presParOf" srcId="{2E7486BC-9154-433E-AE9C-D1003A976024}" destId="{EB74C507-02C2-4F16-9BFB-79664876C05B}" srcOrd="0" destOrd="0" presId="urn:microsoft.com/office/officeart/2008/layout/LinedList"/>
    <dgm:cxn modelId="{37429896-F0E2-466D-92C9-9C28D3822BC9}" type="presParOf" srcId="{2E7486BC-9154-433E-AE9C-D1003A976024}" destId="{D8FD8418-F443-442A-A08F-0D7E6805438E}" srcOrd="1" destOrd="0" presId="urn:microsoft.com/office/officeart/2008/layout/LinedList"/>
    <dgm:cxn modelId="{519C0F8B-EC4F-4A34-BFE4-EDF5F00820E8}" type="presParOf" srcId="{2E7486BC-9154-433E-AE9C-D1003A976024}" destId="{0F73F9D6-BA2E-4EC4-80CA-3BB6165F7303}" srcOrd="2" destOrd="0" presId="urn:microsoft.com/office/officeart/2008/layout/LinedList"/>
    <dgm:cxn modelId="{F8FD3343-8209-4C5D-8A1C-502ACA23D873}" type="presParOf" srcId="{D6B10401-5EF4-4D18-AFBA-C096734128A9}" destId="{E9E222B6-E328-4312-86AC-0354EEF24CA0}" srcOrd="14" destOrd="0" presId="urn:microsoft.com/office/officeart/2008/layout/LinedList"/>
    <dgm:cxn modelId="{CDF4E918-8C8E-4B59-8AF8-410C01F6AD2E}" type="presParOf" srcId="{D6B10401-5EF4-4D18-AFBA-C096734128A9}" destId="{9941A164-EA7C-43FC-8D62-691F34342D5E}" srcOrd="15" destOrd="0" presId="urn:microsoft.com/office/officeart/2008/layout/LinedList"/>
    <dgm:cxn modelId="{72C543BE-453C-4B9C-84B9-38F08069FD38}" type="presParOf" srcId="{D6B10401-5EF4-4D18-AFBA-C096734128A9}" destId="{D9425B2D-57D6-4515-8575-1686A49BF727}" srcOrd="16" destOrd="0" presId="urn:microsoft.com/office/officeart/2008/layout/LinedList"/>
    <dgm:cxn modelId="{9B7400F5-F117-40BE-84CE-C6D8B12D13EB}" type="presParOf" srcId="{D9425B2D-57D6-4515-8575-1686A49BF727}" destId="{A3A14CEE-B1E1-4346-8413-B1A6E1501A90}" srcOrd="0" destOrd="0" presId="urn:microsoft.com/office/officeart/2008/layout/LinedList"/>
    <dgm:cxn modelId="{DC61C7F2-0166-4DC6-AEFD-CCB910A5AF0B}" type="presParOf" srcId="{D9425B2D-57D6-4515-8575-1686A49BF727}" destId="{337F61F1-D9EC-46EB-AF17-B62EBE1E80FF}" srcOrd="1" destOrd="0" presId="urn:microsoft.com/office/officeart/2008/layout/LinedList"/>
    <dgm:cxn modelId="{880CB9BF-4A14-4F36-A985-2F74C0C6DBA6}" type="presParOf" srcId="{D9425B2D-57D6-4515-8575-1686A49BF727}" destId="{31581150-5F2C-455A-9267-CFD455CCCC86}" srcOrd="2" destOrd="0" presId="urn:microsoft.com/office/officeart/2008/layout/LinedList"/>
    <dgm:cxn modelId="{7F006E57-9345-46E0-A03F-B747A0259154}" type="presParOf" srcId="{D6B10401-5EF4-4D18-AFBA-C096734128A9}" destId="{1DD8BDC4-6F01-47A2-98AF-592A6FE42A67}" srcOrd="17" destOrd="0" presId="urn:microsoft.com/office/officeart/2008/layout/LinedList"/>
    <dgm:cxn modelId="{D160A349-7CC3-49C6-959C-6A8542A8D471}" type="presParOf" srcId="{D6B10401-5EF4-4D18-AFBA-C096734128A9}" destId="{4BD2D74E-D18E-4E98-A376-23FDD2F700EF}" srcOrd="18" destOrd="0" presId="urn:microsoft.com/office/officeart/2008/layout/LinedList"/>
    <dgm:cxn modelId="{BABAA743-3445-42F5-8ECA-9A97034F932A}" type="presParOf" srcId="{D6B10401-5EF4-4D18-AFBA-C096734128A9}" destId="{7B0AEB5D-FF9F-4C5C-99B1-479BFE1DDEAA}" srcOrd="19" destOrd="0" presId="urn:microsoft.com/office/officeart/2008/layout/LinedList"/>
    <dgm:cxn modelId="{DB9EE527-DB11-4DB6-A8C8-16E27BE07111}" type="presParOf" srcId="{7B0AEB5D-FF9F-4C5C-99B1-479BFE1DDEAA}" destId="{B74618B5-0F9C-4310-BDF5-435B62172CAC}" srcOrd="0" destOrd="0" presId="urn:microsoft.com/office/officeart/2008/layout/LinedList"/>
    <dgm:cxn modelId="{94F9795D-E638-43E1-8FDC-A731E7873CFF}" type="presParOf" srcId="{7B0AEB5D-FF9F-4C5C-99B1-479BFE1DDEAA}" destId="{BB422576-AB23-49BE-A377-B1960987DCD3}" srcOrd="1" destOrd="0" presId="urn:microsoft.com/office/officeart/2008/layout/LinedList"/>
    <dgm:cxn modelId="{B3C50497-99C3-4227-A792-C7605A7C96C8}" type="presParOf" srcId="{7B0AEB5D-FF9F-4C5C-99B1-479BFE1DDEAA}" destId="{AA5426CE-DA7B-4534-B424-C7E159A6F103}" srcOrd="2" destOrd="0" presId="urn:microsoft.com/office/officeart/2008/layout/LinedList"/>
    <dgm:cxn modelId="{D0EFF43A-E730-41D9-ACB2-DF219BD9819F}" type="presParOf" srcId="{D6B10401-5EF4-4D18-AFBA-C096734128A9}" destId="{8DAA0B8F-FEC3-4078-B53F-3968DCB2B8C3}" srcOrd="20" destOrd="0" presId="urn:microsoft.com/office/officeart/2008/layout/LinedList"/>
    <dgm:cxn modelId="{AF749558-37F9-46D0-9330-832E28E309DA}" type="presParOf" srcId="{D6B10401-5EF4-4D18-AFBA-C096734128A9}" destId="{CD065074-D90F-4706-A283-C20AE03097CB}" srcOrd="21" destOrd="0" presId="urn:microsoft.com/office/officeart/2008/layout/LinedList"/>
    <dgm:cxn modelId="{4B23C953-E84C-4A70-8A69-A757FEDF061F}" type="presParOf" srcId="{D6B10401-5EF4-4D18-AFBA-C096734128A9}" destId="{4F4F02C3-9387-4732-B1CD-9E1C81D7E184}" srcOrd="22" destOrd="0" presId="urn:microsoft.com/office/officeart/2008/layout/LinedList"/>
    <dgm:cxn modelId="{C3396440-D904-4BB2-B23C-8D409F4BEF54}" type="presParOf" srcId="{4F4F02C3-9387-4732-B1CD-9E1C81D7E184}" destId="{FDE266FF-D661-4BB6-AFA4-8B9586E56601}" srcOrd="0" destOrd="0" presId="urn:microsoft.com/office/officeart/2008/layout/LinedList"/>
    <dgm:cxn modelId="{0CF170B9-35CD-4C77-BED6-E1D7A9027657}" type="presParOf" srcId="{4F4F02C3-9387-4732-B1CD-9E1C81D7E184}" destId="{12CDE585-B0A3-4DFF-9432-935C5C87862D}" srcOrd="1" destOrd="0" presId="urn:microsoft.com/office/officeart/2008/layout/LinedList"/>
    <dgm:cxn modelId="{1845A267-B09C-42C7-BE45-0494AC5521CE}" type="presParOf" srcId="{4F4F02C3-9387-4732-B1CD-9E1C81D7E184}" destId="{018BFD34-455C-4F18-AD73-80C3240A7C49}" srcOrd="2" destOrd="0" presId="urn:microsoft.com/office/officeart/2008/layout/LinedList"/>
    <dgm:cxn modelId="{73C0F06E-21BE-4E7B-BE74-1497451C9DB0}" type="presParOf" srcId="{D6B10401-5EF4-4D18-AFBA-C096734128A9}" destId="{884EC19C-05D6-4479-B879-E2C77FEA7743}" srcOrd="23" destOrd="0" presId="urn:microsoft.com/office/officeart/2008/layout/LinedList"/>
    <dgm:cxn modelId="{1F94420A-EF9A-4960-8EDE-2553ED46B613}" type="presParOf" srcId="{D6B10401-5EF4-4D18-AFBA-C096734128A9}" destId="{E471BE12-3901-4C58-950D-47824275B067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 custT="1"/>
      <dgm:spPr/>
      <dgm:t>
        <a:bodyPr/>
        <a:lstStyle/>
        <a:p>
          <a:endParaRPr lang="ru-RU" sz="2000" dirty="0"/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 sz="2000"/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 sz="2000"/>
        </a:p>
      </dgm:t>
    </dgm:pt>
    <dgm:pt modelId="{E64099F6-6BD3-4E91-B72A-FE732A3E2132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</a:rPr>
            <a:t>Ментальні навики</a:t>
          </a:r>
          <a:endParaRPr lang="ru-RU" sz="2000" dirty="0">
            <a:solidFill>
              <a:srgbClr val="002060"/>
            </a:solidFill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 sz="2000"/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 sz="2000"/>
        </a:p>
      </dgm:t>
    </dgm:pt>
    <dgm:pt modelId="{D18A89D7-1B4F-46A9-B107-57AB4920BF92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</a:rPr>
            <a:t>Соціальні навики</a:t>
          </a:r>
          <a:endParaRPr lang="ru-RU" sz="2000" dirty="0">
            <a:solidFill>
              <a:srgbClr val="002060"/>
            </a:solidFill>
          </a:endParaRPr>
        </a:p>
      </dgm:t>
    </dgm:pt>
    <dgm:pt modelId="{7746822C-29E1-49A0-AC8D-8B25D9CBD248}" type="parTrans" cxnId="{2B984E69-28B0-44FE-84A1-79E443B96115}">
      <dgm:prSet/>
      <dgm:spPr/>
      <dgm:t>
        <a:bodyPr/>
        <a:lstStyle/>
        <a:p>
          <a:endParaRPr lang="ru-RU" sz="2000"/>
        </a:p>
      </dgm:t>
    </dgm:pt>
    <dgm:pt modelId="{E7BFE5BB-58DD-4619-82F0-A2AAF4C1477F}" type="sibTrans" cxnId="{2B984E69-28B0-44FE-84A1-79E443B96115}">
      <dgm:prSet/>
      <dgm:spPr/>
      <dgm:t>
        <a:bodyPr/>
        <a:lstStyle/>
        <a:p>
          <a:endParaRPr lang="ru-RU" sz="2000"/>
        </a:p>
      </dgm:t>
    </dgm:pt>
    <dgm:pt modelId="{900349F5-3F4E-4A06-9047-0696A9F229ED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</a:rPr>
            <a:t>Фізичні навики</a:t>
          </a:r>
          <a:endParaRPr lang="ru-RU" sz="2000" dirty="0">
            <a:solidFill>
              <a:srgbClr val="002060"/>
            </a:solidFill>
          </a:endParaRPr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 sz="2000"/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 sz="2000"/>
        </a:p>
      </dgm:t>
    </dgm:pt>
    <dgm:pt modelId="{66A01816-5D8E-42E1-8C44-D76E354E97F1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</a:rPr>
            <a:t>Реальні навики</a:t>
          </a:r>
          <a:endParaRPr lang="ru-RU" sz="2000" dirty="0">
            <a:solidFill>
              <a:srgbClr val="002060"/>
            </a:solidFill>
          </a:endParaRPr>
        </a:p>
      </dgm:t>
    </dgm:pt>
    <dgm:pt modelId="{EE1DF043-8EB3-4AB4-8710-EEE21E0A9A5D}" type="parTrans" cxnId="{630A0A5C-36FA-44D1-B289-687F85A04B2D}">
      <dgm:prSet/>
      <dgm:spPr/>
      <dgm:t>
        <a:bodyPr/>
        <a:lstStyle/>
        <a:p>
          <a:endParaRPr lang="ru-RU"/>
        </a:p>
      </dgm:t>
    </dgm:pt>
    <dgm:pt modelId="{0C8D1C46-396C-48AA-8BC9-3D1DFD990C34}" type="sibTrans" cxnId="{630A0A5C-36FA-44D1-B289-687F85A04B2D}">
      <dgm:prSet/>
      <dgm:spPr/>
      <dgm:t>
        <a:bodyPr/>
        <a:lstStyle/>
        <a:p>
          <a:endParaRPr lang="ru-RU"/>
        </a:p>
      </dgm:t>
    </dgm:pt>
    <dgm:pt modelId="{DA9715AB-574A-4FC5-82DD-EFDDADA12E0D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</a:rPr>
            <a:t>Віртуальні навики</a:t>
          </a:r>
          <a:endParaRPr lang="ru-RU" sz="2000" dirty="0">
            <a:solidFill>
              <a:srgbClr val="002060"/>
            </a:solidFill>
          </a:endParaRPr>
        </a:p>
      </dgm:t>
    </dgm:pt>
    <dgm:pt modelId="{B7F83F98-65D1-4C2A-B0EA-B2F371C169E1}" type="parTrans" cxnId="{F1125A73-79CC-4862-8F63-B656E2A33E2D}">
      <dgm:prSet/>
      <dgm:spPr/>
      <dgm:t>
        <a:bodyPr/>
        <a:lstStyle/>
        <a:p>
          <a:endParaRPr lang="ru-RU"/>
        </a:p>
      </dgm:t>
    </dgm:pt>
    <dgm:pt modelId="{17B5EFD2-7970-413E-9F57-D13BBCE10A19}" type="sibTrans" cxnId="{F1125A73-79CC-4862-8F63-B656E2A33E2D}">
      <dgm:prSet/>
      <dgm:spPr/>
      <dgm:t>
        <a:bodyPr/>
        <a:lstStyle/>
        <a:p>
          <a:endParaRPr lang="ru-RU"/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6" custLinFactNeighborX="-5297" custLinFactNeighborY="-49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6" custScaleX="98253" custScaleY="41126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5" custLinFactNeighborX="-468" custLinFactNeighborY="-735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6" custScaleX="98680" custScaleY="40884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5"/>
      <dgm:spPr/>
    </dgm:pt>
    <dgm:pt modelId="{0CEB64EC-4D3A-4013-9061-6817EBB8216E}" type="pres">
      <dgm:prSet presAssocID="{E64099F6-6BD3-4E91-B72A-FE732A3E2132}" presName="vertSpace2b" presStyleCnt="0"/>
      <dgm:spPr/>
    </dgm:pt>
    <dgm:pt modelId="{127C952B-9192-4C98-82AA-B62152609677}" type="pres">
      <dgm:prSet presAssocID="{D18A89D7-1B4F-46A9-B107-57AB4920BF92}" presName="horz2" presStyleCnt="0"/>
      <dgm:spPr/>
    </dgm:pt>
    <dgm:pt modelId="{644F9ED5-F26F-468E-AA77-F87F732F478B}" type="pres">
      <dgm:prSet presAssocID="{D18A89D7-1B4F-46A9-B107-57AB4920BF92}" presName="horzSpace2" presStyleCnt="0"/>
      <dgm:spPr/>
    </dgm:pt>
    <dgm:pt modelId="{7416CD16-8B20-4FBD-B95A-3578670EA6CC}" type="pres">
      <dgm:prSet presAssocID="{D18A89D7-1B4F-46A9-B107-57AB4920BF92}" presName="tx2" presStyleLbl="revTx" presStyleIdx="3" presStyleCnt="6" custScaleX="100799" custScaleY="40948"/>
      <dgm:spPr/>
      <dgm:t>
        <a:bodyPr/>
        <a:lstStyle/>
        <a:p>
          <a:endParaRPr lang="ru-RU"/>
        </a:p>
      </dgm:t>
    </dgm:pt>
    <dgm:pt modelId="{AC76D483-1091-4B34-93C6-DA405D311A79}" type="pres">
      <dgm:prSet presAssocID="{D18A89D7-1B4F-46A9-B107-57AB4920BF92}" presName="vert2" presStyleCnt="0"/>
      <dgm:spPr/>
    </dgm:pt>
    <dgm:pt modelId="{C4E51EB5-CCD5-462A-9B1C-DFF5424A41C3}" type="pres">
      <dgm:prSet presAssocID="{D18A89D7-1B4F-46A9-B107-57AB4920BF92}" presName="thinLine2b" presStyleLbl="callout" presStyleIdx="2" presStyleCnt="5"/>
      <dgm:spPr/>
    </dgm:pt>
    <dgm:pt modelId="{7DC9B1F6-496F-433A-8D68-B189BB55291B}" type="pres">
      <dgm:prSet presAssocID="{D18A89D7-1B4F-46A9-B107-57AB4920BF92}" presName="vertSpace2b" presStyleCnt="0"/>
      <dgm:spPr/>
    </dgm:pt>
    <dgm:pt modelId="{752916C4-2E25-4983-9E59-145A8B6DAF1D}" type="pres">
      <dgm:prSet presAssocID="{66A01816-5D8E-42E1-8C44-D76E354E97F1}" presName="horz2" presStyleCnt="0"/>
      <dgm:spPr/>
    </dgm:pt>
    <dgm:pt modelId="{368B0BE2-8E64-42A8-A1E5-95BE83E392E4}" type="pres">
      <dgm:prSet presAssocID="{66A01816-5D8E-42E1-8C44-D76E354E97F1}" presName="horzSpace2" presStyleCnt="0"/>
      <dgm:spPr/>
    </dgm:pt>
    <dgm:pt modelId="{8E97D237-6BF6-4CB3-A086-FCA02DCD6E5F}" type="pres">
      <dgm:prSet presAssocID="{66A01816-5D8E-42E1-8C44-D76E354E97F1}" presName="tx2" presStyleLbl="revTx" presStyleIdx="4" presStyleCnt="6" custScaleX="98570" custScaleY="45019"/>
      <dgm:spPr/>
      <dgm:t>
        <a:bodyPr/>
        <a:lstStyle/>
        <a:p>
          <a:endParaRPr lang="ru-RU"/>
        </a:p>
      </dgm:t>
    </dgm:pt>
    <dgm:pt modelId="{014ACA0A-C98A-4E55-AAA4-42CA0D1674BE}" type="pres">
      <dgm:prSet presAssocID="{66A01816-5D8E-42E1-8C44-D76E354E97F1}" presName="vert2" presStyleCnt="0"/>
      <dgm:spPr/>
    </dgm:pt>
    <dgm:pt modelId="{E2D3E916-9548-4236-A8A3-59EF15766FA8}" type="pres">
      <dgm:prSet presAssocID="{66A01816-5D8E-42E1-8C44-D76E354E97F1}" presName="thinLine2b" presStyleLbl="callout" presStyleIdx="3" presStyleCnt="5"/>
      <dgm:spPr/>
    </dgm:pt>
    <dgm:pt modelId="{AE9E6B1C-4B36-41F8-9255-8924617141C0}" type="pres">
      <dgm:prSet presAssocID="{66A01816-5D8E-42E1-8C44-D76E354E97F1}" presName="vertSpace2b" presStyleCnt="0"/>
      <dgm:spPr/>
    </dgm:pt>
    <dgm:pt modelId="{B5992094-B35B-44FB-90F1-35ADE0F89AD3}" type="pres">
      <dgm:prSet presAssocID="{DA9715AB-574A-4FC5-82DD-EFDDADA12E0D}" presName="horz2" presStyleCnt="0"/>
      <dgm:spPr/>
    </dgm:pt>
    <dgm:pt modelId="{73AF0C6C-A00B-45CD-B958-4B3418E469AD}" type="pres">
      <dgm:prSet presAssocID="{DA9715AB-574A-4FC5-82DD-EFDDADA12E0D}" presName="horzSpace2" presStyleCnt="0"/>
      <dgm:spPr/>
    </dgm:pt>
    <dgm:pt modelId="{FCDBF6F5-48E3-4CAC-8356-4E6D0BA55BAF}" type="pres">
      <dgm:prSet presAssocID="{DA9715AB-574A-4FC5-82DD-EFDDADA12E0D}" presName="tx2" presStyleLbl="revTx" presStyleIdx="5" presStyleCnt="6" custScaleX="98570" custScaleY="44502"/>
      <dgm:spPr/>
      <dgm:t>
        <a:bodyPr/>
        <a:lstStyle/>
        <a:p>
          <a:endParaRPr lang="ru-RU"/>
        </a:p>
      </dgm:t>
    </dgm:pt>
    <dgm:pt modelId="{F681CE2F-28EB-4530-8C04-5F95BCD2F8A8}" type="pres">
      <dgm:prSet presAssocID="{DA9715AB-574A-4FC5-82DD-EFDDADA12E0D}" presName="vert2" presStyleCnt="0"/>
      <dgm:spPr/>
    </dgm:pt>
    <dgm:pt modelId="{3144793F-7E16-48BF-B3B1-1FBDE6F476E5}" type="pres">
      <dgm:prSet presAssocID="{DA9715AB-574A-4FC5-82DD-EFDDADA12E0D}" presName="thinLine2b" presStyleLbl="callout" presStyleIdx="4" presStyleCnt="5"/>
      <dgm:spPr/>
    </dgm:pt>
    <dgm:pt modelId="{8D5C1A3B-8EE4-4FC5-80E6-67B991522DCD}" type="pres">
      <dgm:prSet presAssocID="{DA9715AB-574A-4FC5-82DD-EFDDADA12E0D}" presName="vertSpace2b" presStyleCnt="0"/>
      <dgm:spPr/>
    </dgm:pt>
  </dgm:ptLst>
  <dgm:cxnLst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F10F35F9-894F-4B0A-8DE0-022EC8B95C28}" type="presOf" srcId="{DA9715AB-574A-4FC5-82DD-EFDDADA12E0D}" destId="{FCDBF6F5-48E3-4CAC-8356-4E6D0BA55BAF}" srcOrd="0" destOrd="0" presId="urn:microsoft.com/office/officeart/2008/layout/LinedList"/>
    <dgm:cxn modelId="{8291B12B-0206-4E1D-9DCD-77AE2D2F0598}" type="presOf" srcId="{0707525C-9695-4AB4-9E1D-E1F76ABDD007}" destId="{BFF5FEB5-F029-4829-843A-56D06C4B036A}" srcOrd="0" destOrd="0" presId="urn:microsoft.com/office/officeart/2008/layout/LinedList"/>
    <dgm:cxn modelId="{B975D42F-F85C-4E87-8654-DDE1F051E483}" type="presOf" srcId="{E64099F6-6BD3-4E91-B72A-FE732A3E2132}" destId="{21AAF886-F122-4380-8A3C-6B386AF3237F}" srcOrd="0" destOrd="0" presId="urn:microsoft.com/office/officeart/2008/layout/LinedList"/>
    <dgm:cxn modelId="{67C1263C-1903-4C27-9373-30EFA7ED8A11}" type="presOf" srcId="{900349F5-3F4E-4A06-9047-0696A9F229ED}" destId="{0CC77C34-DDC9-4316-A676-D050EF80B38A}" srcOrd="0" destOrd="0" presId="urn:microsoft.com/office/officeart/2008/layout/LinedList"/>
    <dgm:cxn modelId="{D2C11C2B-25E4-47C1-8E59-DB99B15B24DD}" type="presOf" srcId="{66A01816-5D8E-42E1-8C44-D76E354E97F1}" destId="{8E97D237-6BF6-4CB3-A086-FCA02DCD6E5F}" srcOrd="0" destOrd="0" presId="urn:microsoft.com/office/officeart/2008/layout/LinedList"/>
    <dgm:cxn modelId="{2B984E69-28B0-44FE-84A1-79E443B96115}" srcId="{8363685A-C2C3-486B-A78D-65CF912C9B9F}" destId="{D18A89D7-1B4F-46A9-B107-57AB4920BF92}" srcOrd="2" destOrd="0" parTransId="{7746822C-29E1-49A0-AC8D-8B25D9CBD248}" sibTransId="{E7BFE5BB-58DD-4619-82F0-A2AAF4C1477F}"/>
    <dgm:cxn modelId="{00F66D0D-A58F-4CE6-BDC0-4E479FDE6263}" type="presOf" srcId="{8363685A-C2C3-486B-A78D-65CF912C9B9F}" destId="{9E22E9CD-5CCC-492C-965A-BDA38AF874DB}" srcOrd="0" destOrd="0" presId="urn:microsoft.com/office/officeart/2008/layout/LinedList"/>
    <dgm:cxn modelId="{630A0A5C-36FA-44D1-B289-687F85A04B2D}" srcId="{8363685A-C2C3-486B-A78D-65CF912C9B9F}" destId="{66A01816-5D8E-42E1-8C44-D76E354E97F1}" srcOrd="3" destOrd="0" parTransId="{EE1DF043-8EB3-4AB4-8710-EEE21E0A9A5D}" sibTransId="{0C8D1C46-396C-48AA-8BC9-3D1DFD990C34}"/>
    <dgm:cxn modelId="{9919A9EC-4976-4A49-8156-F452DDD6BBDA}" type="presOf" srcId="{D18A89D7-1B4F-46A9-B107-57AB4920BF92}" destId="{7416CD16-8B20-4FBD-B95A-3578670EA6CC}" srcOrd="0" destOrd="0" presId="urn:microsoft.com/office/officeart/2008/layout/LinedList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F1125A73-79CC-4862-8F63-B656E2A33E2D}" srcId="{8363685A-C2C3-486B-A78D-65CF912C9B9F}" destId="{DA9715AB-574A-4FC5-82DD-EFDDADA12E0D}" srcOrd="4" destOrd="0" parTransId="{B7F83F98-65D1-4C2A-B0EA-B2F371C169E1}" sibTransId="{17B5EFD2-7970-413E-9F57-D13BBCE10A19}"/>
    <dgm:cxn modelId="{6AA94F15-19F9-4732-97A9-8AE1F1825E2F}" type="presParOf" srcId="{BFF5FEB5-F029-4829-843A-56D06C4B036A}" destId="{0DD0768D-820B-4DD5-8BC1-75F23203F997}" srcOrd="0" destOrd="0" presId="urn:microsoft.com/office/officeart/2008/layout/LinedList"/>
    <dgm:cxn modelId="{715E881A-A874-4D4E-BC60-2A9F954CC486}" type="presParOf" srcId="{BFF5FEB5-F029-4829-843A-56D06C4B036A}" destId="{060B58F7-10F7-4AD2-B77D-98D6F1875AB5}" srcOrd="1" destOrd="0" presId="urn:microsoft.com/office/officeart/2008/layout/LinedList"/>
    <dgm:cxn modelId="{4D5F346A-28AC-4143-B3D3-3FB4415C193E}" type="presParOf" srcId="{060B58F7-10F7-4AD2-B77D-98D6F1875AB5}" destId="{9E22E9CD-5CCC-492C-965A-BDA38AF874DB}" srcOrd="0" destOrd="0" presId="urn:microsoft.com/office/officeart/2008/layout/LinedList"/>
    <dgm:cxn modelId="{EA4F19A6-2D0A-4882-9FEF-9F557CB3B3E2}" type="presParOf" srcId="{060B58F7-10F7-4AD2-B77D-98D6F1875AB5}" destId="{D6B10401-5EF4-4D18-AFBA-C096734128A9}" srcOrd="1" destOrd="0" presId="urn:microsoft.com/office/officeart/2008/layout/LinedList"/>
    <dgm:cxn modelId="{C48EB631-9713-4218-B2EB-BD1909095570}" type="presParOf" srcId="{D6B10401-5EF4-4D18-AFBA-C096734128A9}" destId="{5E9E48FB-4D8E-45C4-9D2A-C6CEB32F0FA9}" srcOrd="0" destOrd="0" presId="urn:microsoft.com/office/officeart/2008/layout/LinedList"/>
    <dgm:cxn modelId="{873DA180-A63D-4366-8569-20AC7D5D4D83}" type="presParOf" srcId="{D6B10401-5EF4-4D18-AFBA-C096734128A9}" destId="{55FB22F4-EC2E-40C4-A432-F9363857B236}" srcOrd="1" destOrd="0" presId="urn:microsoft.com/office/officeart/2008/layout/LinedList"/>
    <dgm:cxn modelId="{344AAF61-6965-440F-8E07-75C8C602AB8F}" type="presParOf" srcId="{55FB22F4-EC2E-40C4-A432-F9363857B236}" destId="{109AD423-DBD6-4BC7-A114-0FA67755523A}" srcOrd="0" destOrd="0" presId="urn:microsoft.com/office/officeart/2008/layout/LinedList"/>
    <dgm:cxn modelId="{7A5C93BD-1CB1-42B3-8155-29B3D27215A5}" type="presParOf" srcId="{55FB22F4-EC2E-40C4-A432-F9363857B236}" destId="{0CC77C34-DDC9-4316-A676-D050EF80B38A}" srcOrd="1" destOrd="0" presId="urn:microsoft.com/office/officeart/2008/layout/LinedList"/>
    <dgm:cxn modelId="{46A8AD0E-7B62-4A81-8EB8-7F7121A46F2B}" type="presParOf" srcId="{55FB22F4-EC2E-40C4-A432-F9363857B236}" destId="{55A21BA8-5FFB-410B-9C49-5CD0AB2DC363}" srcOrd="2" destOrd="0" presId="urn:microsoft.com/office/officeart/2008/layout/LinedList"/>
    <dgm:cxn modelId="{251DF6A8-6CC0-43C2-B81A-D239B3E4D82E}" type="presParOf" srcId="{D6B10401-5EF4-4D18-AFBA-C096734128A9}" destId="{BEBE0160-9F08-4A02-BC2D-4F1E25E308E8}" srcOrd="2" destOrd="0" presId="urn:microsoft.com/office/officeart/2008/layout/LinedList"/>
    <dgm:cxn modelId="{97EF30D6-46E2-4DB8-B507-AA4632A888C7}" type="presParOf" srcId="{D6B10401-5EF4-4D18-AFBA-C096734128A9}" destId="{DF1B56D9-2305-461E-A962-82D60C443696}" srcOrd="3" destOrd="0" presId="urn:microsoft.com/office/officeart/2008/layout/LinedList"/>
    <dgm:cxn modelId="{1EE6B4B0-622A-4F63-8318-16606BEEA743}" type="presParOf" srcId="{D6B10401-5EF4-4D18-AFBA-C096734128A9}" destId="{19306A39-17AD-4B3F-AD48-985161453DA9}" srcOrd="4" destOrd="0" presId="urn:microsoft.com/office/officeart/2008/layout/LinedList"/>
    <dgm:cxn modelId="{6208EE17-4FBA-498F-A85B-3B0B9C1C04BB}" type="presParOf" srcId="{19306A39-17AD-4B3F-AD48-985161453DA9}" destId="{9CEF0628-6A85-4CD7-A460-BDEE1F341488}" srcOrd="0" destOrd="0" presId="urn:microsoft.com/office/officeart/2008/layout/LinedList"/>
    <dgm:cxn modelId="{80434FFE-BB34-4537-A544-5E3660B931AB}" type="presParOf" srcId="{19306A39-17AD-4B3F-AD48-985161453DA9}" destId="{21AAF886-F122-4380-8A3C-6B386AF3237F}" srcOrd="1" destOrd="0" presId="urn:microsoft.com/office/officeart/2008/layout/LinedList"/>
    <dgm:cxn modelId="{B0E646EF-1F06-49EA-BD45-B4C58CE4B60A}" type="presParOf" srcId="{19306A39-17AD-4B3F-AD48-985161453DA9}" destId="{F278D8DC-295A-4F30-89AA-C016B2262532}" srcOrd="2" destOrd="0" presId="urn:microsoft.com/office/officeart/2008/layout/LinedList"/>
    <dgm:cxn modelId="{6B026364-A3AF-4478-A529-0DA74899D451}" type="presParOf" srcId="{D6B10401-5EF4-4D18-AFBA-C096734128A9}" destId="{1A2673BE-6A30-4786-ACF2-8F369AFC1C58}" srcOrd="5" destOrd="0" presId="urn:microsoft.com/office/officeart/2008/layout/LinedList"/>
    <dgm:cxn modelId="{949518BB-6E86-4BFF-AAF4-29995264BCFA}" type="presParOf" srcId="{D6B10401-5EF4-4D18-AFBA-C096734128A9}" destId="{0CEB64EC-4D3A-4013-9061-6817EBB8216E}" srcOrd="6" destOrd="0" presId="urn:microsoft.com/office/officeart/2008/layout/LinedList"/>
    <dgm:cxn modelId="{4201CEE0-DD62-4262-A57D-7B451A72723B}" type="presParOf" srcId="{D6B10401-5EF4-4D18-AFBA-C096734128A9}" destId="{127C952B-9192-4C98-82AA-B62152609677}" srcOrd="7" destOrd="0" presId="urn:microsoft.com/office/officeart/2008/layout/LinedList"/>
    <dgm:cxn modelId="{2A12609F-68BC-401E-95B0-5EB4C8282F34}" type="presParOf" srcId="{127C952B-9192-4C98-82AA-B62152609677}" destId="{644F9ED5-F26F-468E-AA77-F87F732F478B}" srcOrd="0" destOrd="0" presId="urn:microsoft.com/office/officeart/2008/layout/LinedList"/>
    <dgm:cxn modelId="{81EE9390-E0A5-4503-96A5-CBB0FE6476DC}" type="presParOf" srcId="{127C952B-9192-4C98-82AA-B62152609677}" destId="{7416CD16-8B20-4FBD-B95A-3578670EA6CC}" srcOrd="1" destOrd="0" presId="urn:microsoft.com/office/officeart/2008/layout/LinedList"/>
    <dgm:cxn modelId="{034F698D-4C79-4FB2-8053-0CDD3F267CB3}" type="presParOf" srcId="{127C952B-9192-4C98-82AA-B62152609677}" destId="{AC76D483-1091-4B34-93C6-DA405D311A79}" srcOrd="2" destOrd="0" presId="urn:microsoft.com/office/officeart/2008/layout/LinedList"/>
    <dgm:cxn modelId="{916F96E0-893C-42B2-8CC4-BEE792A420C7}" type="presParOf" srcId="{D6B10401-5EF4-4D18-AFBA-C096734128A9}" destId="{C4E51EB5-CCD5-462A-9B1C-DFF5424A41C3}" srcOrd="8" destOrd="0" presId="urn:microsoft.com/office/officeart/2008/layout/LinedList"/>
    <dgm:cxn modelId="{7E6240A8-2A5A-4C90-8AAA-1866B0BF12E9}" type="presParOf" srcId="{D6B10401-5EF4-4D18-AFBA-C096734128A9}" destId="{7DC9B1F6-496F-433A-8D68-B189BB55291B}" srcOrd="9" destOrd="0" presId="urn:microsoft.com/office/officeart/2008/layout/LinedList"/>
    <dgm:cxn modelId="{9B6F73DC-5E95-4746-922A-E45F4FCE06F7}" type="presParOf" srcId="{D6B10401-5EF4-4D18-AFBA-C096734128A9}" destId="{752916C4-2E25-4983-9E59-145A8B6DAF1D}" srcOrd="10" destOrd="0" presId="urn:microsoft.com/office/officeart/2008/layout/LinedList"/>
    <dgm:cxn modelId="{A38270D2-B750-4B0F-9411-A86DCD6A5CBE}" type="presParOf" srcId="{752916C4-2E25-4983-9E59-145A8B6DAF1D}" destId="{368B0BE2-8E64-42A8-A1E5-95BE83E392E4}" srcOrd="0" destOrd="0" presId="urn:microsoft.com/office/officeart/2008/layout/LinedList"/>
    <dgm:cxn modelId="{ABCBF1C7-B7B3-4E72-8966-1B74E4480945}" type="presParOf" srcId="{752916C4-2E25-4983-9E59-145A8B6DAF1D}" destId="{8E97D237-6BF6-4CB3-A086-FCA02DCD6E5F}" srcOrd="1" destOrd="0" presId="urn:microsoft.com/office/officeart/2008/layout/LinedList"/>
    <dgm:cxn modelId="{5CE38585-851A-421F-A378-2F262051DEC3}" type="presParOf" srcId="{752916C4-2E25-4983-9E59-145A8B6DAF1D}" destId="{014ACA0A-C98A-4E55-AAA4-42CA0D1674BE}" srcOrd="2" destOrd="0" presId="urn:microsoft.com/office/officeart/2008/layout/LinedList"/>
    <dgm:cxn modelId="{428D8327-8D7E-417C-82C0-C6D8AF5F7322}" type="presParOf" srcId="{D6B10401-5EF4-4D18-AFBA-C096734128A9}" destId="{E2D3E916-9548-4236-A8A3-59EF15766FA8}" srcOrd="11" destOrd="0" presId="urn:microsoft.com/office/officeart/2008/layout/LinedList"/>
    <dgm:cxn modelId="{D7ED1245-F1D3-4A76-9ED2-84BC9095E478}" type="presParOf" srcId="{D6B10401-5EF4-4D18-AFBA-C096734128A9}" destId="{AE9E6B1C-4B36-41F8-9255-8924617141C0}" srcOrd="12" destOrd="0" presId="urn:microsoft.com/office/officeart/2008/layout/LinedList"/>
    <dgm:cxn modelId="{4ED292B9-5D9D-4B3E-98F3-9A4B51D98F4B}" type="presParOf" srcId="{D6B10401-5EF4-4D18-AFBA-C096734128A9}" destId="{B5992094-B35B-44FB-90F1-35ADE0F89AD3}" srcOrd="13" destOrd="0" presId="urn:microsoft.com/office/officeart/2008/layout/LinedList"/>
    <dgm:cxn modelId="{16348179-73D9-4D6E-8987-A1A36124FCF3}" type="presParOf" srcId="{B5992094-B35B-44FB-90F1-35ADE0F89AD3}" destId="{73AF0C6C-A00B-45CD-B958-4B3418E469AD}" srcOrd="0" destOrd="0" presId="urn:microsoft.com/office/officeart/2008/layout/LinedList"/>
    <dgm:cxn modelId="{0DC367C5-C6CC-4E09-80B3-D32F65B926C1}" type="presParOf" srcId="{B5992094-B35B-44FB-90F1-35ADE0F89AD3}" destId="{FCDBF6F5-48E3-4CAC-8356-4E6D0BA55BAF}" srcOrd="1" destOrd="0" presId="urn:microsoft.com/office/officeart/2008/layout/LinedList"/>
    <dgm:cxn modelId="{EC8C9646-2D19-455E-AB4B-B36F76CD00B9}" type="presParOf" srcId="{B5992094-B35B-44FB-90F1-35ADE0F89AD3}" destId="{F681CE2F-28EB-4530-8C04-5F95BCD2F8A8}" srcOrd="2" destOrd="0" presId="urn:microsoft.com/office/officeart/2008/layout/LinedList"/>
    <dgm:cxn modelId="{43FF444F-95D2-49B7-ACB1-0F17C033D18B}" type="presParOf" srcId="{D6B10401-5EF4-4D18-AFBA-C096734128A9}" destId="{3144793F-7E16-48BF-B3B1-1FBDE6F476E5}" srcOrd="14" destOrd="0" presId="urn:microsoft.com/office/officeart/2008/layout/LinedList"/>
    <dgm:cxn modelId="{E1C87A76-E258-443D-8671-BE87C1580053}" type="presParOf" srcId="{D6B10401-5EF4-4D18-AFBA-C096734128A9}" destId="{8D5C1A3B-8EE4-4FC5-80E6-67B991522DCD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 custT="1"/>
      <dgm:spPr/>
      <dgm:t>
        <a:bodyPr/>
        <a:lstStyle/>
        <a:p>
          <a:endParaRPr lang="ru-RU" sz="2000" dirty="0"/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 sz="2000"/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 sz="2000"/>
        </a:p>
      </dgm:t>
    </dgm:pt>
    <dgm:pt modelId="{E64099F6-6BD3-4E91-B72A-FE732A3E2132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</a:rPr>
            <a:t>Дослідники</a:t>
          </a:r>
          <a:endParaRPr lang="ru-RU" sz="2000" dirty="0">
            <a:solidFill>
              <a:srgbClr val="002060"/>
            </a:solidFill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 sz="2000"/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 sz="2000"/>
        </a:p>
      </dgm:t>
    </dgm:pt>
    <dgm:pt modelId="{D18A89D7-1B4F-46A9-B107-57AB4920BF92}">
      <dgm:prSet phldrT="[Текст]" custT="1"/>
      <dgm:spPr/>
      <dgm:t>
        <a:bodyPr/>
        <a:lstStyle/>
        <a:p>
          <a:r>
            <a:rPr lang="uk-UA" sz="2000" dirty="0" err="1" smtClean="0">
              <a:solidFill>
                <a:srgbClr val="002060"/>
              </a:solidFill>
            </a:rPr>
            <a:t>Соціалізатори</a:t>
          </a:r>
          <a:endParaRPr lang="ru-RU" sz="2000" dirty="0">
            <a:solidFill>
              <a:srgbClr val="002060"/>
            </a:solidFill>
          </a:endParaRPr>
        </a:p>
      </dgm:t>
    </dgm:pt>
    <dgm:pt modelId="{7746822C-29E1-49A0-AC8D-8B25D9CBD248}" type="parTrans" cxnId="{2B984E69-28B0-44FE-84A1-79E443B96115}">
      <dgm:prSet/>
      <dgm:spPr/>
      <dgm:t>
        <a:bodyPr/>
        <a:lstStyle/>
        <a:p>
          <a:endParaRPr lang="ru-RU" sz="2000"/>
        </a:p>
      </dgm:t>
    </dgm:pt>
    <dgm:pt modelId="{E7BFE5BB-58DD-4619-82F0-A2AAF4C1477F}" type="sibTrans" cxnId="{2B984E69-28B0-44FE-84A1-79E443B96115}">
      <dgm:prSet/>
      <dgm:spPr/>
      <dgm:t>
        <a:bodyPr/>
        <a:lstStyle/>
        <a:p>
          <a:endParaRPr lang="ru-RU" sz="2000"/>
        </a:p>
      </dgm:t>
    </dgm:pt>
    <dgm:pt modelId="{8BAE42B4-94D8-434A-86D3-F4D0063AF408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</a:rPr>
            <a:t>Вбивці</a:t>
          </a:r>
          <a:endParaRPr lang="ru-RU" sz="2000" dirty="0">
            <a:solidFill>
              <a:srgbClr val="002060"/>
            </a:solidFill>
          </a:endParaRPr>
        </a:p>
      </dgm:t>
    </dgm:pt>
    <dgm:pt modelId="{289DB3EE-8E1C-4837-997D-4831D4AE71CB}" type="parTrans" cxnId="{57BD7151-F81D-4C3A-921D-CBE576ED5B54}">
      <dgm:prSet/>
      <dgm:spPr/>
      <dgm:t>
        <a:bodyPr/>
        <a:lstStyle/>
        <a:p>
          <a:endParaRPr lang="ru-RU" sz="2000"/>
        </a:p>
      </dgm:t>
    </dgm:pt>
    <dgm:pt modelId="{9BFD5CE4-D6E7-4FCC-98A0-6DCE4C7B17B4}" type="sibTrans" cxnId="{57BD7151-F81D-4C3A-921D-CBE576ED5B54}">
      <dgm:prSet/>
      <dgm:spPr/>
      <dgm:t>
        <a:bodyPr/>
        <a:lstStyle/>
        <a:p>
          <a:endParaRPr lang="ru-RU" sz="2000"/>
        </a:p>
      </dgm:t>
    </dgm:pt>
    <dgm:pt modelId="{900349F5-3F4E-4A06-9047-0696A9F229ED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</a:rPr>
            <a:t>Досвідчені гравці</a:t>
          </a:r>
          <a:endParaRPr lang="ru-RU" sz="2000" dirty="0">
            <a:solidFill>
              <a:srgbClr val="002060"/>
            </a:solidFill>
          </a:endParaRPr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 sz="2000"/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 sz="2000"/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5" custLinFactNeighborX="-5297" custLinFactNeighborY="-49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5" custScaleX="98253" custScaleY="41126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4" custLinFactNeighborX="-468" custLinFactNeighborY="-735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5" custScaleX="98680" custScaleY="40884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4"/>
      <dgm:spPr/>
    </dgm:pt>
    <dgm:pt modelId="{0CEB64EC-4D3A-4013-9061-6817EBB8216E}" type="pres">
      <dgm:prSet presAssocID="{E64099F6-6BD3-4E91-B72A-FE732A3E2132}" presName="vertSpace2b" presStyleCnt="0"/>
      <dgm:spPr/>
    </dgm:pt>
    <dgm:pt modelId="{127C952B-9192-4C98-82AA-B62152609677}" type="pres">
      <dgm:prSet presAssocID="{D18A89D7-1B4F-46A9-B107-57AB4920BF92}" presName="horz2" presStyleCnt="0"/>
      <dgm:spPr/>
    </dgm:pt>
    <dgm:pt modelId="{644F9ED5-F26F-468E-AA77-F87F732F478B}" type="pres">
      <dgm:prSet presAssocID="{D18A89D7-1B4F-46A9-B107-57AB4920BF92}" presName="horzSpace2" presStyleCnt="0"/>
      <dgm:spPr/>
    </dgm:pt>
    <dgm:pt modelId="{7416CD16-8B20-4FBD-B95A-3578670EA6CC}" type="pres">
      <dgm:prSet presAssocID="{D18A89D7-1B4F-46A9-B107-57AB4920BF92}" presName="tx2" presStyleLbl="revTx" presStyleIdx="3" presStyleCnt="5" custScaleX="100799" custScaleY="40948"/>
      <dgm:spPr/>
      <dgm:t>
        <a:bodyPr/>
        <a:lstStyle/>
        <a:p>
          <a:endParaRPr lang="ru-RU"/>
        </a:p>
      </dgm:t>
    </dgm:pt>
    <dgm:pt modelId="{AC76D483-1091-4B34-93C6-DA405D311A79}" type="pres">
      <dgm:prSet presAssocID="{D18A89D7-1B4F-46A9-B107-57AB4920BF92}" presName="vert2" presStyleCnt="0"/>
      <dgm:spPr/>
    </dgm:pt>
    <dgm:pt modelId="{C4E51EB5-CCD5-462A-9B1C-DFF5424A41C3}" type="pres">
      <dgm:prSet presAssocID="{D18A89D7-1B4F-46A9-B107-57AB4920BF92}" presName="thinLine2b" presStyleLbl="callout" presStyleIdx="2" presStyleCnt="4"/>
      <dgm:spPr/>
    </dgm:pt>
    <dgm:pt modelId="{7DC9B1F6-496F-433A-8D68-B189BB55291B}" type="pres">
      <dgm:prSet presAssocID="{D18A89D7-1B4F-46A9-B107-57AB4920BF92}" presName="vertSpace2b" presStyleCnt="0"/>
      <dgm:spPr/>
    </dgm:pt>
    <dgm:pt modelId="{BF4A459C-477B-44F8-8B34-FC083CB38A4F}" type="pres">
      <dgm:prSet presAssocID="{8BAE42B4-94D8-434A-86D3-F4D0063AF408}" presName="horz2" presStyleCnt="0"/>
      <dgm:spPr/>
    </dgm:pt>
    <dgm:pt modelId="{8EAB67C9-9947-48CC-A095-35E639C1B0E4}" type="pres">
      <dgm:prSet presAssocID="{8BAE42B4-94D8-434A-86D3-F4D0063AF408}" presName="horzSpace2" presStyleCnt="0"/>
      <dgm:spPr/>
    </dgm:pt>
    <dgm:pt modelId="{CFEC125E-588C-4CB1-BDA5-00C419DAE926}" type="pres">
      <dgm:prSet presAssocID="{8BAE42B4-94D8-434A-86D3-F4D0063AF408}" presName="tx2" presStyleLbl="revTx" presStyleIdx="4" presStyleCnt="5" custScaleX="101884" custScaleY="44538"/>
      <dgm:spPr/>
      <dgm:t>
        <a:bodyPr/>
        <a:lstStyle/>
        <a:p>
          <a:endParaRPr lang="ru-RU"/>
        </a:p>
      </dgm:t>
    </dgm:pt>
    <dgm:pt modelId="{763036ED-03AE-41C9-B330-A8785CB29F0A}" type="pres">
      <dgm:prSet presAssocID="{8BAE42B4-94D8-434A-86D3-F4D0063AF408}" presName="vert2" presStyleCnt="0"/>
      <dgm:spPr/>
    </dgm:pt>
    <dgm:pt modelId="{86786651-351A-4FA7-AFE9-491453237661}" type="pres">
      <dgm:prSet presAssocID="{8BAE42B4-94D8-434A-86D3-F4D0063AF408}" presName="thinLine2b" presStyleLbl="callout" presStyleIdx="3" presStyleCnt="4"/>
      <dgm:spPr/>
    </dgm:pt>
    <dgm:pt modelId="{44497F7A-C3F6-4AFE-9635-DF367E1053D4}" type="pres">
      <dgm:prSet presAssocID="{8BAE42B4-94D8-434A-86D3-F4D0063AF408}" presName="vertSpace2b" presStyleCnt="0"/>
      <dgm:spPr/>
    </dgm:pt>
  </dgm:ptLst>
  <dgm:cxnLst>
    <dgm:cxn modelId="{57BD7151-F81D-4C3A-921D-CBE576ED5B54}" srcId="{8363685A-C2C3-486B-A78D-65CF912C9B9F}" destId="{8BAE42B4-94D8-434A-86D3-F4D0063AF408}" srcOrd="3" destOrd="0" parTransId="{289DB3EE-8E1C-4837-997D-4831D4AE71CB}" sibTransId="{9BFD5CE4-D6E7-4FCC-98A0-6DCE4C7B17B4}"/>
    <dgm:cxn modelId="{B4D93609-4B5B-45ED-8AF9-297E0552BA62}" type="presOf" srcId="{E64099F6-6BD3-4E91-B72A-FE732A3E2132}" destId="{21AAF886-F122-4380-8A3C-6B386AF3237F}" srcOrd="0" destOrd="0" presId="urn:microsoft.com/office/officeart/2008/layout/LinedList"/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D33F5731-0215-4A57-8746-1A8420C8DC56}" type="presOf" srcId="{D18A89D7-1B4F-46A9-B107-57AB4920BF92}" destId="{7416CD16-8B20-4FBD-B95A-3578670EA6CC}" srcOrd="0" destOrd="0" presId="urn:microsoft.com/office/officeart/2008/layout/LinedList"/>
    <dgm:cxn modelId="{5B2BEE4B-75D3-4F20-AA1F-2DE18DA55D7C}" type="presOf" srcId="{900349F5-3F4E-4A06-9047-0696A9F229ED}" destId="{0CC77C34-DDC9-4316-A676-D050EF80B38A}" srcOrd="0" destOrd="0" presId="urn:microsoft.com/office/officeart/2008/layout/LinedList"/>
    <dgm:cxn modelId="{82B1DB47-884B-4168-AB89-947417E51AC5}" type="presOf" srcId="{8363685A-C2C3-486B-A78D-65CF912C9B9F}" destId="{9E22E9CD-5CCC-492C-965A-BDA38AF874DB}" srcOrd="0" destOrd="0" presId="urn:microsoft.com/office/officeart/2008/layout/LinedList"/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CA4F67A6-2E24-4BB4-A3AA-4D8A9F4CC2DD}" type="presOf" srcId="{0707525C-9695-4AB4-9E1D-E1F76ABDD007}" destId="{BFF5FEB5-F029-4829-843A-56D06C4B036A}" srcOrd="0" destOrd="0" presId="urn:microsoft.com/office/officeart/2008/layout/LinedList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1D1BCF92-8292-4B38-9663-0EBFE271C925}" type="presOf" srcId="{8BAE42B4-94D8-434A-86D3-F4D0063AF408}" destId="{CFEC125E-588C-4CB1-BDA5-00C419DAE926}" srcOrd="0" destOrd="0" presId="urn:microsoft.com/office/officeart/2008/layout/LinedList"/>
    <dgm:cxn modelId="{2B984E69-28B0-44FE-84A1-79E443B96115}" srcId="{8363685A-C2C3-486B-A78D-65CF912C9B9F}" destId="{D18A89D7-1B4F-46A9-B107-57AB4920BF92}" srcOrd="2" destOrd="0" parTransId="{7746822C-29E1-49A0-AC8D-8B25D9CBD248}" sibTransId="{E7BFE5BB-58DD-4619-82F0-A2AAF4C1477F}"/>
    <dgm:cxn modelId="{9C7CD91C-D677-4B9E-857D-725539CC6350}" type="presParOf" srcId="{BFF5FEB5-F029-4829-843A-56D06C4B036A}" destId="{0DD0768D-820B-4DD5-8BC1-75F23203F997}" srcOrd="0" destOrd="0" presId="urn:microsoft.com/office/officeart/2008/layout/LinedList"/>
    <dgm:cxn modelId="{23D1BCE7-EE19-4537-BC7F-BF63912E99DE}" type="presParOf" srcId="{BFF5FEB5-F029-4829-843A-56D06C4B036A}" destId="{060B58F7-10F7-4AD2-B77D-98D6F1875AB5}" srcOrd="1" destOrd="0" presId="urn:microsoft.com/office/officeart/2008/layout/LinedList"/>
    <dgm:cxn modelId="{E3B15C99-7D4F-4C78-8214-E5307A23F816}" type="presParOf" srcId="{060B58F7-10F7-4AD2-B77D-98D6F1875AB5}" destId="{9E22E9CD-5CCC-492C-965A-BDA38AF874DB}" srcOrd="0" destOrd="0" presId="urn:microsoft.com/office/officeart/2008/layout/LinedList"/>
    <dgm:cxn modelId="{933CE4E3-6DEC-4858-9F73-6035B7A9A383}" type="presParOf" srcId="{060B58F7-10F7-4AD2-B77D-98D6F1875AB5}" destId="{D6B10401-5EF4-4D18-AFBA-C096734128A9}" srcOrd="1" destOrd="0" presId="urn:microsoft.com/office/officeart/2008/layout/LinedList"/>
    <dgm:cxn modelId="{4897CDAA-8C8E-4B88-823C-556B39AEF271}" type="presParOf" srcId="{D6B10401-5EF4-4D18-AFBA-C096734128A9}" destId="{5E9E48FB-4D8E-45C4-9D2A-C6CEB32F0FA9}" srcOrd="0" destOrd="0" presId="urn:microsoft.com/office/officeart/2008/layout/LinedList"/>
    <dgm:cxn modelId="{F28E5CB5-8479-490F-BDCB-A1B2C8F65197}" type="presParOf" srcId="{D6B10401-5EF4-4D18-AFBA-C096734128A9}" destId="{55FB22F4-EC2E-40C4-A432-F9363857B236}" srcOrd="1" destOrd="0" presId="urn:microsoft.com/office/officeart/2008/layout/LinedList"/>
    <dgm:cxn modelId="{BD20E806-1633-49DC-B12F-807620F588A9}" type="presParOf" srcId="{55FB22F4-EC2E-40C4-A432-F9363857B236}" destId="{109AD423-DBD6-4BC7-A114-0FA67755523A}" srcOrd="0" destOrd="0" presId="urn:microsoft.com/office/officeart/2008/layout/LinedList"/>
    <dgm:cxn modelId="{E8CF2543-A863-4CDB-88A3-49E70CC0D653}" type="presParOf" srcId="{55FB22F4-EC2E-40C4-A432-F9363857B236}" destId="{0CC77C34-DDC9-4316-A676-D050EF80B38A}" srcOrd="1" destOrd="0" presId="urn:microsoft.com/office/officeart/2008/layout/LinedList"/>
    <dgm:cxn modelId="{92C06881-5C5D-403F-9E00-CF1CA88B527F}" type="presParOf" srcId="{55FB22F4-EC2E-40C4-A432-F9363857B236}" destId="{55A21BA8-5FFB-410B-9C49-5CD0AB2DC363}" srcOrd="2" destOrd="0" presId="urn:microsoft.com/office/officeart/2008/layout/LinedList"/>
    <dgm:cxn modelId="{820C4B4D-7F99-428D-AF0D-8B573A2AAEED}" type="presParOf" srcId="{D6B10401-5EF4-4D18-AFBA-C096734128A9}" destId="{BEBE0160-9F08-4A02-BC2D-4F1E25E308E8}" srcOrd="2" destOrd="0" presId="urn:microsoft.com/office/officeart/2008/layout/LinedList"/>
    <dgm:cxn modelId="{A0931CAD-6187-4160-8609-67CAE17478C0}" type="presParOf" srcId="{D6B10401-5EF4-4D18-AFBA-C096734128A9}" destId="{DF1B56D9-2305-461E-A962-82D60C443696}" srcOrd="3" destOrd="0" presId="urn:microsoft.com/office/officeart/2008/layout/LinedList"/>
    <dgm:cxn modelId="{34A5D3A5-7089-4708-B33E-8C50957A5F75}" type="presParOf" srcId="{D6B10401-5EF4-4D18-AFBA-C096734128A9}" destId="{19306A39-17AD-4B3F-AD48-985161453DA9}" srcOrd="4" destOrd="0" presId="urn:microsoft.com/office/officeart/2008/layout/LinedList"/>
    <dgm:cxn modelId="{4F12C8D7-6D87-4AB0-8521-045394F94EE8}" type="presParOf" srcId="{19306A39-17AD-4B3F-AD48-985161453DA9}" destId="{9CEF0628-6A85-4CD7-A460-BDEE1F341488}" srcOrd="0" destOrd="0" presId="urn:microsoft.com/office/officeart/2008/layout/LinedList"/>
    <dgm:cxn modelId="{78B0A10D-4C33-4B82-B493-825079DA1EBA}" type="presParOf" srcId="{19306A39-17AD-4B3F-AD48-985161453DA9}" destId="{21AAF886-F122-4380-8A3C-6B386AF3237F}" srcOrd="1" destOrd="0" presId="urn:microsoft.com/office/officeart/2008/layout/LinedList"/>
    <dgm:cxn modelId="{8E1F59D5-D9B2-49FB-928C-A3D90B56C02E}" type="presParOf" srcId="{19306A39-17AD-4B3F-AD48-985161453DA9}" destId="{F278D8DC-295A-4F30-89AA-C016B2262532}" srcOrd="2" destOrd="0" presId="urn:microsoft.com/office/officeart/2008/layout/LinedList"/>
    <dgm:cxn modelId="{5A8A4C38-F7BC-46B4-9089-1ED6420395AB}" type="presParOf" srcId="{D6B10401-5EF4-4D18-AFBA-C096734128A9}" destId="{1A2673BE-6A30-4786-ACF2-8F369AFC1C58}" srcOrd="5" destOrd="0" presId="urn:microsoft.com/office/officeart/2008/layout/LinedList"/>
    <dgm:cxn modelId="{41BF8E51-221B-4B2B-BA96-48FC8176DFE2}" type="presParOf" srcId="{D6B10401-5EF4-4D18-AFBA-C096734128A9}" destId="{0CEB64EC-4D3A-4013-9061-6817EBB8216E}" srcOrd="6" destOrd="0" presId="urn:microsoft.com/office/officeart/2008/layout/LinedList"/>
    <dgm:cxn modelId="{1DF9B4D6-F675-4538-9C83-6F2521A12BE9}" type="presParOf" srcId="{D6B10401-5EF4-4D18-AFBA-C096734128A9}" destId="{127C952B-9192-4C98-82AA-B62152609677}" srcOrd="7" destOrd="0" presId="urn:microsoft.com/office/officeart/2008/layout/LinedList"/>
    <dgm:cxn modelId="{991491F6-1FC5-4B60-9CE6-0A6427877BA1}" type="presParOf" srcId="{127C952B-9192-4C98-82AA-B62152609677}" destId="{644F9ED5-F26F-468E-AA77-F87F732F478B}" srcOrd="0" destOrd="0" presId="urn:microsoft.com/office/officeart/2008/layout/LinedList"/>
    <dgm:cxn modelId="{A875E0FF-6C6C-4667-850E-0906C5FF45D0}" type="presParOf" srcId="{127C952B-9192-4C98-82AA-B62152609677}" destId="{7416CD16-8B20-4FBD-B95A-3578670EA6CC}" srcOrd="1" destOrd="0" presId="urn:microsoft.com/office/officeart/2008/layout/LinedList"/>
    <dgm:cxn modelId="{9C84A4C9-2EC8-4E13-A2C5-D3A6EB51BEF1}" type="presParOf" srcId="{127C952B-9192-4C98-82AA-B62152609677}" destId="{AC76D483-1091-4B34-93C6-DA405D311A79}" srcOrd="2" destOrd="0" presId="urn:microsoft.com/office/officeart/2008/layout/LinedList"/>
    <dgm:cxn modelId="{DD9C902D-24DE-4D7B-9F13-0B7086C040ED}" type="presParOf" srcId="{D6B10401-5EF4-4D18-AFBA-C096734128A9}" destId="{C4E51EB5-CCD5-462A-9B1C-DFF5424A41C3}" srcOrd="8" destOrd="0" presId="urn:microsoft.com/office/officeart/2008/layout/LinedList"/>
    <dgm:cxn modelId="{6707264E-D397-421B-AE22-043FB0985307}" type="presParOf" srcId="{D6B10401-5EF4-4D18-AFBA-C096734128A9}" destId="{7DC9B1F6-496F-433A-8D68-B189BB55291B}" srcOrd="9" destOrd="0" presId="urn:microsoft.com/office/officeart/2008/layout/LinedList"/>
    <dgm:cxn modelId="{48D34C6C-563B-4FE6-B81F-AEF6316FC72E}" type="presParOf" srcId="{D6B10401-5EF4-4D18-AFBA-C096734128A9}" destId="{BF4A459C-477B-44F8-8B34-FC083CB38A4F}" srcOrd="10" destOrd="0" presId="urn:microsoft.com/office/officeart/2008/layout/LinedList"/>
    <dgm:cxn modelId="{E4C82CBB-E6BE-442C-A75E-45B063D05080}" type="presParOf" srcId="{BF4A459C-477B-44F8-8B34-FC083CB38A4F}" destId="{8EAB67C9-9947-48CC-A095-35E639C1B0E4}" srcOrd="0" destOrd="0" presId="urn:microsoft.com/office/officeart/2008/layout/LinedList"/>
    <dgm:cxn modelId="{14969BA7-A416-4702-B477-F623AECB04F2}" type="presParOf" srcId="{BF4A459C-477B-44F8-8B34-FC083CB38A4F}" destId="{CFEC125E-588C-4CB1-BDA5-00C419DAE926}" srcOrd="1" destOrd="0" presId="urn:microsoft.com/office/officeart/2008/layout/LinedList"/>
    <dgm:cxn modelId="{2080F028-0631-45B4-8368-645502DFA4C8}" type="presParOf" srcId="{BF4A459C-477B-44F8-8B34-FC083CB38A4F}" destId="{763036ED-03AE-41C9-B330-A8785CB29F0A}" srcOrd="2" destOrd="0" presId="urn:microsoft.com/office/officeart/2008/layout/LinedList"/>
    <dgm:cxn modelId="{A7626C64-481A-4D81-901B-2F44319DF8E5}" type="presParOf" srcId="{D6B10401-5EF4-4D18-AFBA-C096734128A9}" destId="{86786651-351A-4FA7-AFE9-491453237661}" srcOrd="11" destOrd="0" presId="urn:microsoft.com/office/officeart/2008/layout/LinedList"/>
    <dgm:cxn modelId="{F7782C6B-3CF3-4FB9-ADD5-F95DAB3731B9}" type="presParOf" srcId="{D6B10401-5EF4-4D18-AFBA-C096734128A9}" destId="{44497F7A-C3F6-4AFE-9635-DF367E1053D4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 custT="1"/>
      <dgm:spPr/>
      <dgm:t>
        <a:bodyPr/>
        <a:lstStyle/>
        <a:p>
          <a:endParaRPr lang="ru-RU" sz="2000" dirty="0"/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 sz="2000"/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 sz="2000"/>
        </a:p>
      </dgm:t>
    </dgm:pt>
    <dgm:pt modelId="{E64099F6-6BD3-4E91-B72A-FE732A3E2132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</a:rPr>
            <a:t>Для підвищення бадьорості</a:t>
          </a:r>
          <a:endParaRPr lang="ru-RU" sz="2000" dirty="0">
            <a:solidFill>
              <a:srgbClr val="002060"/>
            </a:solidFill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 sz="2000"/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 sz="2000"/>
        </a:p>
      </dgm:t>
    </dgm:pt>
    <dgm:pt modelId="{D18A89D7-1B4F-46A9-B107-57AB4920BF92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</a:rPr>
            <a:t>Отримання перспектив</a:t>
          </a:r>
          <a:endParaRPr lang="ru-RU" sz="2000" dirty="0">
            <a:solidFill>
              <a:srgbClr val="002060"/>
            </a:solidFill>
          </a:endParaRPr>
        </a:p>
      </dgm:t>
    </dgm:pt>
    <dgm:pt modelId="{7746822C-29E1-49A0-AC8D-8B25D9CBD248}" type="parTrans" cxnId="{2B984E69-28B0-44FE-84A1-79E443B96115}">
      <dgm:prSet/>
      <dgm:spPr/>
      <dgm:t>
        <a:bodyPr/>
        <a:lstStyle/>
        <a:p>
          <a:endParaRPr lang="ru-RU" sz="2000"/>
        </a:p>
      </dgm:t>
    </dgm:pt>
    <dgm:pt modelId="{E7BFE5BB-58DD-4619-82F0-A2AAF4C1477F}" type="sibTrans" cxnId="{2B984E69-28B0-44FE-84A1-79E443B96115}">
      <dgm:prSet/>
      <dgm:spPr/>
      <dgm:t>
        <a:bodyPr/>
        <a:lstStyle/>
        <a:p>
          <a:endParaRPr lang="ru-RU" sz="2000"/>
        </a:p>
      </dgm:t>
    </dgm:pt>
    <dgm:pt modelId="{8BAE42B4-94D8-434A-86D3-F4D0063AF408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</a:rPr>
            <a:t>Створення впевненості</a:t>
          </a:r>
          <a:endParaRPr lang="ru-RU" sz="2000" dirty="0">
            <a:solidFill>
              <a:srgbClr val="002060"/>
            </a:solidFill>
          </a:endParaRPr>
        </a:p>
      </dgm:t>
    </dgm:pt>
    <dgm:pt modelId="{289DB3EE-8E1C-4837-997D-4831D4AE71CB}" type="parTrans" cxnId="{57BD7151-F81D-4C3A-921D-CBE576ED5B54}">
      <dgm:prSet/>
      <dgm:spPr/>
      <dgm:t>
        <a:bodyPr/>
        <a:lstStyle/>
        <a:p>
          <a:endParaRPr lang="ru-RU" sz="2000"/>
        </a:p>
      </dgm:t>
    </dgm:pt>
    <dgm:pt modelId="{9BFD5CE4-D6E7-4FCC-98A0-6DCE4C7B17B4}" type="sibTrans" cxnId="{57BD7151-F81D-4C3A-921D-CBE576ED5B54}">
      <dgm:prSet/>
      <dgm:spPr/>
      <dgm:t>
        <a:bodyPr/>
        <a:lstStyle/>
        <a:p>
          <a:endParaRPr lang="ru-RU" sz="2000"/>
        </a:p>
      </dgm:t>
    </dgm:pt>
    <dgm:pt modelId="{900349F5-3F4E-4A06-9047-0696A9F229ED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rgbClr val="002060"/>
              </a:solidFill>
            </a:rPr>
            <a:t>Подолання</a:t>
          </a:r>
          <a:r>
            <a:rPr lang="ru-RU" sz="2000" dirty="0" smtClean="0">
              <a:solidFill>
                <a:srgbClr val="002060"/>
              </a:solidFill>
            </a:rPr>
            <a:t> </a:t>
          </a:r>
          <a:r>
            <a:rPr lang="ru-RU" sz="2000" dirty="0" err="1" smtClean="0">
              <a:solidFill>
                <a:srgbClr val="002060"/>
              </a:solidFill>
            </a:rPr>
            <a:t>гн</a:t>
          </a:r>
          <a:r>
            <a:rPr lang="uk-UA" sz="2000" dirty="0" err="1" smtClean="0">
              <a:solidFill>
                <a:srgbClr val="002060"/>
              </a:solidFill>
            </a:rPr>
            <a:t>іву</a:t>
          </a:r>
          <a:r>
            <a:rPr lang="uk-UA" sz="2000" dirty="0" smtClean="0">
              <a:solidFill>
                <a:srgbClr val="002060"/>
              </a:solidFill>
            </a:rPr>
            <a:t> та розчарування</a:t>
          </a:r>
          <a:endParaRPr lang="ru-RU" sz="2000" dirty="0">
            <a:solidFill>
              <a:srgbClr val="002060"/>
            </a:solidFill>
          </a:endParaRPr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 sz="2000"/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 sz="2000"/>
        </a:p>
      </dgm:t>
    </dgm:pt>
    <dgm:pt modelId="{7720FEF8-1CD5-4D57-BEF1-DAC04FBA45CE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</a:rPr>
            <a:t>Для відпочинку</a:t>
          </a:r>
          <a:endParaRPr lang="ru-RU" sz="2000" dirty="0">
            <a:solidFill>
              <a:srgbClr val="002060"/>
            </a:solidFill>
          </a:endParaRPr>
        </a:p>
      </dgm:t>
    </dgm:pt>
    <dgm:pt modelId="{110B4D68-B15A-4E88-B570-787F173DE7FB}" type="parTrans" cxnId="{A1FA7ECA-4EB6-49CA-B761-50E6DA5CDA6C}">
      <dgm:prSet/>
      <dgm:spPr/>
      <dgm:t>
        <a:bodyPr/>
        <a:lstStyle/>
        <a:p>
          <a:endParaRPr lang="ru-RU"/>
        </a:p>
      </dgm:t>
    </dgm:pt>
    <dgm:pt modelId="{26999173-3CB1-4AD8-9971-F4C1256A5CA5}" type="sibTrans" cxnId="{A1FA7ECA-4EB6-49CA-B761-50E6DA5CDA6C}">
      <dgm:prSet/>
      <dgm:spPr/>
      <dgm:t>
        <a:bodyPr/>
        <a:lstStyle/>
        <a:p>
          <a:endParaRPr lang="ru-RU"/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6" custLinFactNeighborX="-5297" custLinFactNeighborY="-49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6" custScaleX="98253" custScaleY="41126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5" custLinFactNeighborX="-468" custLinFactNeighborY="-735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6" custScaleX="98680" custScaleY="40884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5"/>
      <dgm:spPr/>
    </dgm:pt>
    <dgm:pt modelId="{0CEB64EC-4D3A-4013-9061-6817EBB8216E}" type="pres">
      <dgm:prSet presAssocID="{E64099F6-6BD3-4E91-B72A-FE732A3E2132}" presName="vertSpace2b" presStyleCnt="0"/>
      <dgm:spPr/>
    </dgm:pt>
    <dgm:pt modelId="{127C952B-9192-4C98-82AA-B62152609677}" type="pres">
      <dgm:prSet presAssocID="{D18A89D7-1B4F-46A9-B107-57AB4920BF92}" presName="horz2" presStyleCnt="0"/>
      <dgm:spPr/>
    </dgm:pt>
    <dgm:pt modelId="{644F9ED5-F26F-468E-AA77-F87F732F478B}" type="pres">
      <dgm:prSet presAssocID="{D18A89D7-1B4F-46A9-B107-57AB4920BF92}" presName="horzSpace2" presStyleCnt="0"/>
      <dgm:spPr/>
    </dgm:pt>
    <dgm:pt modelId="{7416CD16-8B20-4FBD-B95A-3578670EA6CC}" type="pres">
      <dgm:prSet presAssocID="{D18A89D7-1B4F-46A9-B107-57AB4920BF92}" presName="tx2" presStyleLbl="revTx" presStyleIdx="3" presStyleCnt="6" custScaleX="100799" custScaleY="40948"/>
      <dgm:spPr/>
      <dgm:t>
        <a:bodyPr/>
        <a:lstStyle/>
        <a:p>
          <a:endParaRPr lang="ru-RU"/>
        </a:p>
      </dgm:t>
    </dgm:pt>
    <dgm:pt modelId="{AC76D483-1091-4B34-93C6-DA405D311A79}" type="pres">
      <dgm:prSet presAssocID="{D18A89D7-1B4F-46A9-B107-57AB4920BF92}" presName="vert2" presStyleCnt="0"/>
      <dgm:spPr/>
    </dgm:pt>
    <dgm:pt modelId="{C4E51EB5-CCD5-462A-9B1C-DFF5424A41C3}" type="pres">
      <dgm:prSet presAssocID="{D18A89D7-1B4F-46A9-B107-57AB4920BF92}" presName="thinLine2b" presStyleLbl="callout" presStyleIdx="2" presStyleCnt="5"/>
      <dgm:spPr/>
    </dgm:pt>
    <dgm:pt modelId="{7DC9B1F6-496F-433A-8D68-B189BB55291B}" type="pres">
      <dgm:prSet presAssocID="{D18A89D7-1B4F-46A9-B107-57AB4920BF92}" presName="vertSpace2b" presStyleCnt="0"/>
      <dgm:spPr/>
    </dgm:pt>
    <dgm:pt modelId="{BF4A459C-477B-44F8-8B34-FC083CB38A4F}" type="pres">
      <dgm:prSet presAssocID="{8BAE42B4-94D8-434A-86D3-F4D0063AF408}" presName="horz2" presStyleCnt="0"/>
      <dgm:spPr/>
    </dgm:pt>
    <dgm:pt modelId="{8EAB67C9-9947-48CC-A095-35E639C1B0E4}" type="pres">
      <dgm:prSet presAssocID="{8BAE42B4-94D8-434A-86D3-F4D0063AF408}" presName="horzSpace2" presStyleCnt="0"/>
      <dgm:spPr/>
    </dgm:pt>
    <dgm:pt modelId="{CFEC125E-588C-4CB1-BDA5-00C419DAE926}" type="pres">
      <dgm:prSet presAssocID="{8BAE42B4-94D8-434A-86D3-F4D0063AF408}" presName="tx2" presStyleLbl="revTx" presStyleIdx="4" presStyleCnt="6" custScaleX="101884" custScaleY="44538"/>
      <dgm:spPr/>
      <dgm:t>
        <a:bodyPr/>
        <a:lstStyle/>
        <a:p>
          <a:endParaRPr lang="ru-RU"/>
        </a:p>
      </dgm:t>
    </dgm:pt>
    <dgm:pt modelId="{763036ED-03AE-41C9-B330-A8785CB29F0A}" type="pres">
      <dgm:prSet presAssocID="{8BAE42B4-94D8-434A-86D3-F4D0063AF408}" presName="vert2" presStyleCnt="0"/>
      <dgm:spPr/>
    </dgm:pt>
    <dgm:pt modelId="{86786651-351A-4FA7-AFE9-491453237661}" type="pres">
      <dgm:prSet presAssocID="{8BAE42B4-94D8-434A-86D3-F4D0063AF408}" presName="thinLine2b" presStyleLbl="callout" presStyleIdx="3" presStyleCnt="5"/>
      <dgm:spPr/>
    </dgm:pt>
    <dgm:pt modelId="{44497F7A-C3F6-4AFE-9635-DF367E1053D4}" type="pres">
      <dgm:prSet presAssocID="{8BAE42B4-94D8-434A-86D3-F4D0063AF408}" presName="vertSpace2b" presStyleCnt="0"/>
      <dgm:spPr/>
    </dgm:pt>
    <dgm:pt modelId="{E3078B5F-B843-4EC7-B5E6-17E84EF231A7}" type="pres">
      <dgm:prSet presAssocID="{7720FEF8-1CD5-4D57-BEF1-DAC04FBA45CE}" presName="horz2" presStyleCnt="0"/>
      <dgm:spPr/>
    </dgm:pt>
    <dgm:pt modelId="{7C54A187-C597-4D30-95F6-FBB1E47C4023}" type="pres">
      <dgm:prSet presAssocID="{7720FEF8-1CD5-4D57-BEF1-DAC04FBA45CE}" presName="horzSpace2" presStyleCnt="0"/>
      <dgm:spPr/>
    </dgm:pt>
    <dgm:pt modelId="{322C3D4E-4CEE-495E-B1E9-71B77EA83562}" type="pres">
      <dgm:prSet presAssocID="{7720FEF8-1CD5-4D57-BEF1-DAC04FBA45CE}" presName="tx2" presStyleLbl="revTx" presStyleIdx="5" presStyleCnt="6" custScaleX="103243" custScaleY="40544"/>
      <dgm:spPr/>
      <dgm:t>
        <a:bodyPr/>
        <a:lstStyle/>
        <a:p>
          <a:endParaRPr lang="ru-RU"/>
        </a:p>
      </dgm:t>
    </dgm:pt>
    <dgm:pt modelId="{D83BEB9A-7FC1-4D66-97A2-4E1B101C86E8}" type="pres">
      <dgm:prSet presAssocID="{7720FEF8-1CD5-4D57-BEF1-DAC04FBA45CE}" presName="vert2" presStyleCnt="0"/>
      <dgm:spPr/>
    </dgm:pt>
    <dgm:pt modelId="{4B7BEBE7-301E-48B0-83B7-0BC3C018EEA3}" type="pres">
      <dgm:prSet presAssocID="{7720FEF8-1CD5-4D57-BEF1-DAC04FBA45CE}" presName="thinLine2b" presStyleLbl="callout" presStyleIdx="4" presStyleCnt="5"/>
      <dgm:spPr/>
    </dgm:pt>
    <dgm:pt modelId="{AE040B36-2696-46C1-8513-A015241ECA70}" type="pres">
      <dgm:prSet presAssocID="{7720FEF8-1CD5-4D57-BEF1-DAC04FBA45CE}" presName="vertSpace2b" presStyleCnt="0"/>
      <dgm:spPr/>
    </dgm:pt>
  </dgm:ptLst>
  <dgm:cxnLst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67BFA808-6546-4700-A88D-298665A33153}" type="presOf" srcId="{0707525C-9695-4AB4-9E1D-E1F76ABDD007}" destId="{BFF5FEB5-F029-4829-843A-56D06C4B036A}" srcOrd="0" destOrd="0" presId="urn:microsoft.com/office/officeart/2008/layout/LinedList"/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A050B94B-E062-4F8A-99A5-891249E8689A}" type="presOf" srcId="{E64099F6-6BD3-4E91-B72A-FE732A3E2132}" destId="{21AAF886-F122-4380-8A3C-6B386AF3237F}" srcOrd="0" destOrd="0" presId="urn:microsoft.com/office/officeart/2008/layout/LinedList"/>
    <dgm:cxn modelId="{A1FA7ECA-4EB6-49CA-B761-50E6DA5CDA6C}" srcId="{8363685A-C2C3-486B-A78D-65CF912C9B9F}" destId="{7720FEF8-1CD5-4D57-BEF1-DAC04FBA45CE}" srcOrd="4" destOrd="0" parTransId="{110B4D68-B15A-4E88-B570-787F173DE7FB}" sibTransId="{26999173-3CB1-4AD8-9971-F4C1256A5CA5}"/>
    <dgm:cxn modelId="{2B984E69-28B0-44FE-84A1-79E443B96115}" srcId="{8363685A-C2C3-486B-A78D-65CF912C9B9F}" destId="{D18A89D7-1B4F-46A9-B107-57AB4920BF92}" srcOrd="2" destOrd="0" parTransId="{7746822C-29E1-49A0-AC8D-8B25D9CBD248}" sibTransId="{E7BFE5BB-58DD-4619-82F0-A2AAF4C1477F}"/>
    <dgm:cxn modelId="{99FB1738-F8CE-4581-B5B4-E0B39E2CE6AC}" type="presOf" srcId="{900349F5-3F4E-4A06-9047-0696A9F229ED}" destId="{0CC77C34-DDC9-4316-A676-D050EF80B38A}" srcOrd="0" destOrd="0" presId="urn:microsoft.com/office/officeart/2008/layout/LinedList"/>
    <dgm:cxn modelId="{BE3A5BB9-B80D-4E3B-AAD4-1BBCD0016522}" type="presOf" srcId="{7720FEF8-1CD5-4D57-BEF1-DAC04FBA45CE}" destId="{322C3D4E-4CEE-495E-B1E9-71B77EA83562}" srcOrd="0" destOrd="0" presId="urn:microsoft.com/office/officeart/2008/layout/LinedList"/>
    <dgm:cxn modelId="{089CCF89-281E-4991-9F22-666FDC420E74}" type="presOf" srcId="{8363685A-C2C3-486B-A78D-65CF912C9B9F}" destId="{9E22E9CD-5CCC-492C-965A-BDA38AF874DB}" srcOrd="0" destOrd="0" presId="urn:microsoft.com/office/officeart/2008/layout/LinedList"/>
    <dgm:cxn modelId="{57BD7151-F81D-4C3A-921D-CBE576ED5B54}" srcId="{8363685A-C2C3-486B-A78D-65CF912C9B9F}" destId="{8BAE42B4-94D8-434A-86D3-F4D0063AF408}" srcOrd="3" destOrd="0" parTransId="{289DB3EE-8E1C-4837-997D-4831D4AE71CB}" sibTransId="{9BFD5CE4-D6E7-4FCC-98A0-6DCE4C7B17B4}"/>
    <dgm:cxn modelId="{34CA5860-484B-4338-BA94-EFC9E140BDC9}" type="presOf" srcId="{D18A89D7-1B4F-46A9-B107-57AB4920BF92}" destId="{7416CD16-8B20-4FBD-B95A-3578670EA6CC}" srcOrd="0" destOrd="0" presId="urn:microsoft.com/office/officeart/2008/layout/LinedList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078646D8-D92C-43C8-A7DB-1914B3FBB89F}" type="presOf" srcId="{8BAE42B4-94D8-434A-86D3-F4D0063AF408}" destId="{CFEC125E-588C-4CB1-BDA5-00C419DAE926}" srcOrd="0" destOrd="0" presId="urn:microsoft.com/office/officeart/2008/layout/LinedList"/>
    <dgm:cxn modelId="{556AA4A2-806B-4F77-8404-D3638D12F71E}" type="presParOf" srcId="{BFF5FEB5-F029-4829-843A-56D06C4B036A}" destId="{0DD0768D-820B-4DD5-8BC1-75F23203F997}" srcOrd="0" destOrd="0" presId="urn:microsoft.com/office/officeart/2008/layout/LinedList"/>
    <dgm:cxn modelId="{F42DF313-2A26-4431-8702-8EF76EA34DE8}" type="presParOf" srcId="{BFF5FEB5-F029-4829-843A-56D06C4B036A}" destId="{060B58F7-10F7-4AD2-B77D-98D6F1875AB5}" srcOrd="1" destOrd="0" presId="urn:microsoft.com/office/officeart/2008/layout/LinedList"/>
    <dgm:cxn modelId="{3FD6086E-71AD-4B0A-A02C-2A83012FC693}" type="presParOf" srcId="{060B58F7-10F7-4AD2-B77D-98D6F1875AB5}" destId="{9E22E9CD-5CCC-492C-965A-BDA38AF874DB}" srcOrd="0" destOrd="0" presId="urn:microsoft.com/office/officeart/2008/layout/LinedList"/>
    <dgm:cxn modelId="{731FDBA9-C9CB-4C77-B6E7-8FCA4E460993}" type="presParOf" srcId="{060B58F7-10F7-4AD2-B77D-98D6F1875AB5}" destId="{D6B10401-5EF4-4D18-AFBA-C096734128A9}" srcOrd="1" destOrd="0" presId="urn:microsoft.com/office/officeart/2008/layout/LinedList"/>
    <dgm:cxn modelId="{7AECC8D2-A1AC-4E94-9CA9-1A68CDD68A18}" type="presParOf" srcId="{D6B10401-5EF4-4D18-AFBA-C096734128A9}" destId="{5E9E48FB-4D8E-45C4-9D2A-C6CEB32F0FA9}" srcOrd="0" destOrd="0" presId="urn:microsoft.com/office/officeart/2008/layout/LinedList"/>
    <dgm:cxn modelId="{6DB7146C-B5D1-484C-A18D-174049960C8D}" type="presParOf" srcId="{D6B10401-5EF4-4D18-AFBA-C096734128A9}" destId="{55FB22F4-EC2E-40C4-A432-F9363857B236}" srcOrd="1" destOrd="0" presId="urn:microsoft.com/office/officeart/2008/layout/LinedList"/>
    <dgm:cxn modelId="{D7035B8A-ADF9-4F1E-BE09-AB9D4C5473F3}" type="presParOf" srcId="{55FB22F4-EC2E-40C4-A432-F9363857B236}" destId="{109AD423-DBD6-4BC7-A114-0FA67755523A}" srcOrd="0" destOrd="0" presId="urn:microsoft.com/office/officeart/2008/layout/LinedList"/>
    <dgm:cxn modelId="{B2E32326-C95A-4738-B19F-E39BDC2EDCFB}" type="presParOf" srcId="{55FB22F4-EC2E-40C4-A432-F9363857B236}" destId="{0CC77C34-DDC9-4316-A676-D050EF80B38A}" srcOrd="1" destOrd="0" presId="urn:microsoft.com/office/officeart/2008/layout/LinedList"/>
    <dgm:cxn modelId="{013147B9-FBAE-4BD3-88A5-7CE2C55A8B3C}" type="presParOf" srcId="{55FB22F4-EC2E-40C4-A432-F9363857B236}" destId="{55A21BA8-5FFB-410B-9C49-5CD0AB2DC363}" srcOrd="2" destOrd="0" presId="urn:microsoft.com/office/officeart/2008/layout/LinedList"/>
    <dgm:cxn modelId="{EA78C5FB-A7E6-40A0-A3C2-3B6F18D08AB3}" type="presParOf" srcId="{D6B10401-5EF4-4D18-AFBA-C096734128A9}" destId="{BEBE0160-9F08-4A02-BC2D-4F1E25E308E8}" srcOrd="2" destOrd="0" presId="urn:microsoft.com/office/officeart/2008/layout/LinedList"/>
    <dgm:cxn modelId="{BB175803-3123-45A6-8088-79DE431F2EFC}" type="presParOf" srcId="{D6B10401-5EF4-4D18-AFBA-C096734128A9}" destId="{DF1B56D9-2305-461E-A962-82D60C443696}" srcOrd="3" destOrd="0" presId="urn:microsoft.com/office/officeart/2008/layout/LinedList"/>
    <dgm:cxn modelId="{663177DE-6C54-49E5-9C45-3BFED4F7F981}" type="presParOf" srcId="{D6B10401-5EF4-4D18-AFBA-C096734128A9}" destId="{19306A39-17AD-4B3F-AD48-985161453DA9}" srcOrd="4" destOrd="0" presId="urn:microsoft.com/office/officeart/2008/layout/LinedList"/>
    <dgm:cxn modelId="{554D2025-3254-4257-B369-6973A96D8908}" type="presParOf" srcId="{19306A39-17AD-4B3F-AD48-985161453DA9}" destId="{9CEF0628-6A85-4CD7-A460-BDEE1F341488}" srcOrd="0" destOrd="0" presId="urn:microsoft.com/office/officeart/2008/layout/LinedList"/>
    <dgm:cxn modelId="{CDC3DE77-BBF7-4756-9993-35FD9E0B48DF}" type="presParOf" srcId="{19306A39-17AD-4B3F-AD48-985161453DA9}" destId="{21AAF886-F122-4380-8A3C-6B386AF3237F}" srcOrd="1" destOrd="0" presId="urn:microsoft.com/office/officeart/2008/layout/LinedList"/>
    <dgm:cxn modelId="{E03A4213-2F64-46B3-8DBB-5B383CCF94DE}" type="presParOf" srcId="{19306A39-17AD-4B3F-AD48-985161453DA9}" destId="{F278D8DC-295A-4F30-89AA-C016B2262532}" srcOrd="2" destOrd="0" presId="urn:microsoft.com/office/officeart/2008/layout/LinedList"/>
    <dgm:cxn modelId="{68DC6CDB-C8DA-404C-A594-1CA5BFCA9CA3}" type="presParOf" srcId="{D6B10401-5EF4-4D18-AFBA-C096734128A9}" destId="{1A2673BE-6A30-4786-ACF2-8F369AFC1C58}" srcOrd="5" destOrd="0" presId="urn:microsoft.com/office/officeart/2008/layout/LinedList"/>
    <dgm:cxn modelId="{C6A625C2-7DB0-4398-8C10-74844A1F71ED}" type="presParOf" srcId="{D6B10401-5EF4-4D18-AFBA-C096734128A9}" destId="{0CEB64EC-4D3A-4013-9061-6817EBB8216E}" srcOrd="6" destOrd="0" presId="urn:microsoft.com/office/officeart/2008/layout/LinedList"/>
    <dgm:cxn modelId="{4DA5A0DB-B083-4B3A-BB94-DDE801703426}" type="presParOf" srcId="{D6B10401-5EF4-4D18-AFBA-C096734128A9}" destId="{127C952B-9192-4C98-82AA-B62152609677}" srcOrd="7" destOrd="0" presId="urn:microsoft.com/office/officeart/2008/layout/LinedList"/>
    <dgm:cxn modelId="{E96382EC-4432-4B3D-BBCB-5E261D3DC2B6}" type="presParOf" srcId="{127C952B-9192-4C98-82AA-B62152609677}" destId="{644F9ED5-F26F-468E-AA77-F87F732F478B}" srcOrd="0" destOrd="0" presId="urn:microsoft.com/office/officeart/2008/layout/LinedList"/>
    <dgm:cxn modelId="{9EA05174-1B6F-4602-9A39-88452212848F}" type="presParOf" srcId="{127C952B-9192-4C98-82AA-B62152609677}" destId="{7416CD16-8B20-4FBD-B95A-3578670EA6CC}" srcOrd="1" destOrd="0" presId="urn:microsoft.com/office/officeart/2008/layout/LinedList"/>
    <dgm:cxn modelId="{E7BD3552-0DB5-42F1-91F0-D60411823829}" type="presParOf" srcId="{127C952B-9192-4C98-82AA-B62152609677}" destId="{AC76D483-1091-4B34-93C6-DA405D311A79}" srcOrd="2" destOrd="0" presId="urn:microsoft.com/office/officeart/2008/layout/LinedList"/>
    <dgm:cxn modelId="{0A872342-D4CD-4015-81B2-E3D22E2EDBDC}" type="presParOf" srcId="{D6B10401-5EF4-4D18-AFBA-C096734128A9}" destId="{C4E51EB5-CCD5-462A-9B1C-DFF5424A41C3}" srcOrd="8" destOrd="0" presId="urn:microsoft.com/office/officeart/2008/layout/LinedList"/>
    <dgm:cxn modelId="{9F748CC9-C743-4A85-AF7E-F3E666D23F7D}" type="presParOf" srcId="{D6B10401-5EF4-4D18-AFBA-C096734128A9}" destId="{7DC9B1F6-496F-433A-8D68-B189BB55291B}" srcOrd="9" destOrd="0" presId="urn:microsoft.com/office/officeart/2008/layout/LinedList"/>
    <dgm:cxn modelId="{34B74027-7732-41AE-B456-5C860FF3A9F9}" type="presParOf" srcId="{D6B10401-5EF4-4D18-AFBA-C096734128A9}" destId="{BF4A459C-477B-44F8-8B34-FC083CB38A4F}" srcOrd="10" destOrd="0" presId="urn:microsoft.com/office/officeart/2008/layout/LinedList"/>
    <dgm:cxn modelId="{AC116E5F-C0BB-4256-909A-24CC01692D4F}" type="presParOf" srcId="{BF4A459C-477B-44F8-8B34-FC083CB38A4F}" destId="{8EAB67C9-9947-48CC-A095-35E639C1B0E4}" srcOrd="0" destOrd="0" presId="urn:microsoft.com/office/officeart/2008/layout/LinedList"/>
    <dgm:cxn modelId="{A6BA9116-A1A1-4356-9035-D0858B8222C9}" type="presParOf" srcId="{BF4A459C-477B-44F8-8B34-FC083CB38A4F}" destId="{CFEC125E-588C-4CB1-BDA5-00C419DAE926}" srcOrd="1" destOrd="0" presId="urn:microsoft.com/office/officeart/2008/layout/LinedList"/>
    <dgm:cxn modelId="{D3064DAA-5716-40C1-9374-715213AB55C7}" type="presParOf" srcId="{BF4A459C-477B-44F8-8B34-FC083CB38A4F}" destId="{763036ED-03AE-41C9-B330-A8785CB29F0A}" srcOrd="2" destOrd="0" presId="urn:microsoft.com/office/officeart/2008/layout/LinedList"/>
    <dgm:cxn modelId="{79565B8F-CBDB-4706-AEEF-C1DE6DB87E80}" type="presParOf" srcId="{D6B10401-5EF4-4D18-AFBA-C096734128A9}" destId="{86786651-351A-4FA7-AFE9-491453237661}" srcOrd="11" destOrd="0" presId="urn:microsoft.com/office/officeart/2008/layout/LinedList"/>
    <dgm:cxn modelId="{9ED3B9F8-7E2F-4787-93A1-43368A31E7F7}" type="presParOf" srcId="{D6B10401-5EF4-4D18-AFBA-C096734128A9}" destId="{44497F7A-C3F6-4AFE-9635-DF367E1053D4}" srcOrd="12" destOrd="0" presId="urn:microsoft.com/office/officeart/2008/layout/LinedList"/>
    <dgm:cxn modelId="{9D64DCB0-9D90-477A-8F86-8BE2B8849CBB}" type="presParOf" srcId="{D6B10401-5EF4-4D18-AFBA-C096734128A9}" destId="{E3078B5F-B843-4EC7-B5E6-17E84EF231A7}" srcOrd="13" destOrd="0" presId="urn:microsoft.com/office/officeart/2008/layout/LinedList"/>
    <dgm:cxn modelId="{5E719410-356C-49DE-9CEE-3D9F2C19141E}" type="presParOf" srcId="{E3078B5F-B843-4EC7-B5E6-17E84EF231A7}" destId="{7C54A187-C597-4D30-95F6-FBB1E47C4023}" srcOrd="0" destOrd="0" presId="urn:microsoft.com/office/officeart/2008/layout/LinedList"/>
    <dgm:cxn modelId="{72F35F04-CCD9-488A-A0C4-55EDB0EB3D72}" type="presParOf" srcId="{E3078B5F-B843-4EC7-B5E6-17E84EF231A7}" destId="{322C3D4E-4CEE-495E-B1E9-71B77EA83562}" srcOrd="1" destOrd="0" presId="urn:microsoft.com/office/officeart/2008/layout/LinedList"/>
    <dgm:cxn modelId="{979B5B77-4180-410E-A16A-416CC2E4226F}" type="presParOf" srcId="{E3078B5F-B843-4EC7-B5E6-17E84EF231A7}" destId="{D83BEB9A-7FC1-4D66-97A2-4E1B101C86E8}" srcOrd="2" destOrd="0" presId="urn:microsoft.com/office/officeart/2008/layout/LinedList"/>
    <dgm:cxn modelId="{84BE8A0D-8D6D-4173-9208-692F15514FBF}" type="presParOf" srcId="{D6B10401-5EF4-4D18-AFBA-C096734128A9}" destId="{4B7BEBE7-301E-48B0-83B7-0BC3C018EEA3}" srcOrd="14" destOrd="0" presId="urn:microsoft.com/office/officeart/2008/layout/LinedList"/>
    <dgm:cxn modelId="{00474CAB-3F64-403B-97D6-B07E4797D8CD}" type="presParOf" srcId="{D6B10401-5EF4-4D18-AFBA-C096734128A9}" destId="{AE040B36-2696-46C1-8513-A015241ECA70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5EEAF2-52C6-46E7-8694-B9D010F5E475}" type="doc">
      <dgm:prSet loTypeId="urn:microsoft.com/office/officeart/2005/8/layout/default" loCatId="list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9301E0A-DF6A-4F54-8621-976316D342BA}">
      <dgm:prSet phldrT="[Текст]"/>
      <dgm:spPr/>
      <dgm:t>
        <a:bodyPr/>
        <a:lstStyle/>
        <a:p>
          <a:r>
            <a:rPr lang="uk-UA" dirty="0" smtClean="0"/>
            <a:t>Економіка</a:t>
          </a:r>
          <a:endParaRPr lang="ru-RU" dirty="0"/>
        </a:p>
      </dgm:t>
    </dgm:pt>
    <dgm:pt modelId="{22280F3A-7421-48C8-9074-23DB6109DE71}" type="parTrans" cxnId="{0A6A5565-B23E-4552-A42A-CC81C3610611}">
      <dgm:prSet/>
      <dgm:spPr/>
      <dgm:t>
        <a:bodyPr/>
        <a:lstStyle/>
        <a:p>
          <a:endParaRPr lang="ru-RU"/>
        </a:p>
      </dgm:t>
    </dgm:pt>
    <dgm:pt modelId="{8D340CFF-8CCA-4AFD-8D52-260D017AC888}" type="sibTrans" cxnId="{0A6A5565-B23E-4552-A42A-CC81C3610611}">
      <dgm:prSet/>
      <dgm:spPr/>
      <dgm:t>
        <a:bodyPr/>
        <a:lstStyle/>
        <a:p>
          <a:endParaRPr lang="ru-RU"/>
        </a:p>
      </dgm:t>
    </dgm:pt>
    <dgm:pt modelId="{36E5B88D-5F21-4F0B-BA97-7BE15620E9C1}">
      <dgm:prSet phldrT="[Текст]"/>
      <dgm:spPr/>
      <dgm:t>
        <a:bodyPr/>
        <a:lstStyle/>
        <a:p>
          <a:r>
            <a:rPr lang="uk-UA" dirty="0" smtClean="0"/>
            <a:t>Інженерія</a:t>
          </a:r>
          <a:endParaRPr lang="ru-RU" dirty="0"/>
        </a:p>
      </dgm:t>
    </dgm:pt>
    <dgm:pt modelId="{19BFCEFB-AD50-4DEC-A3BB-189C8066E126}" type="parTrans" cxnId="{88F0F373-2AF5-47FD-ABE9-8F43B27BCEE0}">
      <dgm:prSet/>
      <dgm:spPr/>
      <dgm:t>
        <a:bodyPr/>
        <a:lstStyle/>
        <a:p>
          <a:endParaRPr lang="ru-RU"/>
        </a:p>
      </dgm:t>
    </dgm:pt>
    <dgm:pt modelId="{2AF3F5CF-1F8F-4428-9114-F242E3DD5DB0}" type="sibTrans" cxnId="{88F0F373-2AF5-47FD-ABE9-8F43B27BCEE0}">
      <dgm:prSet/>
      <dgm:spPr/>
      <dgm:t>
        <a:bodyPr/>
        <a:lstStyle/>
        <a:p>
          <a:endParaRPr lang="ru-RU"/>
        </a:p>
      </dgm:t>
    </dgm:pt>
    <dgm:pt modelId="{05B42F9A-F171-4997-BA64-DE77620D5B1B}">
      <dgm:prSet phldrT="[Текст]"/>
      <dgm:spPr/>
      <dgm:t>
        <a:bodyPr/>
        <a:lstStyle/>
        <a:p>
          <a:r>
            <a:rPr lang="uk-UA" dirty="0" smtClean="0"/>
            <a:t>Історія</a:t>
          </a:r>
          <a:endParaRPr lang="ru-RU" dirty="0"/>
        </a:p>
      </dgm:t>
    </dgm:pt>
    <dgm:pt modelId="{629FB3CC-2DBA-409C-AF9E-66B9A06C98A9}" type="parTrans" cxnId="{298E5757-F6E2-4BED-8EF8-884CA6692BDC}">
      <dgm:prSet/>
      <dgm:spPr/>
      <dgm:t>
        <a:bodyPr/>
        <a:lstStyle/>
        <a:p>
          <a:endParaRPr lang="ru-RU"/>
        </a:p>
      </dgm:t>
    </dgm:pt>
    <dgm:pt modelId="{04B18D8D-7E3A-442E-8F1F-4BD2496F389D}" type="sibTrans" cxnId="{298E5757-F6E2-4BED-8EF8-884CA6692BDC}">
      <dgm:prSet/>
      <dgm:spPr/>
      <dgm:t>
        <a:bodyPr/>
        <a:lstStyle/>
        <a:p>
          <a:endParaRPr lang="ru-RU"/>
        </a:p>
      </dgm:t>
    </dgm:pt>
    <dgm:pt modelId="{CBEC6EFB-5A45-4574-83E0-80F4B8C774EF}">
      <dgm:prSet phldrT="[Текст]"/>
      <dgm:spPr/>
      <dgm:t>
        <a:bodyPr/>
        <a:lstStyle/>
        <a:p>
          <a:r>
            <a:rPr lang="uk-UA" dirty="0" smtClean="0"/>
            <a:t>Менеджмент</a:t>
          </a:r>
          <a:endParaRPr lang="ru-RU" dirty="0"/>
        </a:p>
      </dgm:t>
    </dgm:pt>
    <dgm:pt modelId="{9922F51D-27E4-4E61-88C1-14E0E609A524}" type="parTrans" cxnId="{FFA138DD-01F8-46EA-9819-45C304852C9A}">
      <dgm:prSet/>
      <dgm:spPr/>
      <dgm:t>
        <a:bodyPr/>
        <a:lstStyle/>
        <a:p>
          <a:endParaRPr lang="ru-RU"/>
        </a:p>
      </dgm:t>
    </dgm:pt>
    <dgm:pt modelId="{02A39AA2-4220-4082-ADA3-0C6DCAD461C3}" type="sibTrans" cxnId="{FFA138DD-01F8-46EA-9819-45C304852C9A}">
      <dgm:prSet/>
      <dgm:spPr/>
      <dgm:t>
        <a:bodyPr/>
        <a:lstStyle/>
        <a:p>
          <a:endParaRPr lang="ru-RU"/>
        </a:p>
      </dgm:t>
    </dgm:pt>
    <dgm:pt modelId="{4F3E2E03-86D6-4E22-B7C6-B77BBA3ECF41}" type="pres">
      <dgm:prSet presAssocID="{205EEAF2-52C6-46E7-8694-B9D010F5E4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2088A3-F093-44D0-87A1-80F4B1A4B7D8}" type="pres">
      <dgm:prSet presAssocID="{19301E0A-DF6A-4F54-8621-976316D342B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CB2DD-F6FF-4A88-A95D-E96303EB2AAB}" type="pres">
      <dgm:prSet presAssocID="{8D340CFF-8CCA-4AFD-8D52-260D017AC888}" presName="sibTrans" presStyleCnt="0"/>
      <dgm:spPr/>
      <dgm:t>
        <a:bodyPr/>
        <a:lstStyle/>
        <a:p>
          <a:endParaRPr lang="ru-RU"/>
        </a:p>
      </dgm:t>
    </dgm:pt>
    <dgm:pt modelId="{EDB24B19-77F7-440A-BFBF-D8445BA556F2}" type="pres">
      <dgm:prSet presAssocID="{36E5B88D-5F21-4F0B-BA97-7BE15620E9C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5A502-B601-4DA4-AB48-837CA1FA2498}" type="pres">
      <dgm:prSet presAssocID="{2AF3F5CF-1F8F-4428-9114-F242E3DD5DB0}" presName="sibTrans" presStyleCnt="0"/>
      <dgm:spPr/>
      <dgm:t>
        <a:bodyPr/>
        <a:lstStyle/>
        <a:p>
          <a:endParaRPr lang="ru-RU"/>
        </a:p>
      </dgm:t>
    </dgm:pt>
    <dgm:pt modelId="{435534A6-DFD7-45E3-868D-126C78DF33BC}" type="pres">
      <dgm:prSet presAssocID="{05B42F9A-F171-4997-BA64-DE77620D5B1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4CE18-821D-433F-90A3-CB3F547A0154}" type="pres">
      <dgm:prSet presAssocID="{04B18D8D-7E3A-442E-8F1F-4BD2496F389D}" presName="sibTrans" presStyleCnt="0"/>
      <dgm:spPr/>
      <dgm:t>
        <a:bodyPr/>
        <a:lstStyle/>
        <a:p>
          <a:endParaRPr lang="ru-RU"/>
        </a:p>
      </dgm:t>
    </dgm:pt>
    <dgm:pt modelId="{B0279C76-1B83-4916-85E1-FF55F8423A86}" type="pres">
      <dgm:prSet presAssocID="{CBEC6EFB-5A45-4574-83E0-80F4B8C774E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EA4860-EE17-4D66-988B-0F72CC83570F}" type="presOf" srcId="{05B42F9A-F171-4997-BA64-DE77620D5B1B}" destId="{435534A6-DFD7-45E3-868D-126C78DF33BC}" srcOrd="0" destOrd="0" presId="urn:microsoft.com/office/officeart/2005/8/layout/default"/>
    <dgm:cxn modelId="{57F2A44D-5D4A-4DCE-8BA6-4BE2DACD1271}" type="presOf" srcId="{CBEC6EFB-5A45-4574-83E0-80F4B8C774EF}" destId="{B0279C76-1B83-4916-85E1-FF55F8423A86}" srcOrd="0" destOrd="0" presId="urn:microsoft.com/office/officeart/2005/8/layout/default"/>
    <dgm:cxn modelId="{14E2FE07-CCAA-481C-8ED7-F80CCBE54579}" type="presOf" srcId="{36E5B88D-5F21-4F0B-BA97-7BE15620E9C1}" destId="{EDB24B19-77F7-440A-BFBF-D8445BA556F2}" srcOrd="0" destOrd="0" presId="urn:microsoft.com/office/officeart/2005/8/layout/default"/>
    <dgm:cxn modelId="{0A6A5565-B23E-4552-A42A-CC81C3610611}" srcId="{205EEAF2-52C6-46E7-8694-B9D010F5E475}" destId="{19301E0A-DF6A-4F54-8621-976316D342BA}" srcOrd="0" destOrd="0" parTransId="{22280F3A-7421-48C8-9074-23DB6109DE71}" sibTransId="{8D340CFF-8CCA-4AFD-8D52-260D017AC888}"/>
    <dgm:cxn modelId="{27A4DABB-04D7-48FC-80B4-F9FA13B4B58C}" type="presOf" srcId="{205EEAF2-52C6-46E7-8694-B9D010F5E475}" destId="{4F3E2E03-86D6-4E22-B7C6-B77BBA3ECF41}" srcOrd="0" destOrd="0" presId="urn:microsoft.com/office/officeart/2005/8/layout/default"/>
    <dgm:cxn modelId="{FFA138DD-01F8-46EA-9819-45C304852C9A}" srcId="{205EEAF2-52C6-46E7-8694-B9D010F5E475}" destId="{CBEC6EFB-5A45-4574-83E0-80F4B8C774EF}" srcOrd="3" destOrd="0" parTransId="{9922F51D-27E4-4E61-88C1-14E0E609A524}" sibTransId="{02A39AA2-4220-4082-ADA3-0C6DCAD461C3}"/>
    <dgm:cxn modelId="{298E5757-F6E2-4BED-8EF8-884CA6692BDC}" srcId="{205EEAF2-52C6-46E7-8694-B9D010F5E475}" destId="{05B42F9A-F171-4997-BA64-DE77620D5B1B}" srcOrd="2" destOrd="0" parTransId="{629FB3CC-2DBA-409C-AF9E-66B9A06C98A9}" sibTransId="{04B18D8D-7E3A-442E-8F1F-4BD2496F389D}"/>
    <dgm:cxn modelId="{88F0F373-2AF5-47FD-ABE9-8F43B27BCEE0}" srcId="{205EEAF2-52C6-46E7-8694-B9D010F5E475}" destId="{36E5B88D-5F21-4F0B-BA97-7BE15620E9C1}" srcOrd="1" destOrd="0" parTransId="{19BFCEFB-AD50-4DEC-A3BB-189C8066E126}" sibTransId="{2AF3F5CF-1F8F-4428-9114-F242E3DD5DB0}"/>
    <dgm:cxn modelId="{15CA053F-A28F-4BA1-AD5C-92C589335AAB}" type="presOf" srcId="{19301E0A-DF6A-4F54-8621-976316D342BA}" destId="{082088A3-F093-44D0-87A1-80F4B1A4B7D8}" srcOrd="0" destOrd="0" presId="urn:microsoft.com/office/officeart/2005/8/layout/default"/>
    <dgm:cxn modelId="{92ACD0D4-AF3E-48E6-B9EF-98DDF8A87212}" type="presParOf" srcId="{4F3E2E03-86D6-4E22-B7C6-B77BBA3ECF41}" destId="{082088A3-F093-44D0-87A1-80F4B1A4B7D8}" srcOrd="0" destOrd="0" presId="urn:microsoft.com/office/officeart/2005/8/layout/default"/>
    <dgm:cxn modelId="{B81FFCF0-4703-4BE9-A922-F78D96EB66FD}" type="presParOf" srcId="{4F3E2E03-86D6-4E22-B7C6-B77BBA3ECF41}" destId="{A3ECB2DD-F6FF-4A88-A95D-E96303EB2AAB}" srcOrd="1" destOrd="0" presId="urn:microsoft.com/office/officeart/2005/8/layout/default"/>
    <dgm:cxn modelId="{6BDDAD18-5952-4CB7-A00D-12FF0572669E}" type="presParOf" srcId="{4F3E2E03-86D6-4E22-B7C6-B77BBA3ECF41}" destId="{EDB24B19-77F7-440A-BFBF-D8445BA556F2}" srcOrd="2" destOrd="0" presId="urn:microsoft.com/office/officeart/2005/8/layout/default"/>
    <dgm:cxn modelId="{59F08A04-A1DE-4003-821F-6063187A4A99}" type="presParOf" srcId="{4F3E2E03-86D6-4E22-B7C6-B77BBA3ECF41}" destId="{0B95A502-B601-4DA4-AB48-837CA1FA2498}" srcOrd="3" destOrd="0" presId="urn:microsoft.com/office/officeart/2005/8/layout/default"/>
    <dgm:cxn modelId="{4029AFD7-BDF8-424B-9EC7-C0DBB08AFF84}" type="presParOf" srcId="{4F3E2E03-86D6-4E22-B7C6-B77BBA3ECF41}" destId="{435534A6-DFD7-45E3-868D-126C78DF33BC}" srcOrd="4" destOrd="0" presId="urn:microsoft.com/office/officeart/2005/8/layout/default"/>
    <dgm:cxn modelId="{10B22C39-5055-4F31-AAF8-6E70C4E2409D}" type="presParOf" srcId="{4F3E2E03-86D6-4E22-B7C6-B77BBA3ECF41}" destId="{2AC4CE18-821D-433F-90A3-CB3F547A0154}" srcOrd="5" destOrd="0" presId="urn:microsoft.com/office/officeart/2005/8/layout/default"/>
    <dgm:cxn modelId="{83FFBCC4-28B5-44CC-AF9D-C88EFDFE02BD}" type="presParOf" srcId="{4F3E2E03-86D6-4E22-B7C6-B77BBA3ECF41}" destId="{B0279C76-1B83-4916-85E1-FF55F8423A8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5EEAF2-52C6-46E7-8694-B9D010F5E475}" type="doc">
      <dgm:prSet loTypeId="urn:microsoft.com/office/officeart/2005/8/layout/default" loCatId="list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9301E0A-DF6A-4F54-8621-976316D342BA}">
      <dgm:prSet phldrT="[Текст]"/>
      <dgm:spPr/>
      <dgm:t>
        <a:bodyPr/>
        <a:lstStyle/>
        <a:p>
          <a:r>
            <a:rPr lang="uk-UA" dirty="0" smtClean="0"/>
            <a:t>Математика</a:t>
          </a:r>
          <a:endParaRPr lang="ru-RU" dirty="0"/>
        </a:p>
      </dgm:t>
    </dgm:pt>
    <dgm:pt modelId="{22280F3A-7421-48C8-9074-23DB6109DE71}" type="parTrans" cxnId="{0A6A5565-B23E-4552-A42A-CC81C3610611}">
      <dgm:prSet/>
      <dgm:spPr/>
      <dgm:t>
        <a:bodyPr/>
        <a:lstStyle/>
        <a:p>
          <a:endParaRPr lang="ru-RU"/>
        </a:p>
      </dgm:t>
    </dgm:pt>
    <dgm:pt modelId="{8D340CFF-8CCA-4AFD-8D52-260D017AC888}" type="sibTrans" cxnId="{0A6A5565-B23E-4552-A42A-CC81C3610611}">
      <dgm:prSet/>
      <dgm:spPr/>
      <dgm:t>
        <a:bodyPr/>
        <a:lstStyle/>
        <a:p>
          <a:endParaRPr lang="ru-RU"/>
        </a:p>
      </dgm:t>
    </dgm:pt>
    <dgm:pt modelId="{36E5B88D-5F21-4F0B-BA97-7BE15620E9C1}">
      <dgm:prSet phldrT="[Текст]"/>
      <dgm:spPr/>
      <dgm:t>
        <a:bodyPr/>
        <a:lstStyle/>
        <a:p>
          <a:r>
            <a:rPr lang="uk-UA" dirty="0" smtClean="0"/>
            <a:t>Музика</a:t>
          </a:r>
          <a:endParaRPr lang="ru-RU" dirty="0"/>
        </a:p>
      </dgm:t>
    </dgm:pt>
    <dgm:pt modelId="{19BFCEFB-AD50-4DEC-A3BB-189C8066E126}" type="parTrans" cxnId="{88F0F373-2AF5-47FD-ABE9-8F43B27BCEE0}">
      <dgm:prSet/>
      <dgm:spPr/>
      <dgm:t>
        <a:bodyPr/>
        <a:lstStyle/>
        <a:p>
          <a:endParaRPr lang="ru-RU"/>
        </a:p>
      </dgm:t>
    </dgm:pt>
    <dgm:pt modelId="{2AF3F5CF-1F8F-4428-9114-F242E3DD5DB0}" type="sibTrans" cxnId="{88F0F373-2AF5-47FD-ABE9-8F43B27BCEE0}">
      <dgm:prSet/>
      <dgm:spPr/>
      <dgm:t>
        <a:bodyPr/>
        <a:lstStyle/>
        <a:p>
          <a:endParaRPr lang="ru-RU"/>
        </a:p>
      </dgm:t>
    </dgm:pt>
    <dgm:pt modelId="{05B42F9A-F171-4997-BA64-DE77620D5B1B}">
      <dgm:prSet phldrT="[Текст]"/>
      <dgm:spPr/>
      <dgm:t>
        <a:bodyPr/>
        <a:lstStyle/>
        <a:p>
          <a:r>
            <a:rPr lang="uk-UA" dirty="0" smtClean="0"/>
            <a:t>Психологія</a:t>
          </a:r>
          <a:endParaRPr lang="ru-RU" dirty="0"/>
        </a:p>
      </dgm:t>
    </dgm:pt>
    <dgm:pt modelId="{629FB3CC-2DBA-409C-AF9E-66B9A06C98A9}" type="parTrans" cxnId="{298E5757-F6E2-4BED-8EF8-884CA6692BDC}">
      <dgm:prSet/>
      <dgm:spPr/>
      <dgm:t>
        <a:bodyPr/>
        <a:lstStyle/>
        <a:p>
          <a:endParaRPr lang="ru-RU"/>
        </a:p>
      </dgm:t>
    </dgm:pt>
    <dgm:pt modelId="{04B18D8D-7E3A-442E-8F1F-4BD2496F389D}" type="sibTrans" cxnId="{298E5757-F6E2-4BED-8EF8-884CA6692BDC}">
      <dgm:prSet/>
      <dgm:spPr/>
      <dgm:t>
        <a:bodyPr/>
        <a:lstStyle/>
        <a:p>
          <a:endParaRPr lang="ru-RU"/>
        </a:p>
      </dgm:t>
    </dgm:pt>
    <dgm:pt modelId="{CBEC6EFB-5A45-4574-83E0-80F4B8C774EF}">
      <dgm:prSet phldrT="[Текст]"/>
      <dgm:spPr/>
      <dgm:t>
        <a:bodyPr/>
        <a:lstStyle/>
        <a:p>
          <a:r>
            <a:rPr lang="uk-UA" dirty="0" smtClean="0"/>
            <a:t>Публічна презентація</a:t>
          </a:r>
          <a:endParaRPr lang="ru-RU" dirty="0"/>
        </a:p>
      </dgm:t>
    </dgm:pt>
    <dgm:pt modelId="{9922F51D-27E4-4E61-88C1-14E0E609A524}" type="parTrans" cxnId="{FFA138DD-01F8-46EA-9819-45C304852C9A}">
      <dgm:prSet/>
      <dgm:spPr/>
      <dgm:t>
        <a:bodyPr/>
        <a:lstStyle/>
        <a:p>
          <a:endParaRPr lang="ru-RU"/>
        </a:p>
      </dgm:t>
    </dgm:pt>
    <dgm:pt modelId="{02A39AA2-4220-4082-ADA3-0C6DCAD461C3}" type="sibTrans" cxnId="{FFA138DD-01F8-46EA-9819-45C304852C9A}">
      <dgm:prSet/>
      <dgm:spPr/>
      <dgm:t>
        <a:bodyPr/>
        <a:lstStyle/>
        <a:p>
          <a:endParaRPr lang="ru-RU"/>
        </a:p>
      </dgm:t>
    </dgm:pt>
    <dgm:pt modelId="{4F3E2E03-86D6-4E22-B7C6-B77BBA3ECF41}" type="pres">
      <dgm:prSet presAssocID="{205EEAF2-52C6-46E7-8694-B9D010F5E4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2088A3-F093-44D0-87A1-80F4B1A4B7D8}" type="pres">
      <dgm:prSet presAssocID="{19301E0A-DF6A-4F54-8621-976316D342B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CB2DD-F6FF-4A88-A95D-E96303EB2AAB}" type="pres">
      <dgm:prSet presAssocID="{8D340CFF-8CCA-4AFD-8D52-260D017AC888}" presName="sibTrans" presStyleCnt="0"/>
      <dgm:spPr/>
      <dgm:t>
        <a:bodyPr/>
        <a:lstStyle/>
        <a:p>
          <a:endParaRPr lang="ru-RU"/>
        </a:p>
      </dgm:t>
    </dgm:pt>
    <dgm:pt modelId="{EDB24B19-77F7-440A-BFBF-D8445BA556F2}" type="pres">
      <dgm:prSet presAssocID="{36E5B88D-5F21-4F0B-BA97-7BE15620E9C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5A502-B601-4DA4-AB48-837CA1FA2498}" type="pres">
      <dgm:prSet presAssocID="{2AF3F5CF-1F8F-4428-9114-F242E3DD5DB0}" presName="sibTrans" presStyleCnt="0"/>
      <dgm:spPr/>
      <dgm:t>
        <a:bodyPr/>
        <a:lstStyle/>
        <a:p>
          <a:endParaRPr lang="ru-RU"/>
        </a:p>
      </dgm:t>
    </dgm:pt>
    <dgm:pt modelId="{435534A6-DFD7-45E3-868D-126C78DF33BC}" type="pres">
      <dgm:prSet presAssocID="{05B42F9A-F171-4997-BA64-DE77620D5B1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4CE18-821D-433F-90A3-CB3F547A0154}" type="pres">
      <dgm:prSet presAssocID="{04B18D8D-7E3A-442E-8F1F-4BD2496F389D}" presName="sibTrans" presStyleCnt="0"/>
      <dgm:spPr/>
      <dgm:t>
        <a:bodyPr/>
        <a:lstStyle/>
        <a:p>
          <a:endParaRPr lang="ru-RU"/>
        </a:p>
      </dgm:t>
    </dgm:pt>
    <dgm:pt modelId="{B0279C76-1B83-4916-85E1-FF55F8423A86}" type="pres">
      <dgm:prSet presAssocID="{CBEC6EFB-5A45-4574-83E0-80F4B8C774E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A138DD-01F8-46EA-9819-45C304852C9A}" srcId="{205EEAF2-52C6-46E7-8694-B9D010F5E475}" destId="{CBEC6EFB-5A45-4574-83E0-80F4B8C774EF}" srcOrd="3" destOrd="0" parTransId="{9922F51D-27E4-4E61-88C1-14E0E609A524}" sibTransId="{02A39AA2-4220-4082-ADA3-0C6DCAD461C3}"/>
    <dgm:cxn modelId="{0A6A5565-B23E-4552-A42A-CC81C3610611}" srcId="{205EEAF2-52C6-46E7-8694-B9D010F5E475}" destId="{19301E0A-DF6A-4F54-8621-976316D342BA}" srcOrd="0" destOrd="0" parTransId="{22280F3A-7421-48C8-9074-23DB6109DE71}" sibTransId="{8D340CFF-8CCA-4AFD-8D52-260D017AC888}"/>
    <dgm:cxn modelId="{88F0F373-2AF5-47FD-ABE9-8F43B27BCEE0}" srcId="{205EEAF2-52C6-46E7-8694-B9D010F5E475}" destId="{36E5B88D-5F21-4F0B-BA97-7BE15620E9C1}" srcOrd="1" destOrd="0" parTransId="{19BFCEFB-AD50-4DEC-A3BB-189C8066E126}" sibTransId="{2AF3F5CF-1F8F-4428-9114-F242E3DD5DB0}"/>
    <dgm:cxn modelId="{4FFC58F9-B61E-425B-BFAB-EE007CEF45BC}" type="presOf" srcId="{CBEC6EFB-5A45-4574-83E0-80F4B8C774EF}" destId="{B0279C76-1B83-4916-85E1-FF55F8423A86}" srcOrd="0" destOrd="0" presId="urn:microsoft.com/office/officeart/2005/8/layout/default"/>
    <dgm:cxn modelId="{C94C31AF-BAEB-409D-9121-901C12A9C084}" type="presOf" srcId="{205EEAF2-52C6-46E7-8694-B9D010F5E475}" destId="{4F3E2E03-86D6-4E22-B7C6-B77BBA3ECF41}" srcOrd="0" destOrd="0" presId="urn:microsoft.com/office/officeart/2005/8/layout/default"/>
    <dgm:cxn modelId="{298E5757-F6E2-4BED-8EF8-884CA6692BDC}" srcId="{205EEAF2-52C6-46E7-8694-B9D010F5E475}" destId="{05B42F9A-F171-4997-BA64-DE77620D5B1B}" srcOrd="2" destOrd="0" parTransId="{629FB3CC-2DBA-409C-AF9E-66B9A06C98A9}" sibTransId="{04B18D8D-7E3A-442E-8F1F-4BD2496F389D}"/>
    <dgm:cxn modelId="{4E1A633B-0CC3-414A-9E6A-219F6CBB2A2E}" type="presOf" srcId="{36E5B88D-5F21-4F0B-BA97-7BE15620E9C1}" destId="{EDB24B19-77F7-440A-BFBF-D8445BA556F2}" srcOrd="0" destOrd="0" presId="urn:microsoft.com/office/officeart/2005/8/layout/default"/>
    <dgm:cxn modelId="{ACEB977C-517D-4DBC-A16E-4B9D750D48D5}" type="presOf" srcId="{05B42F9A-F171-4997-BA64-DE77620D5B1B}" destId="{435534A6-DFD7-45E3-868D-126C78DF33BC}" srcOrd="0" destOrd="0" presId="urn:microsoft.com/office/officeart/2005/8/layout/default"/>
    <dgm:cxn modelId="{D8EC2042-F7B1-4B38-A6F5-2C8FEBD7F701}" type="presOf" srcId="{19301E0A-DF6A-4F54-8621-976316D342BA}" destId="{082088A3-F093-44D0-87A1-80F4B1A4B7D8}" srcOrd="0" destOrd="0" presId="urn:microsoft.com/office/officeart/2005/8/layout/default"/>
    <dgm:cxn modelId="{E09C510E-67DA-4DFC-9AED-AD3564B19B33}" type="presParOf" srcId="{4F3E2E03-86D6-4E22-B7C6-B77BBA3ECF41}" destId="{082088A3-F093-44D0-87A1-80F4B1A4B7D8}" srcOrd="0" destOrd="0" presId="urn:microsoft.com/office/officeart/2005/8/layout/default"/>
    <dgm:cxn modelId="{B90BB381-C142-4A74-BDAD-5544C1641FB1}" type="presParOf" srcId="{4F3E2E03-86D6-4E22-B7C6-B77BBA3ECF41}" destId="{A3ECB2DD-F6FF-4A88-A95D-E96303EB2AAB}" srcOrd="1" destOrd="0" presId="urn:microsoft.com/office/officeart/2005/8/layout/default"/>
    <dgm:cxn modelId="{67B3FBC7-0F45-4A1B-BBA7-B1067D53C181}" type="presParOf" srcId="{4F3E2E03-86D6-4E22-B7C6-B77BBA3ECF41}" destId="{EDB24B19-77F7-440A-BFBF-D8445BA556F2}" srcOrd="2" destOrd="0" presId="urn:microsoft.com/office/officeart/2005/8/layout/default"/>
    <dgm:cxn modelId="{D3B8F293-D60D-4EB3-A51E-ACA838401050}" type="presParOf" srcId="{4F3E2E03-86D6-4E22-B7C6-B77BBA3ECF41}" destId="{0B95A502-B601-4DA4-AB48-837CA1FA2498}" srcOrd="3" destOrd="0" presId="urn:microsoft.com/office/officeart/2005/8/layout/default"/>
    <dgm:cxn modelId="{4C9B5A53-7E85-4AAA-9077-7409B6291544}" type="presParOf" srcId="{4F3E2E03-86D6-4E22-B7C6-B77BBA3ECF41}" destId="{435534A6-DFD7-45E3-868D-126C78DF33BC}" srcOrd="4" destOrd="0" presId="urn:microsoft.com/office/officeart/2005/8/layout/default"/>
    <dgm:cxn modelId="{30C8ECA9-ED40-4D79-9213-2C3125DFCBD6}" type="presParOf" srcId="{4F3E2E03-86D6-4E22-B7C6-B77BBA3ECF41}" destId="{2AC4CE18-821D-433F-90A3-CB3F547A0154}" srcOrd="5" destOrd="0" presId="urn:microsoft.com/office/officeart/2005/8/layout/default"/>
    <dgm:cxn modelId="{05DCC47F-7311-48AC-B5E0-8603759ADD2B}" type="presParOf" srcId="{4F3E2E03-86D6-4E22-B7C6-B77BBA3ECF41}" destId="{B0279C76-1B83-4916-85E1-FF55F8423A8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5EEAF2-52C6-46E7-8694-B9D010F5E475}" type="doc">
      <dgm:prSet loTypeId="urn:microsoft.com/office/officeart/2005/8/layout/default" loCatId="list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9301E0A-DF6A-4F54-8621-976316D342BA}">
      <dgm:prSet phldrT="[Текст]"/>
      <dgm:spPr/>
      <dgm:t>
        <a:bodyPr/>
        <a:lstStyle/>
        <a:p>
          <a:r>
            <a:rPr lang="uk-UA" dirty="0" smtClean="0"/>
            <a:t>Дизайн звуку</a:t>
          </a:r>
          <a:endParaRPr lang="ru-RU" dirty="0"/>
        </a:p>
      </dgm:t>
    </dgm:pt>
    <dgm:pt modelId="{22280F3A-7421-48C8-9074-23DB6109DE71}" type="parTrans" cxnId="{0A6A5565-B23E-4552-A42A-CC81C3610611}">
      <dgm:prSet/>
      <dgm:spPr/>
      <dgm:t>
        <a:bodyPr/>
        <a:lstStyle/>
        <a:p>
          <a:endParaRPr lang="ru-RU"/>
        </a:p>
      </dgm:t>
    </dgm:pt>
    <dgm:pt modelId="{8D340CFF-8CCA-4AFD-8D52-260D017AC888}" type="sibTrans" cxnId="{0A6A5565-B23E-4552-A42A-CC81C3610611}">
      <dgm:prSet/>
      <dgm:spPr/>
      <dgm:t>
        <a:bodyPr/>
        <a:lstStyle/>
        <a:p>
          <a:endParaRPr lang="ru-RU"/>
        </a:p>
      </dgm:t>
    </dgm:pt>
    <dgm:pt modelId="{36E5B88D-5F21-4F0B-BA97-7BE15620E9C1}">
      <dgm:prSet phldrT="[Текст]"/>
      <dgm:spPr/>
      <dgm:t>
        <a:bodyPr/>
        <a:lstStyle/>
        <a:p>
          <a:r>
            <a:rPr lang="uk-UA" dirty="0" smtClean="0"/>
            <a:t>Написання технічних документів</a:t>
          </a:r>
          <a:endParaRPr lang="ru-RU" dirty="0"/>
        </a:p>
      </dgm:t>
    </dgm:pt>
    <dgm:pt modelId="{19BFCEFB-AD50-4DEC-A3BB-189C8066E126}" type="parTrans" cxnId="{88F0F373-2AF5-47FD-ABE9-8F43B27BCEE0}">
      <dgm:prSet/>
      <dgm:spPr/>
      <dgm:t>
        <a:bodyPr/>
        <a:lstStyle/>
        <a:p>
          <a:endParaRPr lang="ru-RU"/>
        </a:p>
      </dgm:t>
    </dgm:pt>
    <dgm:pt modelId="{2AF3F5CF-1F8F-4428-9114-F242E3DD5DB0}" type="sibTrans" cxnId="{88F0F373-2AF5-47FD-ABE9-8F43B27BCEE0}">
      <dgm:prSet/>
      <dgm:spPr/>
      <dgm:t>
        <a:bodyPr/>
        <a:lstStyle/>
        <a:p>
          <a:endParaRPr lang="ru-RU"/>
        </a:p>
      </dgm:t>
    </dgm:pt>
    <dgm:pt modelId="{05B42F9A-F171-4997-BA64-DE77620D5B1B}">
      <dgm:prSet phldrT="[Текст]"/>
      <dgm:spPr/>
      <dgm:t>
        <a:bodyPr/>
        <a:lstStyle/>
        <a:p>
          <a:r>
            <a:rPr lang="uk-UA" dirty="0" smtClean="0"/>
            <a:t>Візуалізація</a:t>
          </a:r>
          <a:endParaRPr lang="ru-RU" dirty="0"/>
        </a:p>
      </dgm:t>
    </dgm:pt>
    <dgm:pt modelId="{629FB3CC-2DBA-409C-AF9E-66B9A06C98A9}" type="parTrans" cxnId="{298E5757-F6E2-4BED-8EF8-884CA6692BDC}">
      <dgm:prSet/>
      <dgm:spPr/>
      <dgm:t>
        <a:bodyPr/>
        <a:lstStyle/>
        <a:p>
          <a:endParaRPr lang="ru-RU"/>
        </a:p>
      </dgm:t>
    </dgm:pt>
    <dgm:pt modelId="{04B18D8D-7E3A-442E-8F1F-4BD2496F389D}" type="sibTrans" cxnId="{298E5757-F6E2-4BED-8EF8-884CA6692BDC}">
      <dgm:prSet/>
      <dgm:spPr/>
      <dgm:t>
        <a:bodyPr/>
        <a:lstStyle/>
        <a:p>
          <a:endParaRPr lang="ru-RU"/>
        </a:p>
      </dgm:t>
    </dgm:pt>
    <dgm:pt modelId="{CBEC6EFB-5A45-4574-83E0-80F4B8C774EF}">
      <dgm:prSet phldrT="[Текст]"/>
      <dgm:spPr/>
      <dgm:t>
        <a:bodyPr/>
        <a:lstStyle/>
        <a:p>
          <a:r>
            <a:rPr lang="uk-UA" dirty="0" smtClean="0"/>
            <a:t>Образотворче мистецтво</a:t>
          </a:r>
          <a:endParaRPr lang="ru-RU" dirty="0"/>
        </a:p>
      </dgm:t>
    </dgm:pt>
    <dgm:pt modelId="{9922F51D-27E4-4E61-88C1-14E0E609A524}" type="parTrans" cxnId="{FFA138DD-01F8-46EA-9819-45C304852C9A}">
      <dgm:prSet/>
      <dgm:spPr/>
      <dgm:t>
        <a:bodyPr/>
        <a:lstStyle/>
        <a:p>
          <a:endParaRPr lang="ru-RU"/>
        </a:p>
      </dgm:t>
    </dgm:pt>
    <dgm:pt modelId="{02A39AA2-4220-4082-ADA3-0C6DCAD461C3}" type="sibTrans" cxnId="{FFA138DD-01F8-46EA-9819-45C304852C9A}">
      <dgm:prSet/>
      <dgm:spPr/>
      <dgm:t>
        <a:bodyPr/>
        <a:lstStyle/>
        <a:p>
          <a:endParaRPr lang="ru-RU"/>
        </a:p>
      </dgm:t>
    </dgm:pt>
    <dgm:pt modelId="{4F3E2E03-86D6-4E22-B7C6-B77BBA3ECF41}" type="pres">
      <dgm:prSet presAssocID="{205EEAF2-52C6-46E7-8694-B9D010F5E4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2088A3-F093-44D0-87A1-80F4B1A4B7D8}" type="pres">
      <dgm:prSet presAssocID="{19301E0A-DF6A-4F54-8621-976316D342B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CB2DD-F6FF-4A88-A95D-E96303EB2AAB}" type="pres">
      <dgm:prSet presAssocID="{8D340CFF-8CCA-4AFD-8D52-260D017AC888}" presName="sibTrans" presStyleCnt="0"/>
      <dgm:spPr/>
      <dgm:t>
        <a:bodyPr/>
        <a:lstStyle/>
        <a:p>
          <a:endParaRPr lang="ru-RU"/>
        </a:p>
      </dgm:t>
    </dgm:pt>
    <dgm:pt modelId="{EDB24B19-77F7-440A-BFBF-D8445BA556F2}" type="pres">
      <dgm:prSet presAssocID="{36E5B88D-5F21-4F0B-BA97-7BE15620E9C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5A502-B601-4DA4-AB48-837CA1FA2498}" type="pres">
      <dgm:prSet presAssocID="{2AF3F5CF-1F8F-4428-9114-F242E3DD5DB0}" presName="sibTrans" presStyleCnt="0"/>
      <dgm:spPr/>
      <dgm:t>
        <a:bodyPr/>
        <a:lstStyle/>
        <a:p>
          <a:endParaRPr lang="ru-RU"/>
        </a:p>
      </dgm:t>
    </dgm:pt>
    <dgm:pt modelId="{435534A6-DFD7-45E3-868D-126C78DF33BC}" type="pres">
      <dgm:prSet presAssocID="{05B42F9A-F171-4997-BA64-DE77620D5B1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4CE18-821D-433F-90A3-CB3F547A0154}" type="pres">
      <dgm:prSet presAssocID="{04B18D8D-7E3A-442E-8F1F-4BD2496F389D}" presName="sibTrans" presStyleCnt="0"/>
      <dgm:spPr/>
      <dgm:t>
        <a:bodyPr/>
        <a:lstStyle/>
        <a:p>
          <a:endParaRPr lang="ru-RU"/>
        </a:p>
      </dgm:t>
    </dgm:pt>
    <dgm:pt modelId="{B0279C76-1B83-4916-85E1-FF55F8423A86}" type="pres">
      <dgm:prSet presAssocID="{CBEC6EFB-5A45-4574-83E0-80F4B8C774E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61CFF5-E924-493A-B420-26F26C73B658}" type="presOf" srcId="{205EEAF2-52C6-46E7-8694-B9D010F5E475}" destId="{4F3E2E03-86D6-4E22-B7C6-B77BBA3ECF41}" srcOrd="0" destOrd="0" presId="urn:microsoft.com/office/officeart/2005/8/layout/default"/>
    <dgm:cxn modelId="{0A6A5565-B23E-4552-A42A-CC81C3610611}" srcId="{205EEAF2-52C6-46E7-8694-B9D010F5E475}" destId="{19301E0A-DF6A-4F54-8621-976316D342BA}" srcOrd="0" destOrd="0" parTransId="{22280F3A-7421-48C8-9074-23DB6109DE71}" sibTransId="{8D340CFF-8CCA-4AFD-8D52-260D017AC888}"/>
    <dgm:cxn modelId="{A4D9AA29-6F24-4708-9C50-D3826FEBE8EF}" type="presOf" srcId="{36E5B88D-5F21-4F0B-BA97-7BE15620E9C1}" destId="{EDB24B19-77F7-440A-BFBF-D8445BA556F2}" srcOrd="0" destOrd="0" presId="urn:microsoft.com/office/officeart/2005/8/layout/default"/>
    <dgm:cxn modelId="{2988FA92-3F1D-42EC-8091-4885BC2F2870}" type="presOf" srcId="{CBEC6EFB-5A45-4574-83E0-80F4B8C774EF}" destId="{B0279C76-1B83-4916-85E1-FF55F8423A86}" srcOrd="0" destOrd="0" presId="urn:microsoft.com/office/officeart/2005/8/layout/default"/>
    <dgm:cxn modelId="{11ACAB74-3E3B-4811-8925-C66FB21FA273}" type="presOf" srcId="{19301E0A-DF6A-4F54-8621-976316D342BA}" destId="{082088A3-F093-44D0-87A1-80F4B1A4B7D8}" srcOrd="0" destOrd="0" presId="urn:microsoft.com/office/officeart/2005/8/layout/default"/>
    <dgm:cxn modelId="{FFA138DD-01F8-46EA-9819-45C304852C9A}" srcId="{205EEAF2-52C6-46E7-8694-B9D010F5E475}" destId="{CBEC6EFB-5A45-4574-83E0-80F4B8C774EF}" srcOrd="3" destOrd="0" parTransId="{9922F51D-27E4-4E61-88C1-14E0E609A524}" sibTransId="{02A39AA2-4220-4082-ADA3-0C6DCAD461C3}"/>
    <dgm:cxn modelId="{298E5757-F6E2-4BED-8EF8-884CA6692BDC}" srcId="{205EEAF2-52C6-46E7-8694-B9D010F5E475}" destId="{05B42F9A-F171-4997-BA64-DE77620D5B1B}" srcOrd="2" destOrd="0" parTransId="{629FB3CC-2DBA-409C-AF9E-66B9A06C98A9}" sibTransId="{04B18D8D-7E3A-442E-8F1F-4BD2496F389D}"/>
    <dgm:cxn modelId="{88F0F373-2AF5-47FD-ABE9-8F43B27BCEE0}" srcId="{205EEAF2-52C6-46E7-8694-B9D010F5E475}" destId="{36E5B88D-5F21-4F0B-BA97-7BE15620E9C1}" srcOrd="1" destOrd="0" parTransId="{19BFCEFB-AD50-4DEC-A3BB-189C8066E126}" sibTransId="{2AF3F5CF-1F8F-4428-9114-F242E3DD5DB0}"/>
    <dgm:cxn modelId="{D3784B19-DE22-4F1B-A07A-1B8CF12322A5}" type="presOf" srcId="{05B42F9A-F171-4997-BA64-DE77620D5B1B}" destId="{435534A6-DFD7-45E3-868D-126C78DF33BC}" srcOrd="0" destOrd="0" presId="urn:microsoft.com/office/officeart/2005/8/layout/default"/>
    <dgm:cxn modelId="{C1768796-9AB2-4E4A-BB32-9A2BDDA52810}" type="presParOf" srcId="{4F3E2E03-86D6-4E22-B7C6-B77BBA3ECF41}" destId="{082088A3-F093-44D0-87A1-80F4B1A4B7D8}" srcOrd="0" destOrd="0" presId="urn:microsoft.com/office/officeart/2005/8/layout/default"/>
    <dgm:cxn modelId="{049D7389-F300-4BC5-88FE-EB117405E926}" type="presParOf" srcId="{4F3E2E03-86D6-4E22-B7C6-B77BBA3ECF41}" destId="{A3ECB2DD-F6FF-4A88-A95D-E96303EB2AAB}" srcOrd="1" destOrd="0" presId="urn:microsoft.com/office/officeart/2005/8/layout/default"/>
    <dgm:cxn modelId="{9D9DBD08-4219-433E-8117-BC954FC511CD}" type="presParOf" srcId="{4F3E2E03-86D6-4E22-B7C6-B77BBA3ECF41}" destId="{EDB24B19-77F7-440A-BFBF-D8445BA556F2}" srcOrd="2" destOrd="0" presId="urn:microsoft.com/office/officeart/2005/8/layout/default"/>
    <dgm:cxn modelId="{BE7B1FFD-6FF9-4D2B-8A84-7B2B222141F0}" type="presParOf" srcId="{4F3E2E03-86D6-4E22-B7C6-B77BBA3ECF41}" destId="{0B95A502-B601-4DA4-AB48-837CA1FA2498}" srcOrd="3" destOrd="0" presId="urn:microsoft.com/office/officeart/2005/8/layout/default"/>
    <dgm:cxn modelId="{461EFE78-7C24-4B01-85EB-88983077F002}" type="presParOf" srcId="{4F3E2E03-86D6-4E22-B7C6-B77BBA3ECF41}" destId="{435534A6-DFD7-45E3-868D-126C78DF33BC}" srcOrd="4" destOrd="0" presId="urn:microsoft.com/office/officeart/2005/8/layout/default"/>
    <dgm:cxn modelId="{35F7C6B6-972E-4043-BE59-A52888311D20}" type="presParOf" srcId="{4F3E2E03-86D6-4E22-B7C6-B77BBA3ECF41}" destId="{2AC4CE18-821D-433F-90A3-CB3F547A0154}" srcOrd="5" destOrd="0" presId="urn:microsoft.com/office/officeart/2005/8/layout/default"/>
    <dgm:cxn modelId="{CA4704CA-CF6C-4409-B506-47B63178EB2B}" type="presParOf" srcId="{4F3E2E03-86D6-4E22-B7C6-B77BBA3ECF41}" destId="{B0279C76-1B83-4916-85E1-FF55F8423A8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/>
      <dgm:spPr/>
      <dgm:t>
        <a:bodyPr/>
        <a:lstStyle/>
        <a:p>
          <a:endParaRPr lang="ru-RU" dirty="0"/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/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/>
        </a:p>
      </dgm:t>
    </dgm:pt>
    <dgm:pt modelId="{900349F5-3F4E-4A06-9047-0696A9F229ED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Який досвід повинен отримати гравець</a:t>
          </a:r>
          <a:r>
            <a:rPr lang="en-US" dirty="0" smtClean="0">
              <a:solidFill>
                <a:srgbClr val="002060"/>
              </a:solidFill>
            </a:rPr>
            <a:t>?</a:t>
          </a:r>
          <a:endParaRPr lang="ru-RU" dirty="0">
            <a:solidFill>
              <a:srgbClr val="002060"/>
            </a:solidFill>
          </a:endParaRPr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/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/>
        </a:p>
      </dgm:t>
    </dgm:pt>
    <dgm:pt modelId="{E64099F6-6BD3-4E91-B72A-FE732A3E2132}">
      <dgm:prSet phldrT="[Текст]"/>
      <dgm:spPr/>
      <dgm:t>
        <a:bodyPr/>
        <a:lstStyle/>
        <a:p>
          <a:r>
            <a:rPr lang="ru-RU" dirty="0" err="1" smtClean="0">
              <a:solidFill>
                <a:srgbClr val="002060"/>
              </a:solidFill>
            </a:rPr>
            <a:t>Що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важливо</a:t>
          </a:r>
          <a:r>
            <a:rPr lang="ru-RU" dirty="0" smtClean="0">
              <a:solidFill>
                <a:srgbClr val="002060"/>
              </a:solidFill>
            </a:rPr>
            <a:t> для </a:t>
          </a:r>
          <a:r>
            <a:rPr lang="ru-RU" dirty="0" err="1" smtClean="0">
              <a:solidFill>
                <a:srgbClr val="002060"/>
              </a:solidFill>
            </a:rPr>
            <a:t>цього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досв</a:t>
          </a:r>
          <a:r>
            <a:rPr lang="uk-UA" dirty="0" smtClean="0">
              <a:solidFill>
                <a:srgbClr val="002060"/>
              </a:solidFill>
            </a:rPr>
            <a:t>іду</a:t>
          </a:r>
          <a:r>
            <a:rPr lang="en-US" dirty="0" smtClean="0">
              <a:solidFill>
                <a:srgbClr val="002060"/>
              </a:solidFill>
            </a:rPr>
            <a:t>?</a:t>
          </a:r>
          <a:endParaRPr lang="ru-RU" dirty="0">
            <a:solidFill>
              <a:srgbClr val="002060"/>
            </a:solidFill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/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/>
        </a:p>
      </dgm:t>
    </dgm:pt>
    <dgm:pt modelId="{87A5DE77-4D10-44ED-BA93-DE3D653DB156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Як моя </a:t>
          </a:r>
          <a:r>
            <a:rPr lang="ru-RU" dirty="0" err="1" smtClean="0">
              <a:solidFill>
                <a:srgbClr val="002060"/>
              </a:solidFill>
            </a:rPr>
            <a:t>гра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може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підтримувати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отримання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цього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досвіду</a:t>
          </a:r>
          <a:r>
            <a:rPr lang="en-US" dirty="0" smtClean="0">
              <a:solidFill>
                <a:srgbClr val="002060"/>
              </a:solidFill>
            </a:rPr>
            <a:t>?</a:t>
          </a:r>
          <a:endParaRPr lang="ru-RU" dirty="0">
            <a:solidFill>
              <a:srgbClr val="002060"/>
            </a:solidFill>
          </a:endParaRPr>
        </a:p>
      </dgm:t>
    </dgm:pt>
    <dgm:pt modelId="{514FF5C5-1C17-41BC-801A-B2C4ACB22619}" type="parTrans" cxnId="{5CEBDDB7-A374-409A-9F5E-21FC8C8B4D69}">
      <dgm:prSet/>
      <dgm:spPr/>
      <dgm:t>
        <a:bodyPr/>
        <a:lstStyle/>
        <a:p>
          <a:endParaRPr lang="ru-RU"/>
        </a:p>
      </dgm:t>
    </dgm:pt>
    <dgm:pt modelId="{3C6C8B9A-6AC4-4E9C-B939-8B4CF7FCBD6F}" type="sibTrans" cxnId="{5CEBDDB7-A374-409A-9F5E-21FC8C8B4D69}">
      <dgm:prSet/>
      <dgm:spPr/>
      <dgm:t>
        <a:bodyPr/>
        <a:lstStyle/>
        <a:p>
          <a:endParaRPr lang="ru-RU"/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4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4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3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4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3"/>
      <dgm:spPr/>
    </dgm:pt>
    <dgm:pt modelId="{0CEB64EC-4D3A-4013-9061-6817EBB8216E}" type="pres">
      <dgm:prSet presAssocID="{E64099F6-6BD3-4E91-B72A-FE732A3E2132}" presName="vertSpace2b" presStyleCnt="0"/>
      <dgm:spPr/>
    </dgm:pt>
    <dgm:pt modelId="{B7AE4CC7-9267-4891-BF7C-F152D5EBBEEB}" type="pres">
      <dgm:prSet presAssocID="{87A5DE77-4D10-44ED-BA93-DE3D653DB156}" presName="horz2" presStyleCnt="0"/>
      <dgm:spPr/>
    </dgm:pt>
    <dgm:pt modelId="{998D022A-E36B-4170-B6BB-BDDB38AE9193}" type="pres">
      <dgm:prSet presAssocID="{87A5DE77-4D10-44ED-BA93-DE3D653DB156}" presName="horzSpace2" presStyleCnt="0"/>
      <dgm:spPr/>
    </dgm:pt>
    <dgm:pt modelId="{0496AB6C-1163-4675-960E-57FB59E7D395}" type="pres">
      <dgm:prSet presAssocID="{87A5DE77-4D10-44ED-BA93-DE3D653DB156}" presName="tx2" presStyleLbl="revTx" presStyleIdx="3" presStyleCnt="4"/>
      <dgm:spPr/>
      <dgm:t>
        <a:bodyPr/>
        <a:lstStyle/>
        <a:p>
          <a:endParaRPr lang="ru-RU"/>
        </a:p>
      </dgm:t>
    </dgm:pt>
    <dgm:pt modelId="{E9AE5B23-6425-45C2-9FCD-3267065A167C}" type="pres">
      <dgm:prSet presAssocID="{87A5DE77-4D10-44ED-BA93-DE3D653DB156}" presName="vert2" presStyleCnt="0"/>
      <dgm:spPr/>
    </dgm:pt>
    <dgm:pt modelId="{47953D06-D6A5-4ABE-AAB4-D7A9E27FC0E7}" type="pres">
      <dgm:prSet presAssocID="{87A5DE77-4D10-44ED-BA93-DE3D653DB156}" presName="thinLine2b" presStyleLbl="callout" presStyleIdx="2" presStyleCnt="3"/>
      <dgm:spPr/>
    </dgm:pt>
    <dgm:pt modelId="{B88D4ED2-5BAD-4BCB-9449-EDC2AA32B3D5}" type="pres">
      <dgm:prSet presAssocID="{87A5DE77-4D10-44ED-BA93-DE3D653DB156}" presName="vertSpace2b" presStyleCnt="0"/>
      <dgm:spPr/>
    </dgm:pt>
  </dgm:ptLst>
  <dgm:cxnLst>
    <dgm:cxn modelId="{ABC2CC12-B4D3-4746-97FF-7EA7CAD8E3D9}" type="presOf" srcId="{E64099F6-6BD3-4E91-B72A-FE732A3E2132}" destId="{21AAF886-F122-4380-8A3C-6B386AF3237F}" srcOrd="0" destOrd="0" presId="urn:microsoft.com/office/officeart/2008/layout/LinedList"/>
    <dgm:cxn modelId="{A0D0FB0B-23CA-42D4-AE43-91A154DC3E57}" type="presOf" srcId="{87A5DE77-4D10-44ED-BA93-DE3D653DB156}" destId="{0496AB6C-1163-4675-960E-57FB59E7D395}" srcOrd="0" destOrd="0" presId="urn:microsoft.com/office/officeart/2008/layout/LinedList"/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74790B40-7D90-478A-801D-03C4B883066E}" type="presOf" srcId="{900349F5-3F4E-4A06-9047-0696A9F229ED}" destId="{0CC77C34-DDC9-4316-A676-D050EF80B38A}" srcOrd="0" destOrd="0" presId="urn:microsoft.com/office/officeart/2008/layout/LinedList"/>
    <dgm:cxn modelId="{5CEBDDB7-A374-409A-9F5E-21FC8C8B4D69}" srcId="{8363685A-C2C3-486B-A78D-65CF912C9B9F}" destId="{87A5DE77-4D10-44ED-BA93-DE3D653DB156}" srcOrd="2" destOrd="0" parTransId="{514FF5C5-1C17-41BC-801A-B2C4ACB22619}" sibTransId="{3C6C8B9A-6AC4-4E9C-B939-8B4CF7FCBD6F}"/>
    <dgm:cxn modelId="{B2FB4779-4856-4E34-A681-7B2F100BEE5E}" type="presOf" srcId="{8363685A-C2C3-486B-A78D-65CF912C9B9F}" destId="{9E22E9CD-5CCC-492C-965A-BDA38AF874DB}" srcOrd="0" destOrd="0" presId="urn:microsoft.com/office/officeart/2008/layout/LinedList"/>
    <dgm:cxn modelId="{3892202F-3322-463C-B6E9-4B1CA2863021}" type="presOf" srcId="{0707525C-9695-4AB4-9E1D-E1F76ABDD007}" destId="{BFF5FEB5-F029-4829-843A-56D06C4B036A}" srcOrd="0" destOrd="0" presId="urn:microsoft.com/office/officeart/2008/layout/LinedList"/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217FB080-C6E8-4253-A249-91D81F16B5E2}" type="presParOf" srcId="{BFF5FEB5-F029-4829-843A-56D06C4B036A}" destId="{0DD0768D-820B-4DD5-8BC1-75F23203F997}" srcOrd="0" destOrd="0" presId="urn:microsoft.com/office/officeart/2008/layout/LinedList"/>
    <dgm:cxn modelId="{CA663D59-DAE2-4672-83BD-81AB5428F265}" type="presParOf" srcId="{BFF5FEB5-F029-4829-843A-56D06C4B036A}" destId="{060B58F7-10F7-4AD2-B77D-98D6F1875AB5}" srcOrd="1" destOrd="0" presId="urn:microsoft.com/office/officeart/2008/layout/LinedList"/>
    <dgm:cxn modelId="{EC66BE6E-EE29-446E-AEFA-029D2B07468B}" type="presParOf" srcId="{060B58F7-10F7-4AD2-B77D-98D6F1875AB5}" destId="{9E22E9CD-5CCC-492C-965A-BDA38AF874DB}" srcOrd="0" destOrd="0" presId="urn:microsoft.com/office/officeart/2008/layout/LinedList"/>
    <dgm:cxn modelId="{4AA8EBB5-E52A-4092-A0F5-A2D6EF3478DE}" type="presParOf" srcId="{060B58F7-10F7-4AD2-B77D-98D6F1875AB5}" destId="{D6B10401-5EF4-4D18-AFBA-C096734128A9}" srcOrd="1" destOrd="0" presId="urn:microsoft.com/office/officeart/2008/layout/LinedList"/>
    <dgm:cxn modelId="{E330200D-3D81-475F-B584-D6EF681A5A3F}" type="presParOf" srcId="{D6B10401-5EF4-4D18-AFBA-C096734128A9}" destId="{5E9E48FB-4D8E-45C4-9D2A-C6CEB32F0FA9}" srcOrd="0" destOrd="0" presId="urn:microsoft.com/office/officeart/2008/layout/LinedList"/>
    <dgm:cxn modelId="{52834A07-8E6A-4C96-98C9-88F86CD35E0C}" type="presParOf" srcId="{D6B10401-5EF4-4D18-AFBA-C096734128A9}" destId="{55FB22F4-EC2E-40C4-A432-F9363857B236}" srcOrd="1" destOrd="0" presId="urn:microsoft.com/office/officeart/2008/layout/LinedList"/>
    <dgm:cxn modelId="{81BC319A-CEEA-4448-9B8B-014335AE2C2F}" type="presParOf" srcId="{55FB22F4-EC2E-40C4-A432-F9363857B236}" destId="{109AD423-DBD6-4BC7-A114-0FA67755523A}" srcOrd="0" destOrd="0" presId="urn:microsoft.com/office/officeart/2008/layout/LinedList"/>
    <dgm:cxn modelId="{69E86DBA-78A2-47FB-B728-8C7BF8DF7B5A}" type="presParOf" srcId="{55FB22F4-EC2E-40C4-A432-F9363857B236}" destId="{0CC77C34-DDC9-4316-A676-D050EF80B38A}" srcOrd="1" destOrd="0" presId="urn:microsoft.com/office/officeart/2008/layout/LinedList"/>
    <dgm:cxn modelId="{D6EA6378-6E43-4DB7-95BD-9B85299F780F}" type="presParOf" srcId="{55FB22F4-EC2E-40C4-A432-F9363857B236}" destId="{55A21BA8-5FFB-410B-9C49-5CD0AB2DC363}" srcOrd="2" destOrd="0" presId="urn:microsoft.com/office/officeart/2008/layout/LinedList"/>
    <dgm:cxn modelId="{E74EA8A5-EFBD-4F7C-85AE-1AAC58566AC3}" type="presParOf" srcId="{D6B10401-5EF4-4D18-AFBA-C096734128A9}" destId="{BEBE0160-9F08-4A02-BC2D-4F1E25E308E8}" srcOrd="2" destOrd="0" presId="urn:microsoft.com/office/officeart/2008/layout/LinedList"/>
    <dgm:cxn modelId="{DB588DB9-B856-478B-B8E7-A500C8B0AFE4}" type="presParOf" srcId="{D6B10401-5EF4-4D18-AFBA-C096734128A9}" destId="{DF1B56D9-2305-461E-A962-82D60C443696}" srcOrd="3" destOrd="0" presId="urn:microsoft.com/office/officeart/2008/layout/LinedList"/>
    <dgm:cxn modelId="{BB3F4185-82DD-49D5-81C9-CA2F98776331}" type="presParOf" srcId="{D6B10401-5EF4-4D18-AFBA-C096734128A9}" destId="{19306A39-17AD-4B3F-AD48-985161453DA9}" srcOrd="4" destOrd="0" presId="urn:microsoft.com/office/officeart/2008/layout/LinedList"/>
    <dgm:cxn modelId="{76583FB6-FCA9-4FB6-9B48-2F40143AE7A6}" type="presParOf" srcId="{19306A39-17AD-4B3F-AD48-985161453DA9}" destId="{9CEF0628-6A85-4CD7-A460-BDEE1F341488}" srcOrd="0" destOrd="0" presId="urn:microsoft.com/office/officeart/2008/layout/LinedList"/>
    <dgm:cxn modelId="{A13171BF-424C-416A-9CA1-654B171D664E}" type="presParOf" srcId="{19306A39-17AD-4B3F-AD48-985161453DA9}" destId="{21AAF886-F122-4380-8A3C-6B386AF3237F}" srcOrd="1" destOrd="0" presId="urn:microsoft.com/office/officeart/2008/layout/LinedList"/>
    <dgm:cxn modelId="{0A756BEB-6D57-4039-9E33-17EB8D355709}" type="presParOf" srcId="{19306A39-17AD-4B3F-AD48-985161453DA9}" destId="{F278D8DC-295A-4F30-89AA-C016B2262532}" srcOrd="2" destOrd="0" presId="urn:microsoft.com/office/officeart/2008/layout/LinedList"/>
    <dgm:cxn modelId="{A2B0A46C-CF85-41C0-8493-F8ADADAD0DCF}" type="presParOf" srcId="{D6B10401-5EF4-4D18-AFBA-C096734128A9}" destId="{1A2673BE-6A30-4786-ACF2-8F369AFC1C58}" srcOrd="5" destOrd="0" presId="urn:microsoft.com/office/officeart/2008/layout/LinedList"/>
    <dgm:cxn modelId="{F1137F8C-D294-4434-9774-8CFF28540F56}" type="presParOf" srcId="{D6B10401-5EF4-4D18-AFBA-C096734128A9}" destId="{0CEB64EC-4D3A-4013-9061-6817EBB8216E}" srcOrd="6" destOrd="0" presId="urn:microsoft.com/office/officeart/2008/layout/LinedList"/>
    <dgm:cxn modelId="{AB437852-D2D5-4D25-8782-189D7311B2BC}" type="presParOf" srcId="{D6B10401-5EF4-4D18-AFBA-C096734128A9}" destId="{B7AE4CC7-9267-4891-BF7C-F152D5EBBEEB}" srcOrd="7" destOrd="0" presId="urn:microsoft.com/office/officeart/2008/layout/LinedList"/>
    <dgm:cxn modelId="{C1130F8B-EB1B-4289-9236-A3B74B379AA3}" type="presParOf" srcId="{B7AE4CC7-9267-4891-BF7C-F152D5EBBEEB}" destId="{998D022A-E36B-4170-B6BB-BDDB38AE9193}" srcOrd="0" destOrd="0" presId="urn:microsoft.com/office/officeart/2008/layout/LinedList"/>
    <dgm:cxn modelId="{C7D1B969-B2D4-498E-B363-93B0C44C73BF}" type="presParOf" srcId="{B7AE4CC7-9267-4891-BF7C-F152D5EBBEEB}" destId="{0496AB6C-1163-4675-960E-57FB59E7D395}" srcOrd="1" destOrd="0" presId="urn:microsoft.com/office/officeart/2008/layout/LinedList"/>
    <dgm:cxn modelId="{5CE94609-8CE0-41EA-A198-4D659E233A28}" type="presParOf" srcId="{B7AE4CC7-9267-4891-BF7C-F152D5EBBEEB}" destId="{E9AE5B23-6425-45C2-9FCD-3267065A167C}" srcOrd="2" destOrd="0" presId="urn:microsoft.com/office/officeart/2008/layout/LinedList"/>
    <dgm:cxn modelId="{339FEF8C-6A08-4DCD-849E-9984C01DE09C}" type="presParOf" srcId="{D6B10401-5EF4-4D18-AFBA-C096734128A9}" destId="{47953D06-D6A5-4ABE-AAB4-D7A9E27FC0E7}" srcOrd="8" destOrd="0" presId="urn:microsoft.com/office/officeart/2008/layout/LinedList"/>
    <dgm:cxn modelId="{411F1C38-9C84-4E5A-99F3-9A81651D6035}" type="presParOf" srcId="{D6B10401-5EF4-4D18-AFBA-C096734128A9}" destId="{B88D4ED2-5BAD-4BCB-9449-EDC2AA32B3D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/>
      <dgm:spPr/>
      <dgm:t>
        <a:bodyPr/>
        <a:lstStyle/>
        <a:p>
          <a:endParaRPr lang="ru-RU" dirty="0"/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/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/>
        </a:p>
      </dgm:t>
    </dgm:pt>
    <dgm:pt modelId="{900349F5-3F4E-4A06-9047-0696A9F229ED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Що буде дивувати гравців, коли вони грають у мою гру</a:t>
          </a:r>
          <a:r>
            <a:rPr lang="en-US" dirty="0" smtClean="0">
              <a:solidFill>
                <a:srgbClr val="002060"/>
              </a:solidFill>
            </a:rPr>
            <a:t>?</a:t>
          </a:r>
          <a:endParaRPr lang="ru-RU" dirty="0">
            <a:solidFill>
              <a:srgbClr val="002060"/>
            </a:solidFill>
          </a:endParaRPr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/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/>
        </a:p>
      </dgm:t>
    </dgm:pt>
    <dgm:pt modelId="{E64099F6-6BD3-4E91-B72A-FE732A3E2132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Чи наявні сюрпризи в правилах, технології, процесі гри</a:t>
          </a:r>
          <a:r>
            <a:rPr lang="en-US" dirty="0" smtClean="0">
              <a:solidFill>
                <a:srgbClr val="002060"/>
              </a:solidFill>
            </a:rPr>
            <a:t>?</a:t>
          </a:r>
          <a:endParaRPr lang="ru-RU" dirty="0">
            <a:solidFill>
              <a:srgbClr val="002060"/>
            </a:solidFill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/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/>
        </a:p>
      </dgm:t>
    </dgm:pt>
    <dgm:pt modelId="{87A5DE77-4D10-44ED-BA93-DE3D653DB156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Чи дають можливість ваші сюрпризи здивувати гравцям один одного</a:t>
          </a:r>
          <a:r>
            <a:rPr lang="en-US" dirty="0" smtClean="0">
              <a:solidFill>
                <a:srgbClr val="002060"/>
              </a:solidFill>
            </a:rPr>
            <a:t>?</a:t>
          </a:r>
          <a:endParaRPr lang="ru-RU" dirty="0">
            <a:solidFill>
              <a:srgbClr val="002060"/>
            </a:solidFill>
          </a:endParaRPr>
        </a:p>
      </dgm:t>
    </dgm:pt>
    <dgm:pt modelId="{514FF5C5-1C17-41BC-801A-B2C4ACB22619}" type="parTrans" cxnId="{5CEBDDB7-A374-409A-9F5E-21FC8C8B4D69}">
      <dgm:prSet/>
      <dgm:spPr/>
      <dgm:t>
        <a:bodyPr/>
        <a:lstStyle/>
        <a:p>
          <a:endParaRPr lang="ru-RU"/>
        </a:p>
      </dgm:t>
    </dgm:pt>
    <dgm:pt modelId="{3C6C8B9A-6AC4-4E9C-B939-8B4CF7FCBD6F}" type="sibTrans" cxnId="{5CEBDDB7-A374-409A-9F5E-21FC8C8B4D69}">
      <dgm:prSet/>
      <dgm:spPr/>
      <dgm:t>
        <a:bodyPr/>
        <a:lstStyle/>
        <a:p>
          <a:endParaRPr lang="ru-RU"/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4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4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3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4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3"/>
      <dgm:spPr/>
    </dgm:pt>
    <dgm:pt modelId="{0CEB64EC-4D3A-4013-9061-6817EBB8216E}" type="pres">
      <dgm:prSet presAssocID="{E64099F6-6BD3-4E91-B72A-FE732A3E2132}" presName="vertSpace2b" presStyleCnt="0"/>
      <dgm:spPr/>
    </dgm:pt>
    <dgm:pt modelId="{B7AE4CC7-9267-4891-BF7C-F152D5EBBEEB}" type="pres">
      <dgm:prSet presAssocID="{87A5DE77-4D10-44ED-BA93-DE3D653DB156}" presName="horz2" presStyleCnt="0"/>
      <dgm:spPr/>
    </dgm:pt>
    <dgm:pt modelId="{998D022A-E36B-4170-B6BB-BDDB38AE9193}" type="pres">
      <dgm:prSet presAssocID="{87A5DE77-4D10-44ED-BA93-DE3D653DB156}" presName="horzSpace2" presStyleCnt="0"/>
      <dgm:spPr/>
    </dgm:pt>
    <dgm:pt modelId="{0496AB6C-1163-4675-960E-57FB59E7D395}" type="pres">
      <dgm:prSet presAssocID="{87A5DE77-4D10-44ED-BA93-DE3D653DB156}" presName="tx2" presStyleLbl="revTx" presStyleIdx="3" presStyleCnt="4"/>
      <dgm:spPr/>
      <dgm:t>
        <a:bodyPr/>
        <a:lstStyle/>
        <a:p>
          <a:endParaRPr lang="ru-RU"/>
        </a:p>
      </dgm:t>
    </dgm:pt>
    <dgm:pt modelId="{E9AE5B23-6425-45C2-9FCD-3267065A167C}" type="pres">
      <dgm:prSet presAssocID="{87A5DE77-4D10-44ED-BA93-DE3D653DB156}" presName="vert2" presStyleCnt="0"/>
      <dgm:spPr/>
    </dgm:pt>
    <dgm:pt modelId="{47953D06-D6A5-4ABE-AAB4-D7A9E27FC0E7}" type="pres">
      <dgm:prSet presAssocID="{87A5DE77-4D10-44ED-BA93-DE3D653DB156}" presName="thinLine2b" presStyleLbl="callout" presStyleIdx="2" presStyleCnt="3"/>
      <dgm:spPr/>
    </dgm:pt>
    <dgm:pt modelId="{B88D4ED2-5BAD-4BCB-9449-EDC2AA32B3D5}" type="pres">
      <dgm:prSet presAssocID="{87A5DE77-4D10-44ED-BA93-DE3D653DB156}" presName="vertSpace2b" presStyleCnt="0"/>
      <dgm:spPr/>
    </dgm:pt>
  </dgm:ptLst>
  <dgm:cxnLst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8DFD8C67-EC7D-4E5A-A229-C3C6EA015517}" type="presOf" srcId="{87A5DE77-4D10-44ED-BA93-DE3D653DB156}" destId="{0496AB6C-1163-4675-960E-57FB59E7D395}" srcOrd="0" destOrd="0" presId="urn:microsoft.com/office/officeart/2008/layout/LinedList"/>
    <dgm:cxn modelId="{26EB7422-A456-4A2B-B34A-212CE53286F3}" type="presOf" srcId="{8363685A-C2C3-486B-A78D-65CF912C9B9F}" destId="{9E22E9CD-5CCC-492C-965A-BDA38AF874DB}" srcOrd="0" destOrd="0" presId="urn:microsoft.com/office/officeart/2008/layout/LinedList"/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5CEBDDB7-A374-409A-9F5E-21FC8C8B4D69}" srcId="{8363685A-C2C3-486B-A78D-65CF912C9B9F}" destId="{87A5DE77-4D10-44ED-BA93-DE3D653DB156}" srcOrd="2" destOrd="0" parTransId="{514FF5C5-1C17-41BC-801A-B2C4ACB22619}" sibTransId="{3C6C8B9A-6AC4-4E9C-B939-8B4CF7FCBD6F}"/>
    <dgm:cxn modelId="{1A0BF35D-C109-4BE9-BA38-073B0C6C5871}" type="presOf" srcId="{E64099F6-6BD3-4E91-B72A-FE732A3E2132}" destId="{21AAF886-F122-4380-8A3C-6B386AF3237F}" srcOrd="0" destOrd="0" presId="urn:microsoft.com/office/officeart/2008/layout/LinedList"/>
    <dgm:cxn modelId="{F9AA9363-9660-4693-8D63-DAEF5B2189B8}" type="presOf" srcId="{0707525C-9695-4AB4-9E1D-E1F76ABDD007}" destId="{BFF5FEB5-F029-4829-843A-56D06C4B036A}" srcOrd="0" destOrd="0" presId="urn:microsoft.com/office/officeart/2008/layout/LinedList"/>
    <dgm:cxn modelId="{82155A06-4253-49DB-A6DC-C7C45FC080F7}" type="presOf" srcId="{900349F5-3F4E-4A06-9047-0696A9F229ED}" destId="{0CC77C34-DDC9-4316-A676-D050EF80B38A}" srcOrd="0" destOrd="0" presId="urn:microsoft.com/office/officeart/2008/layout/LinedList"/>
    <dgm:cxn modelId="{86D60812-D0AB-4669-A102-2C9F98536611}" type="presParOf" srcId="{BFF5FEB5-F029-4829-843A-56D06C4B036A}" destId="{0DD0768D-820B-4DD5-8BC1-75F23203F997}" srcOrd="0" destOrd="0" presId="urn:microsoft.com/office/officeart/2008/layout/LinedList"/>
    <dgm:cxn modelId="{3CB94769-5F40-49BE-A5B0-1E629438160B}" type="presParOf" srcId="{BFF5FEB5-F029-4829-843A-56D06C4B036A}" destId="{060B58F7-10F7-4AD2-B77D-98D6F1875AB5}" srcOrd="1" destOrd="0" presId="urn:microsoft.com/office/officeart/2008/layout/LinedList"/>
    <dgm:cxn modelId="{6F280D06-7F5F-411C-9AC6-8AF90A99D5E9}" type="presParOf" srcId="{060B58F7-10F7-4AD2-B77D-98D6F1875AB5}" destId="{9E22E9CD-5CCC-492C-965A-BDA38AF874DB}" srcOrd="0" destOrd="0" presId="urn:microsoft.com/office/officeart/2008/layout/LinedList"/>
    <dgm:cxn modelId="{0EB727A6-4F40-4A73-A851-D8AB79D4FAD1}" type="presParOf" srcId="{060B58F7-10F7-4AD2-B77D-98D6F1875AB5}" destId="{D6B10401-5EF4-4D18-AFBA-C096734128A9}" srcOrd="1" destOrd="0" presId="urn:microsoft.com/office/officeart/2008/layout/LinedList"/>
    <dgm:cxn modelId="{227E5B4A-6308-4B3A-A463-C2E5586BAC3D}" type="presParOf" srcId="{D6B10401-5EF4-4D18-AFBA-C096734128A9}" destId="{5E9E48FB-4D8E-45C4-9D2A-C6CEB32F0FA9}" srcOrd="0" destOrd="0" presId="urn:microsoft.com/office/officeart/2008/layout/LinedList"/>
    <dgm:cxn modelId="{243B620C-2CEA-4F80-BF06-DAD5E15F06C2}" type="presParOf" srcId="{D6B10401-5EF4-4D18-AFBA-C096734128A9}" destId="{55FB22F4-EC2E-40C4-A432-F9363857B236}" srcOrd="1" destOrd="0" presId="urn:microsoft.com/office/officeart/2008/layout/LinedList"/>
    <dgm:cxn modelId="{5418D841-4BCA-4E63-B564-A0CA53DBD87E}" type="presParOf" srcId="{55FB22F4-EC2E-40C4-A432-F9363857B236}" destId="{109AD423-DBD6-4BC7-A114-0FA67755523A}" srcOrd="0" destOrd="0" presId="urn:microsoft.com/office/officeart/2008/layout/LinedList"/>
    <dgm:cxn modelId="{CCA945DA-64A5-446E-9B77-BBBE3D29DC0A}" type="presParOf" srcId="{55FB22F4-EC2E-40C4-A432-F9363857B236}" destId="{0CC77C34-DDC9-4316-A676-D050EF80B38A}" srcOrd="1" destOrd="0" presId="urn:microsoft.com/office/officeart/2008/layout/LinedList"/>
    <dgm:cxn modelId="{6331185A-0899-4188-B9B3-82093B2512D8}" type="presParOf" srcId="{55FB22F4-EC2E-40C4-A432-F9363857B236}" destId="{55A21BA8-5FFB-410B-9C49-5CD0AB2DC363}" srcOrd="2" destOrd="0" presId="urn:microsoft.com/office/officeart/2008/layout/LinedList"/>
    <dgm:cxn modelId="{24D92D11-CEA3-43F4-AEAE-6FA89258071E}" type="presParOf" srcId="{D6B10401-5EF4-4D18-AFBA-C096734128A9}" destId="{BEBE0160-9F08-4A02-BC2D-4F1E25E308E8}" srcOrd="2" destOrd="0" presId="urn:microsoft.com/office/officeart/2008/layout/LinedList"/>
    <dgm:cxn modelId="{4C063E92-C6E7-44E4-9AC6-AC0972DDECCC}" type="presParOf" srcId="{D6B10401-5EF4-4D18-AFBA-C096734128A9}" destId="{DF1B56D9-2305-461E-A962-82D60C443696}" srcOrd="3" destOrd="0" presId="urn:microsoft.com/office/officeart/2008/layout/LinedList"/>
    <dgm:cxn modelId="{7EFF6795-9C5E-4B80-BB65-9E9DC7B2A753}" type="presParOf" srcId="{D6B10401-5EF4-4D18-AFBA-C096734128A9}" destId="{19306A39-17AD-4B3F-AD48-985161453DA9}" srcOrd="4" destOrd="0" presId="urn:microsoft.com/office/officeart/2008/layout/LinedList"/>
    <dgm:cxn modelId="{39E42CE5-4958-488C-A95B-50316DBA6820}" type="presParOf" srcId="{19306A39-17AD-4B3F-AD48-985161453DA9}" destId="{9CEF0628-6A85-4CD7-A460-BDEE1F341488}" srcOrd="0" destOrd="0" presId="urn:microsoft.com/office/officeart/2008/layout/LinedList"/>
    <dgm:cxn modelId="{C0CBFBC1-BFC4-49A8-8909-33A0F952C359}" type="presParOf" srcId="{19306A39-17AD-4B3F-AD48-985161453DA9}" destId="{21AAF886-F122-4380-8A3C-6B386AF3237F}" srcOrd="1" destOrd="0" presId="urn:microsoft.com/office/officeart/2008/layout/LinedList"/>
    <dgm:cxn modelId="{9753CCFE-E4F3-4620-9042-C1F38678D510}" type="presParOf" srcId="{19306A39-17AD-4B3F-AD48-985161453DA9}" destId="{F278D8DC-295A-4F30-89AA-C016B2262532}" srcOrd="2" destOrd="0" presId="urn:microsoft.com/office/officeart/2008/layout/LinedList"/>
    <dgm:cxn modelId="{795A3DC6-1BD0-4B19-AAEA-8125A36FD04F}" type="presParOf" srcId="{D6B10401-5EF4-4D18-AFBA-C096734128A9}" destId="{1A2673BE-6A30-4786-ACF2-8F369AFC1C58}" srcOrd="5" destOrd="0" presId="urn:microsoft.com/office/officeart/2008/layout/LinedList"/>
    <dgm:cxn modelId="{7A3A9770-54BE-4BB6-8322-3FA712662694}" type="presParOf" srcId="{D6B10401-5EF4-4D18-AFBA-C096734128A9}" destId="{0CEB64EC-4D3A-4013-9061-6817EBB8216E}" srcOrd="6" destOrd="0" presId="urn:microsoft.com/office/officeart/2008/layout/LinedList"/>
    <dgm:cxn modelId="{44E48CA0-95B3-4ABC-AEAB-FCE4A761825A}" type="presParOf" srcId="{D6B10401-5EF4-4D18-AFBA-C096734128A9}" destId="{B7AE4CC7-9267-4891-BF7C-F152D5EBBEEB}" srcOrd="7" destOrd="0" presId="urn:microsoft.com/office/officeart/2008/layout/LinedList"/>
    <dgm:cxn modelId="{B1FB6AA7-C7C6-4AAF-BBC1-910400D96E9F}" type="presParOf" srcId="{B7AE4CC7-9267-4891-BF7C-F152D5EBBEEB}" destId="{998D022A-E36B-4170-B6BB-BDDB38AE9193}" srcOrd="0" destOrd="0" presId="urn:microsoft.com/office/officeart/2008/layout/LinedList"/>
    <dgm:cxn modelId="{E0F06797-1E29-4431-BD7C-DBC6254A9F76}" type="presParOf" srcId="{B7AE4CC7-9267-4891-BF7C-F152D5EBBEEB}" destId="{0496AB6C-1163-4675-960E-57FB59E7D395}" srcOrd="1" destOrd="0" presId="urn:microsoft.com/office/officeart/2008/layout/LinedList"/>
    <dgm:cxn modelId="{49D39A3F-61BC-4F51-A823-1DA0C7C69543}" type="presParOf" srcId="{B7AE4CC7-9267-4891-BF7C-F152D5EBBEEB}" destId="{E9AE5B23-6425-45C2-9FCD-3267065A167C}" srcOrd="2" destOrd="0" presId="urn:microsoft.com/office/officeart/2008/layout/LinedList"/>
    <dgm:cxn modelId="{B6D89A1C-34F5-49CC-A4AF-33359354D4E2}" type="presParOf" srcId="{D6B10401-5EF4-4D18-AFBA-C096734128A9}" destId="{47953D06-D6A5-4ABE-AAB4-D7A9E27FC0E7}" srcOrd="8" destOrd="0" presId="urn:microsoft.com/office/officeart/2008/layout/LinedList"/>
    <dgm:cxn modelId="{FFC650FE-D97D-48C9-B299-A688C2FF6391}" type="presParOf" srcId="{D6B10401-5EF4-4D18-AFBA-C096734128A9}" destId="{B88D4ED2-5BAD-4BCB-9449-EDC2AA32B3D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/>
      <dgm:spPr/>
      <dgm:t>
        <a:bodyPr/>
        <a:lstStyle/>
        <a:p>
          <a:endParaRPr lang="ru-RU" dirty="0"/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/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/>
        </a:p>
      </dgm:t>
    </dgm:pt>
    <dgm:pt modelId="{900349F5-3F4E-4A06-9047-0696A9F229ED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Які частини гри смішні</a:t>
          </a:r>
          <a:r>
            <a:rPr lang="en-US" sz="2500" dirty="0" smtClean="0">
              <a:solidFill>
                <a:srgbClr val="002060"/>
              </a:solidFill>
            </a:rPr>
            <a:t>?</a:t>
          </a:r>
          <a:r>
            <a:rPr lang="uk-UA" sz="2500" dirty="0" smtClean="0">
              <a:solidFill>
                <a:srgbClr val="002060"/>
              </a:solidFill>
            </a:rPr>
            <a:t> Чому</a:t>
          </a:r>
          <a:r>
            <a:rPr lang="en-US" sz="2500" dirty="0" smtClean="0">
              <a:solidFill>
                <a:srgbClr val="002060"/>
              </a:solidFill>
            </a:rPr>
            <a:t>?</a:t>
          </a:r>
          <a:endParaRPr lang="ru-RU" sz="2500" dirty="0">
            <a:solidFill>
              <a:srgbClr val="002060"/>
            </a:solidFill>
          </a:endParaRPr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/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/>
        </a:p>
      </dgm:t>
    </dgm:pt>
    <dgm:pt modelId="{E64099F6-6BD3-4E91-B72A-FE732A3E2132}">
      <dgm:prSet phldrT="[Текст]" custT="1"/>
      <dgm:spPr/>
      <dgm:t>
        <a:bodyPr/>
        <a:lstStyle/>
        <a:p>
          <a:r>
            <a:rPr lang="ru-RU" sz="2500" dirty="0" smtClean="0">
              <a:solidFill>
                <a:srgbClr val="002060"/>
              </a:solidFill>
            </a:rPr>
            <a:t>Як</a:t>
          </a:r>
          <a:r>
            <a:rPr lang="uk-UA" sz="2500" dirty="0" smtClean="0">
              <a:solidFill>
                <a:srgbClr val="002060"/>
              </a:solidFill>
            </a:rPr>
            <a:t>і з деталей повинні бути більш смішні</a:t>
          </a:r>
          <a:r>
            <a:rPr lang="en-US" sz="2500" dirty="0" smtClean="0">
              <a:solidFill>
                <a:srgbClr val="002060"/>
              </a:solidFill>
            </a:rPr>
            <a:t>?</a:t>
          </a:r>
          <a:endParaRPr lang="ru-RU" sz="2500" dirty="0">
            <a:solidFill>
              <a:srgbClr val="002060"/>
            </a:solidFill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/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/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3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3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2" custLinFactY="-600000" custLinFactNeighborX="-121" custLinFactNeighborY="-658073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3" custLinFactNeighborX="292" custLinFactNeighborY="-37902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2" custLinFactY="-1000000" custLinFactNeighborX="2260" custLinFactNeighborY="-1004702"/>
      <dgm:spPr/>
    </dgm:pt>
    <dgm:pt modelId="{0CEB64EC-4D3A-4013-9061-6817EBB8216E}" type="pres">
      <dgm:prSet presAssocID="{E64099F6-6BD3-4E91-B72A-FE732A3E2132}" presName="vertSpace2b" presStyleCnt="0"/>
      <dgm:spPr/>
    </dgm:pt>
  </dgm:ptLst>
  <dgm:cxnLst>
    <dgm:cxn modelId="{A949941A-4D58-4022-B9DE-48DA69EB1A35}" type="presOf" srcId="{900349F5-3F4E-4A06-9047-0696A9F229ED}" destId="{0CC77C34-DDC9-4316-A676-D050EF80B38A}" srcOrd="0" destOrd="0" presId="urn:microsoft.com/office/officeart/2008/layout/LinedList"/>
    <dgm:cxn modelId="{F33E085C-696B-475C-B904-B60B4936F2C3}" type="presOf" srcId="{E64099F6-6BD3-4E91-B72A-FE732A3E2132}" destId="{21AAF886-F122-4380-8A3C-6B386AF3237F}" srcOrd="0" destOrd="0" presId="urn:microsoft.com/office/officeart/2008/layout/LinedList"/>
    <dgm:cxn modelId="{BF937FDE-F7F5-414C-A393-8A7AAAEF0D74}" type="presOf" srcId="{8363685A-C2C3-486B-A78D-65CF912C9B9F}" destId="{9E22E9CD-5CCC-492C-965A-BDA38AF874DB}" srcOrd="0" destOrd="0" presId="urn:microsoft.com/office/officeart/2008/layout/LinedList"/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6B5B9CBA-B7E2-473A-9FC7-2F71F583507C}" type="presOf" srcId="{0707525C-9695-4AB4-9E1D-E1F76ABDD007}" destId="{BFF5FEB5-F029-4829-843A-56D06C4B036A}" srcOrd="0" destOrd="0" presId="urn:microsoft.com/office/officeart/2008/layout/LinedList"/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DBF61B8B-966B-4C19-9C9D-7E66A675EB14}" type="presParOf" srcId="{BFF5FEB5-F029-4829-843A-56D06C4B036A}" destId="{0DD0768D-820B-4DD5-8BC1-75F23203F997}" srcOrd="0" destOrd="0" presId="urn:microsoft.com/office/officeart/2008/layout/LinedList"/>
    <dgm:cxn modelId="{5D353BED-185D-4CF4-A1D4-77251BDA61F1}" type="presParOf" srcId="{BFF5FEB5-F029-4829-843A-56D06C4B036A}" destId="{060B58F7-10F7-4AD2-B77D-98D6F1875AB5}" srcOrd="1" destOrd="0" presId="urn:microsoft.com/office/officeart/2008/layout/LinedList"/>
    <dgm:cxn modelId="{90419518-844A-4574-8825-134627612900}" type="presParOf" srcId="{060B58F7-10F7-4AD2-B77D-98D6F1875AB5}" destId="{9E22E9CD-5CCC-492C-965A-BDA38AF874DB}" srcOrd="0" destOrd="0" presId="urn:microsoft.com/office/officeart/2008/layout/LinedList"/>
    <dgm:cxn modelId="{8FAE4F54-AB26-4286-A927-98E4C3B87371}" type="presParOf" srcId="{060B58F7-10F7-4AD2-B77D-98D6F1875AB5}" destId="{D6B10401-5EF4-4D18-AFBA-C096734128A9}" srcOrd="1" destOrd="0" presId="urn:microsoft.com/office/officeart/2008/layout/LinedList"/>
    <dgm:cxn modelId="{DBD2F58A-B65B-492E-B7F9-3C22E28723FE}" type="presParOf" srcId="{D6B10401-5EF4-4D18-AFBA-C096734128A9}" destId="{5E9E48FB-4D8E-45C4-9D2A-C6CEB32F0FA9}" srcOrd="0" destOrd="0" presId="urn:microsoft.com/office/officeart/2008/layout/LinedList"/>
    <dgm:cxn modelId="{2598A4BB-890C-4538-BB75-64262A88F0DC}" type="presParOf" srcId="{D6B10401-5EF4-4D18-AFBA-C096734128A9}" destId="{55FB22F4-EC2E-40C4-A432-F9363857B236}" srcOrd="1" destOrd="0" presId="urn:microsoft.com/office/officeart/2008/layout/LinedList"/>
    <dgm:cxn modelId="{1BC9342B-760F-4258-AA1D-FB36DA8716EA}" type="presParOf" srcId="{55FB22F4-EC2E-40C4-A432-F9363857B236}" destId="{109AD423-DBD6-4BC7-A114-0FA67755523A}" srcOrd="0" destOrd="0" presId="urn:microsoft.com/office/officeart/2008/layout/LinedList"/>
    <dgm:cxn modelId="{D9B2C53E-6109-4909-92FD-966FF5ED9B18}" type="presParOf" srcId="{55FB22F4-EC2E-40C4-A432-F9363857B236}" destId="{0CC77C34-DDC9-4316-A676-D050EF80B38A}" srcOrd="1" destOrd="0" presId="urn:microsoft.com/office/officeart/2008/layout/LinedList"/>
    <dgm:cxn modelId="{112B5872-53CC-498B-BF7A-DC03378A93CE}" type="presParOf" srcId="{55FB22F4-EC2E-40C4-A432-F9363857B236}" destId="{55A21BA8-5FFB-410B-9C49-5CD0AB2DC363}" srcOrd="2" destOrd="0" presId="urn:microsoft.com/office/officeart/2008/layout/LinedList"/>
    <dgm:cxn modelId="{07A131F4-C8BF-412A-B5D6-F637BBEE5B47}" type="presParOf" srcId="{D6B10401-5EF4-4D18-AFBA-C096734128A9}" destId="{BEBE0160-9F08-4A02-BC2D-4F1E25E308E8}" srcOrd="2" destOrd="0" presId="urn:microsoft.com/office/officeart/2008/layout/LinedList"/>
    <dgm:cxn modelId="{4A6C0115-4089-41D5-A766-5F8FFB63D4A1}" type="presParOf" srcId="{D6B10401-5EF4-4D18-AFBA-C096734128A9}" destId="{DF1B56D9-2305-461E-A962-82D60C443696}" srcOrd="3" destOrd="0" presId="urn:microsoft.com/office/officeart/2008/layout/LinedList"/>
    <dgm:cxn modelId="{5830640E-D0BC-474C-9804-43252432FD55}" type="presParOf" srcId="{D6B10401-5EF4-4D18-AFBA-C096734128A9}" destId="{19306A39-17AD-4B3F-AD48-985161453DA9}" srcOrd="4" destOrd="0" presId="urn:microsoft.com/office/officeart/2008/layout/LinedList"/>
    <dgm:cxn modelId="{DE222DBB-A180-44DF-B906-A164B3111A5A}" type="presParOf" srcId="{19306A39-17AD-4B3F-AD48-985161453DA9}" destId="{9CEF0628-6A85-4CD7-A460-BDEE1F341488}" srcOrd="0" destOrd="0" presId="urn:microsoft.com/office/officeart/2008/layout/LinedList"/>
    <dgm:cxn modelId="{9F038EAE-FC4F-44CB-8DA6-0AFAE53A449F}" type="presParOf" srcId="{19306A39-17AD-4B3F-AD48-985161453DA9}" destId="{21AAF886-F122-4380-8A3C-6B386AF3237F}" srcOrd="1" destOrd="0" presId="urn:microsoft.com/office/officeart/2008/layout/LinedList"/>
    <dgm:cxn modelId="{65F51190-3036-4CA4-9C2E-DF5241FB7118}" type="presParOf" srcId="{19306A39-17AD-4B3F-AD48-985161453DA9}" destId="{F278D8DC-295A-4F30-89AA-C016B2262532}" srcOrd="2" destOrd="0" presId="urn:microsoft.com/office/officeart/2008/layout/LinedList"/>
    <dgm:cxn modelId="{13128753-F2B7-4DA7-B52F-B70B57971EA4}" type="presParOf" srcId="{D6B10401-5EF4-4D18-AFBA-C096734128A9}" destId="{1A2673BE-6A30-4786-ACF2-8F369AFC1C58}" srcOrd="5" destOrd="0" presId="urn:microsoft.com/office/officeart/2008/layout/LinedList"/>
    <dgm:cxn modelId="{5584F656-A96F-4E07-97E8-7C65726E09C6}" type="presParOf" srcId="{D6B10401-5EF4-4D18-AFBA-C096734128A9}" destId="{0CEB64EC-4D3A-4013-9061-6817EBB8216E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/>
      <dgm:spPr/>
      <dgm:t>
        <a:bodyPr/>
        <a:lstStyle/>
        <a:p>
          <a:endParaRPr lang="ru-RU" dirty="0"/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/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/>
        </a:p>
      </dgm:t>
    </dgm:pt>
    <dgm:pt modelId="{900349F5-3F4E-4A06-9047-0696A9F229ED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Якими питаннями задається гравець під час гри</a:t>
          </a:r>
          <a:r>
            <a:rPr lang="en-US" dirty="0" smtClean="0">
              <a:solidFill>
                <a:srgbClr val="002060"/>
              </a:solidFill>
            </a:rPr>
            <a:t>?</a:t>
          </a:r>
          <a:endParaRPr lang="ru-RU" dirty="0">
            <a:solidFill>
              <a:srgbClr val="002060"/>
            </a:solidFill>
          </a:endParaRPr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/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/>
        </a:p>
      </dgm:t>
    </dgm:pt>
    <dgm:pt modelId="{E64099F6-6BD3-4E91-B72A-FE732A3E2132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Що зробити, щоб гравці думали над цими питаннями</a:t>
          </a:r>
          <a:r>
            <a:rPr lang="en-US" dirty="0" smtClean="0">
              <a:solidFill>
                <a:srgbClr val="002060"/>
              </a:solidFill>
            </a:rPr>
            <a:t>?</a:t>
          </a:r>
          <a:endParaRPr lang="ru-RU" dirty="0">
            <a:solidFill>
              <a:srgbClr val="002060"/>
            </a:solidFill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/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/>
        </a:p>
      </dgm:t>
    </dgm:pt>
    <dgm:pt modelId="{87A5DE77-4D10-44ED-BA93-DE3D653DB156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Що зробити, щоб гравці задали собі ще більше питань</a:t>
          </a:r>
          <a:r>
            <a:rPr lang="en-US" dirty="0" smtClean="0">
              <a:solidFill>
                <a:srgbClr val="002060"/>
              </a:solidFill>
            </a:rPr>
            <a:t>?</a:t>
          </a:r>
          <a:endParaRPr lang="ru-RU" dirty="0">
            <a:solidFill>
              <a:srgbClr val="002060"/>
            </a:solidFill>
          </a:endParaRPr>
        </a:p>
      </dgm:t>
    </dgm:pt>
    <dgm:pt modelId="{514FF5C5-1C17-41BC-801A-B2C4ACB22619}" type="parTrans" cxnId="{5CEBDDB7-A374-409A-9F5E-21FC8C8B4D69}">
      <dgm:prSet/>
      <dgm:spPr/>
      <dgm:t>
        <a:bodyPr/>
        <a:lstStyle/>
        <a:p>
          <a:endParaRPr lang="ru-RU"/>
        </a:p>
      </dgm:t>
    </dgm:pt>
    <dgm:pt modelId="{3C6C8B9A-6AC4-4E9C-B939-8B4CF7FCBD6F}" type="sibTrans" cxnId="{5CEBDDB7-A374-409A-9F5E-21FC8C8B4D69}">
      <dgm:prSet/>
      <dgm:spPr/>
      <dgm:t>
        <a:bodyPr/>
        <a:lstStyle/>
        <a:p>
          <a:endParaRPr lang="ru-RU"/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4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4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3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4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3"/>
      <dgm:spPr/>
    </dgm:pt>
    <dgm:pt modelId="{0CEB64EC-4D3A-4013-9061-6817EBB8216E}" type="pres">
      <dgm:prSet presAssocID="{E64099F6-6BD3-4E91-B72A-FE732A3E2132}" presName="vertSpace2b" presStyleCnt="0"/>
      <dgm:spPr/>
    </dgm:pt>
    <dgm:pt modelId="{B7AE4CC7-9267-4891-BF7C-F152D5EBBEEB}" type="pres">
      <dgm:prSet presAssocID="{87A5DE77-4D10-44ED-BA93-DE3D653DB156}" presName="horz2" presStyleCnt="0"/>
      <dgm:spPr/>
    </dgm:pt>
    <dgm:pt modelId="{998D022A-E36B-4170-B6BB-BDDB38AE9193}" type="pres">
      <dgm:prSet presAssocID="{87A5DE77-4D10-44ED-BA93-DE3D653DB156}" presName="horzSpace2" presStyleCnt="0"/>
      <dgm:spPr/>
    </dgm:pt>
    <dgm:pt modelId="{0496AB6C-1163-4675-960E-57FB59E7D395}" type="pres">
      <dgm:prSet presAssocID="{87A5DE77-4D10-44ED-BA93-DE3D653DB156}" presName="tx2" presStyleLbl="revTx" presStyleIdx="3" presStyleCnt="4"/>
      <dgm:spPr/>
      <dgm:t>
        <a:bodyPr/>
        <a:lstStyle/>
        <a:p>
          <a:endParaRPr lang="ru-RU"/>
        </a:p>
      </dgm:t>
    </dgm:pt>
    <dgm:pt modelId="{E9AE5B23-6425-45C2-9FCD-3267065A167C}" type="pres">
      <dgm:prSet presAssocID="{87A5DE77-4D10-44ED-BA93-DE3D653DB156}" presName="vert2" presStyleCnt="0"/>
      <dgm:spPr/>
    </dgm:pt>
    <dgm:pt modelId="{47953D06-D6A5-4ABE-AAB4-D7A9E27FC0E7}" type="pres">
      <dgm:prSet presAssocID="{87A5DE77-4D10-44ED-BA93-DE3D653DB156}" presName="thinLine2b" presStyleLbl="callout" presStyleIdx="2" presStyleCnt="3"/>
      <dgm:spPr/>
    </dgm:pt>
    <dgm:pt modelId="{B88D4ED2-5BAD-4BCB-9449-EDC2AA32B3D5}" type="pres">
      <dgm:prSet presAssocID="{87A5DE77-4D10-44ED-BA93-DE3D653DB156}" presName="vertSpace2b" presStyleCnt="0"/>
      <dgm:spPr/>
    </dgm:pt>
  </dgm:ptLst>
  <dgm:cxnLst>
    <dgm:cxn modelId="{DCC1E8A8-7D6D-469E-8E9E-6257F2748DF8}" type="presOf" srcId="{8363685A-C2C3-486B-A78D-65CF912C9B9F}" destId="{9E22E9CD-5CCC-492C-965A-BDA38AF874DB}" srcOrd="0" destOrd="0" presId="urn:microsoft.com/office/officeart/2008/layout/LinedList"/>
    <dgm:cxn modelId="{1559F968-2F87-4036-B807-5BCA5EE5867C}" type="presOf" srcId="{87A5DE77-4D10-44ED-BA93-DE3D653DB156}" destId="{0496AB6C-1163-4675-960E-57FB59E7D395}" srcOrd="0" destOrd="0" presId="urn:microsoft.com/office/officeart/2008/layout/LinedList"/>
    <dgm:cxn modelId="{FB51E5DE-404A-4660-98A0-7891B80A8492}" type="presOf" srcId="{E64099F6-6BD3-4E91-B72A-FE732A3E2132}" destId="{21AAF886-F122-4380-8A3C-6B386AF3237F}" srcOrd="0" destOrd="0" presId="urn:microsoft.com/office/officeart/2008/layout/LinedList"/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8E05ECF0-6A1F-425B-83B9-FD016F0BF093}" type="presOf" srcId="{0707525C-9695-4AB4-9E1D-E1F76ABDD007}" destId="{BFF5FEB5-F029-4829-843A-56D06C4B036A}" srcOrd="0" destOrd="0" presId="urn:microsoft.com/office/officeart/2008/layout/LinedList"/>
    <dgm:cxn modelId="{D102E787-2884-496C-8C1A-C82868236FE2}" type="presOf" srcId="{900349F5-3F4E-4A06-9047-0696A9F229ED}" destId="{0CC77C34-DDC9-4316-A676-D050EF80B38A}" srcOrd="0" destOrd="0" presId="urn:microsoft.com/office/officeart/2008/layout/LinedList"/>
    <dgm:cxn modelId="{5CEBDDB7-A374-409A-9F5E-21FC8C8B4D69}" srcId="{8363685A-C2C3-486B-A78D-65CF912C9B9F}" destId="{87A5DE77-4D10-44ED-BA93-DE3D653DB156}" srcOrd="2" destOrd="0" parTransId="{514FF5C5-1C17-41BC-801A-B2C4ACB22619}" sibTransId="{3C6C8B9A-6AC4-4E9C-B939-8B4CF7FCBD6F}"/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BF9EBAFD-FD09-49B9-9A81-2465F6023AAB}" type="presParOf" srcId="{BFF5FEB5-F029-4829-843A-56D06C4B036A}" destId="{0DD0768D-820B-4DD5-8BC1-75F23203F997}" srcOrd="0" destOrd="0" presId="urn:microsoft.com/office/officeart/2008/layout/LinedList"/>
    <dgm:cxn modelId="{17CFC521-FA62-4189-A9FD-8B1F6D215251}" type="presParOf" srcId="{BFF5FEB5-F029-4829-843A-56D06C4B036A}" destId="{060B58F7-10F7-4AD2-B77D-98D6F1875AB5}" srcOrd="1" destOrd="0" presId="urn:microsoft.com/office/officeart/2008/layout/LinedList"/>
    <dgm:cxn modelId="{B87904C6-B67E-4383-8083-BFAA215B95E0}" type="presParOf" srcId="{060B58F7-10F7-4AD2-B77D-98D6F1875AB5}" destId="{9E22E9CD-5CCC-492C-965A-BDA38AF874DB}" srcOrd="0" destOrd="0" presId="urn:microsoft.com/office/officeart/2008/layout/LinedList"/>
    <dgm:cxn modelId="{0B16FFD1-8EB0-438E-866A-34905A7FF3EC}" type="presParOf" srcId="{060B58F7-10F7-4AD2-B77D-98D6F1875AB5}" destId="{D6B10401-5EF4-4D18-AFBA-C096734128A9}" srcOrd="1" destOrd="0" presId="urn:microsoft.com/office/officeart/2008/layout/LinedList"/>
    <dgm:cxn modelId="{33157672-21B5-46E5-B6CF-D1F82F7C0664}" type="presParOf" srcId="{D6B10401-5EF4-4D18-AFBA-C096734128A9}" destId="{5E9E48FB-4D8E-45C4-9D2A-C6CEB32F0FA9}" srcOrd="0" destOrd="0" presId="urn:microsoft.com/office/officeart/2008/layout/LinedList"/>
    <dgm:cxn modelId="{B7EED62D-1B9E-40FB-B86F-0F6ABD59EF86}" type="presParOf" srcId="{D6B10401-5EF4-4D18-AFBA-C096734128A9}" destId="{55FB22F4-EC2E-40C4-A432-F9363857B236}" srcOrd="1" destOrd="0" presId="urn:microsoft.com/office/officeart/2008/layout/LinedList"/>
    <dgm:cxn modelId="{F2AAAF0C-F4A0-4D9E-B956-BE19785F8726}" type="presParOf" srcId="{55FB22F4-EC2E-40C4-A432-F9363857B236}" destId="{109AD423-DBD6-4BC7-A114-0FA67755523A}" srcOrd="0" destOrd="0" presId="urn:microsoft.com/office/officeart/2008/layout/LinedList"/>
    <dgm:cxn modelId="{2C9335B0-1B6F-4DBF-898E-DABDCCDBCFF3}" type="presParOf" srcId="{55FB22F4-EC2E-40C4-A432-F9363857B236}" destId="{0CC77C34-DDC9-4316-A676-D050EF80B38A}" srcOrd="1" destOrd="0" presId="urn:microsoft.com/office/officeart/2008/layout/LinedList"/>
    <dgm:cxn modelId="{39000820-E359-4FA2-A34A-ED34AB297462}" type="presParOf" srcId="{55FB22F4-EC2E-40C4-A432-F9363857B236}" destId="{55A21BA8-5FFB-410B-9C49-5CD0AB2DC363}" srcOrd="2" destOrd="0" presId="urn:microsoft.com/office/officeart/2008/layout/LinedList"/>
    <dgm:cxn modelId="{DC647AD8-05F3-4D74-9729-CB3DDC06147A}" type="presParOf" srcId="{D6B10401-5EF4-4D18-AFBA-C096734128A9}" destId="{BEBE0160-9F08-4A02-BC2D-4F1E25E308E8}" srcOrd="2" destOrd="0" presId="urn:microsoft.com/office/officeart/2008/layout/LinedList"/>
    <dgm:cxn modelId="{D73364E1-0300-45DF-88B8-D379A704FF70}" type="presParOf" srcId="{D6B10401-5EF4-4D18-AFBA-C096734128A9}" destId="{DF1B56D9-2305-461E-A962-82D60C443696}" srcOrd="3" destOrd="0" presId="urn:microsoft.com/office/officeart/2008/layout/LinedList"/>
    <dgm:cxn modelId="{B6344936-9D40-4096-92C3-6EF9A9EEA4FE}" type="presParOf" srcId="{D6B10401-5EF4-4D18-AFBA-C096734128A9}" destId="{19306A39-17AD-4B3F-AD48-985161453DA9}" srcOrd="4" destOrd="0" presId="urn:microsoft.com/office/officeart/2008/layout/LinedList"/>
    <dgm:cxn modelId="{C11D8EE5-B480-4110-9249-B27A6F00B6E3}" type="presParOf" srcId="{19306A39-17AD-4B3F-AD48-985161453DA9}" destId="{9CEF0628-6A85-4CD7-A460-BDEE1F341488}" srcOrd="0" destOrd="0" presId="urn:microsoft.com/office/officeart/2008/layout/LinedList"/>
    <dgm:cxn modelId="{4C494F72-91F9-4453-9B61-D4CAD1625E99}" type="presParOf" srcId="{19306A39-17AD-4B3F-AD48-985161453DA9}" destId="{21AAF886-F122-4380-8A3C-6B386AF3237F}" srcOrd="1" destOrd="0" presId="urn:microsoft.com/office/officeart/2008/layout/LinedList"/>
    <dgm:cxn modelId="{058E9825-A20E-4E27-B048-C6FE6C79EB6B}" type="presParOf" srcId="{19306A39-17AD-4B3F-AD48-985161453DA9}" destId="{F278D8DC-295A-4F30-89AA-C016B2262532}" srcOrd="2" destOrd="0" presId="urn:microsoft.com/office/officeart/2008/layout/LinedList"/>
    <dgm:cxn modelId="{C816854D-5735-4B74-AB7F-A3F87BA3671C}" type="presParOf" srcId="{D6B10401-5EF4-4D18-AFBA-C096734128A9}" destId="{1A2673BE-6A30-4786-ACF2-8F369AFC1C58}" srcOrd="5" destOrd="0" presId="urn:microsoft.com/office/officeart/2008/layout/LinedList"/>
    <dgm:cxn modelId="{6D01F77F-0698-48EA-BF51-8C177306565F}" type="presParOf" srcId="{D6B10401-5EF4-4D18-AFBA-C096734128A9}" destId="{0CEB64EC-4D3A-4013-9061-6817EBB8216E}" srcOrd="6" destOrd="0" presId="urn:microsoft.com/office/officeart/2008/layout/LinedList"/>
    <dgm:cxn modelId="{DB557BDD-7ABB-4D5D-9DA2-807B51F8AA3E}" type="presParOf" srcId="{D6B10401-5EF4-4D18-AFBA-C096734128A9}" destId="{B7AE4CC7-9267-4891-BF7C-F152D5EBBEEB}" srcOrd="7" destOrd="0" presId="urn:microsoft.com/office/officeart/2008/layout/LinedList"/>
    <dgm:cxn modelId="{BB50386D-F12E-4263-BF57-AAAC31BFF489}" type="presParOf" srcId="{B7AE4CC7-9267-4891-BF7C-F152D5EBBEEB}" destId="{998D022A-E36B-4170-B6BB-BDDB38AE9193}" srcOrd="0" destOrd="0" presId="urn:microsoft.com/office/officeart/2008/layout/LinedList"/>
    <dgm:cxn modelId="{2A851732-B7C9-4ADA-8DFF-6C3C375CDB33}" type="presParOf" srcId="{B7AE4CC7-9267-4891-BF7C-F152D5EBBEEB}" destId="{0496AB6C-1163-4675-960E-57FB59E7D395}" srcOrd="1" destOrd="0" presId="urn:microsoft.com/office/officeart/2008/layout/LinedList"/>
    <dgm:cxn modelId="{4A14F4FE-88F4-49F7-8BEF-DC403C668692}" type="presParOf" srcId="{B7AE4CC7-9267-4891-BF7C-F152D5EBBEEB}" destId="{E9AE5B23-6425-45C2-9FCD-3267065A167C}" srcOrd="2" destOrd="0" presId="urn:microsoft.com/office/officeart/2008/layout/LinedList"/>
    <dgm:cxn modelId="{42DCD917-B4C9-41D2-A3E9-1EA6DF5086D0}" type="presParOf" srcId="{D6B10401-5EF4-4D18-AFBA-C096734128A9}" destId="{47953D06-D6A5-4ABE-AAB4-D7A9E27FC0E7}" srcOrd="8" destOrd="0" presId="urn:microsoft.com/office/officeart/2008/layout/LinedList"/>
    <dgm:cxn modelId="{42440DC1-4B84-483D-AC56-F504F8176F5B}" type="presParOf" srcId="{D6B10401-5EF4-4D18-AFBA-C096734128A9}" destId="{B88D4ED2-5BAD-4BCB-9449-EDC2AA32B3D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35DC3-17AE-4816-8834-9B4AEA95F285}">
      <dsp:nvSpPr>
        <dsp:cNvPr id="0" name=""/>
        <dsp:cNvSpPr/>
      </dsp:nvSpPr>
      <dsp:spPr>
        <a:xfrm>
          <a:off x="210363" y="2717"/>
          <a:ext cx="1811521" cy="10869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bg1"/>
              </a:solidFill>
            </a:rPr>
            <a:t>Анімація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210363" y="2717"/>
        <a:ext cx="1811521" cy="1086912"/>
      </dsp:txXfrm>
    </dsp:sp>
    <dsp:sp modelId="{CD6AA7E4-3A39-4837-8256-A6ABD6C8C4DF}">
      <dsp:nvSpPr>
        <dsp:cNvPr id="0" name=""/>
        <dsp:cNvSpPr/>
      </dsp:nvSpPr>
      <dsp:spPr>
        <a:xfrm>
          <a:off x="210363" y="1270782"/>
          <a:ext cx="1811521" cy="10869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bg1"/>
              </a:solidFill>
            </a:rPr>
            <a:t>Антропологія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210363" y="1270782"/>
        <a:ext cx="1811521" cy="1086912"/>
      </dsp:txXfrm>
    </dsp:sp>
    <dsp:sp modelId="{3C664B56-DB61-42BB-A4A2-47AA3DFD482D}">
      <dsp:nvSpPr>
        <dsp:cNvPr id="0" name=""/>
        <dsp:cNvSpPr/>
      </dsp:nvSpPr>
      <dsp:spPr>
        <a:xfrm>
          <a:off x="210363" y="2538848"/>
          <a:ext cx="1811521" cy="10869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bg1"/>
              </a:solidFill>
            </a:rPr>
            <a:t>Архітектура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210363" y="2538848"/>
        <a:ext cx="1811521" cy="1086912"/>
      </dsp:txXfrm>
    </dsp:sp>
    <dsp:sp modelId="{6F3BBC67-427F-4747-8C92-27B28FF20CB3}">
      <dsp:nvSpPr>
        <dsp:cNvPr id="0" name=""/>
        <dsp:cNvSpPr/>
      </dsp:nvSpPr>
      <dsp:spPr>
        <a:xfrm>
          <a:off x="210363" y="3806913"/>
          <a:ext cx="1811521" cy="10869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bg1"/>
              </a:solidFill>
            </a:rPr>
            <a:t>Мозковий штурм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210363" y="3806913"/>
        <a:ext cx="1811521" cy="10869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2649"/>
          <a:ext cx="75608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2649"/>
          <a:ext cx="1512167" cy="5421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 (Заголовки)"/>
          </a:endParaRPr>
        </a:p>
      </dsp:txBody>
      <dsp:txXfrm>
        <a:off x="0" y="2649"/>
        <a:ext cx="1512167" cy="5421702"/>
      </dsp:txXfrm>
    </dsp:sp>
    <dsp:sp modelId="{0CC77C34-DDC9-4316-A676-D050EF80B38A}">
      <dsp:nvSpPr>
        <dsp:cNvPr id="0" name=""/>
        <dsp:cNvSpPr/>
      </dsp:nvSpPr>
      <dsp:spPr>
        <a:xfrm>
          <a:off x="1625580" y="0"/>
          <a:ext cx="5935258" cy="1694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Ігри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 -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це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здійснення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добровільних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 систем контролю, в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яких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існує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суперництво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між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повноваженнями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,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обмеженими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 правилами, з метою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досягнення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незрівнянного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 результату.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1" kern="1200" dirty="0" smtClean="0">
              <a:solidFill>
                <a:srgbClr val="002060"/>
              </a:solidFill>
              <a:latin typeface="Times New Roman (Заголовки)"/>
            </a:rPr>
            <a:t>Elliott Morton Avedon</a:t>
          </a:r>
          <a:r>
            <a:rPr lang="uk-UA" sz="1800" b="0" i="1" kern="12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b="0" i="1" kern="1200" dirty="0" smtClean="0">
              <a:solidFill>
                <a:srgbClr val="002060"/>
              </a:solidFill>
              <a:latin typeface="Times New Roman (Заголовки)"/>
            </a:rPr>
            <a:t>і </a:t>
          </a:r>
          <a:r>
            <a:rPr lang="en-US" sz="1800" b="0" i="1" kern="1200" dirty="0" smtClean="0">
              <a:solidFill>
                <a:srgbClr val="002060"/>
              </a:solidFill>
              <a:latin typeface="Times New Roman (Заголовки)"/>
            </a:rPr>
            <a:t>Brian Sutton-Smith</a:t>
          </a:r>
          <a:endParaRPr lang="ru-RU" sz="1800" b="0" i="1" kern="1200" dirty="0">
            <a:solidFill>
              <a:srgbClr val="002060"/>
            </a:solidFill>
            <a:latin typeface="Times New Roman (Заголовки)"/>
          </a:endParaRPr>
        </a:p>
      </dsp:txBody>
      <dsp:txXfrm>
        <a:off x="1625580" y="0"/>
        <a:ext cx="5935258" cy="1694281"/>
      </dsp:txXfrm>
    </dsp:sp>
    <dsp:sp modelId="{BEBE0160-9F08-4A02-BC2D-4F1E25E308E8}">
      <dsp:nvSpPr>
        <dsp:cNvPr id="0" name=""/>
        <dsp:cNvSpPr/>
      </dsp:nvSpPr>
      <dsp:spPr>
        <a:xfrm>
          <a:off x="1512167" y="1394555"/>
          <a:ext cx="60486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601898" y="1466560"/>
          <a:ext cx="5935258" cy="1694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[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Гра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] -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це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інтерактивна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 структура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ендогенного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значення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, яка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вимагає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від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гравців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боротьби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 за мети.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1" kern="1200" dirty="0" smtClean="0">
              <a:solidFill>
                <a:srgbClr val="002060"/>
              </a:solidFill>
              <a:latin typeface="Times New Roman (Заголовки)"/>
            </a:rPr>
            <a:t>Greg </a:t>
          </a:r>
          <a:r>
            <a:rPr lang="en-US" sz="1800" b="0" i="1" kern="1200" dirty="0" err="1" smtClean="0">
              <a:solidFill>
                <a:srgbClr val="002060"/>
              </a:solidFill>
              <a:latin typeface="Times New Roman (Заголовки)"/>
            </a:rPr>
            <a:t>Costikyan</a:t>
          </a:r>
          <a:endParaRPr lang="ru-RU" sz="1800" b="0" i="1" kern="1200" dirty="0">
            <a:solidFill>
              <a:srgbClr val="002060"/>
            </a:solidFill>
            <a:latin typeface="Times New Roman (Заголовки)"/>
          </a:endParaRPr>
        </a:p>
      </dsp:txBody>
      <dsp:txXfrm>
        <a:off x="1601898" y="1466560"/>
        <a:ext cx="5935258" cy="1694281"/>
      </dsp:txXfrm>
    </dsp:sp>
    <dsp:sp modelId="{1A2673BE-6A30-4786-ACF2-8F369AFC1C58}">
      <dsp:nvSpPr>
        <dsp:cNvPr id="0" name=""/>
        <dsp:cNvSpPr/>
      </dsp:nvSpPr>
      <dsp:spPr>
        <a:xfrm>
          <a:off x="1512167" y="2546682"/>
          <a:ext cx="60486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6AB6C-1163-4675-960E-57FB59E7D395}">
      <dsp:nvSpPr>
        <dsp:cNvPr id="0" name=""/>
        <dsp:cNvSpPr/>
      </dsp:nvSpPr>
      <dsp:spPr>
        <a:xfrm>
          <a:off x="1537797" y="2690695"/>
          <a:ext cx="5935258" cy="1694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Ключові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якості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,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важливі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 для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ігор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latin typeface="Times New Roman (Заголовки)"/>
            </a:rPr>
            <a:t>Q1.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Ігри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вводяться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навмисно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latin typeface="Times New Roman (Заголовки)"/>
            </a:rPr>
            <a:t>Q2.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Ігри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мають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цілі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latin typeface="Times New Roman (Заголовки)"/>
            </a:rPr>
            <a:t>Q3.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Ігри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конфліктують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latin typeface="Times New Roman (Заголовки)"/>
            </a:rPr>
            <a:t>Q4.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Ігри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мають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 правила.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Q5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Ігри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можуть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 бути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переможені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 та </a:t>
          </a:r>
          <a:r>
            <a:rPr lang="ru-RU" sz="1800" kern="1200" dirty="0" err="1" smtClean="0">
              <a:solidFill>
                <a:srgbClr val="002060"/>
              </a:solidFill>
              <a:latin typeface="Times New Roman (Заголовки)"/>
            </a:rPr>
            <a:t>втрачені</a:t>
          </a:r>
          <a:r>
            <a:rPr lang="ru-RU" sz="1800" kern="1200" dirty="0" smtClean="0">
              <a:solidFill>
                <a:srgbClr val="002060"/>
              </a:solidFill>
              <a:latin typeface="Times New Roman (Заголовки)"/>
            </a:rPr>
            <a:t>.</a:t>
          </a:r>
          <a:endParaRPr lang="ru-RU" sz="1800" kern="1200" dirty="0">
            <a:solidFill>
              <a:srgbClr val="002060"/>
            </a:solidFill>
            <a:latin typeface="Times New Roman (Заголовки)"/>
          </a:endParaRPr>
        </a:p>
      </dsp:txBody>
      <dsp:txXfrm>
        <a:off x="1537797" y="2690695"/>
        <a:ext cx="5935258" cy="1694281"/>
      </dsp:txXfrm>
    </dsp:sp>
    <dsp:sp modelId="{47953D06-D6A5-4ABE-AAB4-D7A9E27FC0E7}">
      <dsp:nvSpPr>
        <dsp:cNvPr id="0" name=""/>
        <dsp:cNvSpPr/>
      </dsp:nvSpPr>
      <dsp:spPr>
        <a:xfrm>
          <a:off x="1512167" y="5339637"/>
          <a:ext cx="60486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0"/>
          <a:ext cx="121920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0"/>
        <a:ext cx="1219200" cy="4064000"/>
      </dsp:txXfrm>
    </dsp:sp>
    <dsp:sp modelId="{0CC77C34-DDC9-4316-A676-D050EF80B38A}">
      <dsp:nvSpPr>
        <dsp:cNvPr id="0" name=""/>
        <dsp:cNvSpPr/>
      </dsp:nvSpPr>
      <dsp:spPr>
        <a:xfrm>
          <a:off x="1310640" y="63500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02060"/>
              </a:solidFill>
            </a:rPr>
            <a:t>Що цінне для гравців в грі</a:t>
          </a:r>
          <a:r>
            <a:rPr lang="en-US" sz="2700" kern="1200" dirty="0" smtClean="0">
              <a:solidFill>
                <a:srgbClr val="002060"/>
              </a:solidFill>
            </a:rPr>
            <a:t>?</a:t>
          </a:r>
          <a:endParaRPr lang="ru-RU" sz="2700" kern="1200" dirty="0">
            <a:solidFill>
              <a:srgbClr val="002060"/>
            </a:solidFill>
          </a:endParaRPr>
        </a:p>
      </dsp:txBody>
      <dsp:txXfrm>
        <a:off x="1310640" y="63500"/>
        <a:ext cx="4785360" cy="1269999"/>
      </dsp:txXfrm>
    </dsp:sp>
    <dsp:sp modelId="{BEBE0160-9F08-4A02-BC2D-4F1E25E308E8}">
      <dsp:nvSpPr>
        <dsp:cNvPr id="0" name=""/>
        <dsp:cNvSpPr/>
      </dsp:nvSpPr>
      <dsp:spPr>
        <a:xfrm>
          <a:off x="1219200" y="1333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310640" y="13969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02060"/>
              </a:solidFill>
            </a:rPr>
            <a:t>Як засобами гри досягти ще більшої цінності чогось</a:t>
          </a:r>
          <a:r>
            <a:rPr lang="en-US" sz="2700" kern="1200" dirty="0" smtClean="0">
              <a:solidFill>
                <a:srgbClr val="002060"/>
              </a:solidFill>
            </a:rPr>
            <a:t>?</a:t>
          </a:r>
          <a:endParaRPr lang="ru-RU" sz="2700" kern="1200" dirty="0">
            <a:solidFill>
              <a:srgbClr val="002060"/>
            </a:solidFill>
          </a:endParaRPr>
        </a:p>
      </dsp:txBody>
      <dsp:txXfrm>
        <a:off x="1310640" y="1396999"/>
        <a:ext cx="4785360" cy="1269999"/>
      </dsp:txXfrm>
    </dsp:sp>
    <dsp:sp modelId="{1A2673BE-6A30-4786-ACF2-8F369AFC1C58}">
      <dsp:nvSpPr>
        <dsp:cNvPr id="0" name=""/>
        <dsp:cNvSpPr/>
      </dsp:nvSpPr>
      <dsp:spPr>
        <a:xfrm>
          <a:off x="1219200" y="26669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6AB6C-1163-4675-960E-57FB59E7D395}">
      <dsp:nvSpPr>
        <dsp:cNvPr id="0" name=""/>
        <dsp:cNvSpPr/>
      </dsp:nvSpPr>
      <dsp:spPr>
        <a:xfrm>
          <a:off x="1310640" y="27304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02060"/>
              </a:solidFill>
            </a:rPr>
            <a:t>Як виразити </a:t>
          </a:r>
          <a:r>
            <a:rPr lang="uk-UA" sz="2700" kern="1200" dirty="0" err="1" smtClean="0">
              <a:solidFill>
                <a:srgbClr val="002060"/>
              </a:solidFill>
            </a:rPr>
            <a:t>взаємозв</a:t>
          </a:r>
          <a:r>
            <a:rPr lang="en-US" sz="2700" kern="1200" dirty="0" smtClean="0">
              <a:solidFill>
                <a:srgbClr val="002060"/>
              </a:solidFill>
            </a:rPr>
            <a:t>’</a:t>
          </a:r>
          <a:r>
            <a:rPr lang="uk-UA" sz="2700" kern="1200" dirty="0" err="1" smtClean="0">
              <a:solidFill>
                <a:srgbClr val="002060"/>
              </a:solidFill>
            </a:rPr>
            <a:t>язок</a:t>
          </a:r>
          <a:r>
            <a:rPr lang="uk-UA" sz="2700" kern="1200" dirty="0" smtClean="0">
              <a:solidFill>
                <a:srgbClr val="002060"/>
              </a:solidFill>
            </a:rPr>
            <a:t> між цінністю та мотивацією в грі</a:t>
          </a:r>
          <a:r>
            <a:rPr lang="en-US" sz="2700" kern="1200" dirty="0" smtClean="0">
              <a:solidFill>
                <a:srgbClr val="002060"/>
              </a:solidFill>
            </a:rPr>
            <a:t>?</a:t>
          </a:r>
          <a:endParaRPr lang="ru-RU" sz="2700" kern="1200" dirty="0">
            <a:solidFill>
              <a:srgbClr val="002060"/>
            </a:solidFill>
          </a:endParaRPr>
        </a:p>
      </dsp:txBody>
      <dsp:txXfrm>
        <a:off x="1310640" y="2730499"/>
        <a:ext cx="4785360" cy="1269999"/>
      </dsp:txXfrm>
    </dsp:sp>
    <dsp:sp modelId="{47953D06-D6A5-4ABE-AAB4-D7A9E27FC0E7}">
      <dsp:nvSpPr>
        <dsp:cNvPr id="0" name=""/>
        <dsp:cNvSpPr/>
      </dsp:nvSpPr>
      <dsp:spPr>
        <a:xfrm>
          <a:off x="1219200" y="4000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0"/>
          <a:ext cx="121920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0"/>
        <a:ext cx="1219200" cy="4064000"/>
      </dsp:txXfrm>
    </dsp:sp>
    <dsp:sp modelId="{0CC77C34-DDC9-4316-A676-D050EF80B38A}">
      <dsp:nvSpPr>
        <dsp:cNvPr id="0" name=""/>
        <dsp:cNvSpPr/>
      </dsp:nvSpPr>
      <dsp:spPr>
        <a:xfrm>
          <a:off x="1310640" y="63500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Які завдання гра ставить перед гравцями</a:t>
          </a:r>
          <a:r>
            <a:rPr lang="en-US" sz="2500" kern="1200" dirty="0" smtClean="0">
              <a:solidFill>
                <a:srgbClr val="002060"/>
              </a:solidFill>
            </a:rPr>
            <a:t>?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63500"/>
        <a:ext cx="4785360" cy="1269999"/>
      </dsp:txXfrm>
    </dsp:sp>
    <dsp:sp modelId="{BEBE0160-9F08-4A02-BC2D-4F1E25E308E8}">
      <dsp:nvSpPr>
        <dsp:cNvPr id="0" name=""/>
        <dsp:cNvSpPr/>
      </dsp:nvSpPr>
      <dsp:spPr>
        <a:xfrm>
          <a:off x="1219200" y="1333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310640" y="13969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Чи існують приховані завдання, які треба вирішити, в процесі </a:t>
          </a:r>
          <a:r>
            <a:rPr lang="uk-UA" sz="2500" kern="1200" dirty="0" err="1" smtClean="0">
              <a:solidFill>
                <a:srgbClr val="002060"/>
              </a:solidFill>
            </a:rPr>
            <a:t>геймплею</a:t>
          </a:r>
          <a:r>
            <a:rPr lang="en-US" sz="2500" kern="1200" dirty="0" smtClean="0">
              <a:solidFill>
                <a:srgbClr val="002060"/>
              </a:solidFill>
            </a:rPr>
            <a:t>?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1396999"/>
        <a:ext cx="4785360" cy="1269999"/>
      </dsp:txXfrm>
    </dsp:sp>
    <dsp:sp modelId="{1A2673BE-6A30-4786-ACF2-8F369AFC1C58}">
      <dsp:nvSpPr>
        <dsp:cNvPr id="0" name=""/>
        <dsp:cNvSpPr/>
      </dsp:nvSpPr>
      <dsp:spPr>
        <a:xfrm>
          <a:off x="1219200" y="26669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6AB6C-1163-4675-960E-57FB59E7D395}">
      <dsp:nvSpPr>
        <dsp:cNvPr id="0" name=""/>
        <dsp:cNvSpPr/>
      </dsp:nvSpPr>
      <dsp:spPr>
        <a:xfrm>
          <a:off x="1310640" y="27304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Як гра може генерувати нові завдання, щоб гравці поверталися до гри</a:t>
          </a:r>
          <a:r>
            <a:rPr lang="en-US" sz="2500" kern="1200" dirty="0" smtClean="0">
              <a:solidFill>
                <a:srgbClr val="002060"/>
              </a:solidFill>
            </a:rPr>
            <a:t>?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2730499"/>
        <a:ext cx="4785360" cy="1269999"/>
      </dsp:txXfrm>
    </dsp:sp>
    <dsp:sp modelId="{47953D06-D6A5-4ABE-AAB4-D7A9E27FC0E7}">
      <dsp:nvSpPr>
        <dsp:cNvPr id="0" name=""/>
        <dsp:cNvSpPr/>
      </dsp:nvSpPr>
      <dsp:spPr>
        <a:xfrm>
          <a:off x="1219200" y="4000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1350A-CBDE-4682-AB5C-226F0CA6DFC2}">
      <dsp:nvSpPr>
        <dsp:cNvPr id="0" name=""/>
        <dsp:cNvSpPr/>
      </dsp:nvSpPr>
      <dsp:spPr>
        <a:xfrm>
          <a:off x="1572744" y="649841"/>
          <a:ext cx="4343342" cy="4343342"/>
        </a:xfrm>
        <a:prstGeom prst="blockArc">
          <a:avLst>
            <a:gd name="adj1" fmla="val 10800000"/>
            <a:gd name="adj2" fmla="val 16200000"/>
            <a:gd name="adj3" fmla="val 4634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E44913-3774-4E29-BAAE-23D1C7B979D9}">
      <dsp:nvSpPr>
        <dsp:cNvPr id="0" name=""/>
        <dsp:cNvSpPr/>
      </dsp:nvSpPr>
      <dsp:spPr>
        <a:xfrm>
          <a:off x="1572744" y="649841"/>
          <a:ext cx="4343342" cy="4343342"/>
        </a:xfrm>
        <a:prstGeom prst="blockArc">
          <a:avLst>
            <a:gd name="adj1" fmla="val 5400000"/>
            <a:gd name="adj2" fmla="val 10800000"/>
            <a:gd name="adj3" fmla="val 4634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0A00A4-842E-48C0-9685-DC8275C0F71D}">
      <dsp:nvSpPr>
        <dsp:cNvPr id="0" name=""/>
        <dsp:cNvSpPr/>
      </dsp:nvSpPr>
      <dsp:spPr>
        <a:xfrm>
          <a:off x="1572744" y="649841"/>
          <a:ext cx="4343342" cy="4343342"/>
        </a:xfrm>
        <a:prstGeom prst="blockArc">
          <a:avLst>
            <a:gd name="adj1" fmla="val 0"/>
            <a:gd name="adj2" fmla="val 5400000"/>
            <a:gd name="adj3" fmla="val 4634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967A68-0EE3-4211-A38C-477B28C97BB6}">
      <dsp:nvSpPr>
        <dsp:cNvPr id="0" name=""/>
        <dsp:cNvSpPr/>
      </dsp:nvSpPr>
      <dsp:spPr>
        <a:xfrm>
          <a:off x="1572744" y="649841"/>
          <a:ext cx="4343342" cy="4343342"/>
        </a:xfrm>
        <a:prstGeom prst="blockArc">
          <a:avLst>
            <a:gd name="adj1" fmla="val 16200000"/>
            <a:gd name="adj2" fmla="val 0"/>
            <a:gd name="adj3" fmla="val 463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362DEE-88FF-4B19-AF33-5200B8BA9214}">
      <dsp:nvSpPr>
        <dsp:cNvPr id="0" name=""/>
        <dsp:cNvSpPr/>
      </dsp:nvSpPr>
      <dsp:spPr>
        <a:xfrm>
          <a:off x="2746148" y="1823245"/>
          <a:ext cx="1996534" cy="19965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/>
            <a:t>Гра</a:t>
          </a:r>
          <a:endParaRPr lang="ru-RU" sz="6500" kern="1200" dirty="0"/>
        </a:p>
      </dsp:txBody>
      <dsp:txXfrm>
        <a:off x="3038534" y="2115631"/>
        <a:ext cx="1411762" cy="1411762"/>
      </dsp:txXfrm>
    </dsp:sp>
    <dsp:sp modelId="{5426F898-7F2B-4A1C-8091-1DEA003E60EE}">
      <dsp:nvSpPr>
        <dsp:cNvPr id="0" name=""/>
        <dsp:cNvSpPr/>
      </dsp:nvSpPr>
      <dsp:spPr>
        <a:xfrm>
          <a:off x="3045628" y="1367"/>
          <a:ext cx="1397574" cy="13975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Технологія</a:t>
          </a:r>
          <a:endParaRPr lang="ru-RU" sz="1600" kern="1200" dirty="0"/>
        </a:p>
      </dsp:txBody>
      <dsp:txXfrm>
        <a:off x="3250298" y="206037"/>
        <a:ext cx="988234" cy="988234"/>
      </dsp:txXfrm>
    </dsp:sp>
    <dsp:sp modelId="{5E84D99F-6633-4EB0-AACB-2E130F6C1814}">
      <dsp:nvSpPr>
        <dsp:cNvPr id="0" name=""/>
        <dsp:cNvSpPr/>
      </dsp:nvSpPr>
      <dsp:spPr>
        <a:xfrm>
          <a:off x="5166987" y="2122725"/>
          <a:ext cx="1397574" cy="1397574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Естетика</a:t>
          </a:r>
          <a:endParaRPr lang="ru-RU" sz="1600" kern="1200" dirty="0"/>
        </a:p>
      </dsp:txBody>
      <dsp:txXfrm>
        <a:off x="5371657" y="2327395"/>
        <a:ext cx="988234" cy="988234"/>
      </dsp:txXfrm>
    </dsp:sp>
    <dsp:sp modelId="{09C862B4-473C-4EB9-BEFF-73A3EFAE295D}">
      <dsp:nvSpPr>
        <dsp:cNvPr id="0" name=""/>
        <dsp:cNvSpPr/>
      </dsp:nvSpPr>
      <dsp:spPr>
        <a:xfrm>
          <a:off x="3045628" y="4244084"/>
          <a:ext cx="1397574" cy="1397574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Історія</a:t>
          </a:r>
          <a:endParaRPr lang="ru-RU" sz="1600" kern="1200" dirty="0"/>
        </a:p>
      </dsp:txBody>
      <dsp:txXfrm>
        <a:off x="3250298" y="4448754"/>
        <a:ext cx="988234" cy="988234"/>
      </dsp:txXfrm>
    </dsp:sp>
    <dsp:sp modelId="{1C2ABAA8-C75A-48D8-84F8-6793B7E909C1}">
      <dsp:nvSpPr>
        <dsp:cNvPr id="0" name=""/>
        <dsp:cNvSpPr/>
      </dsp:nvSpPr>
      <dsp:spPr>
        <a:xfrm>
          <a:off x="924270" y="2122725"/>
          <a:ext cx="1397574" cy="1397574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Механіка</a:t>
          </a:r>
          <a:endParaRPr lang="ru-RU" sz="1600" kern="1200" dirty="0"/>
        </a:p>
      </dsp:txBody>
      <dsp:txXfrm>
        <a:off x="1128940" y="2327395"/>
        <a:ext cx="988234" cy="98823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0"/>
          <a:ext cx="121920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0"/>
        <a:ext cx="1219200" cy="4064000"/>
      </dsp:txXfrm>
    </dsp:sp>
    <dsp:sp modelId="{0CC77C34-DDC9-4316-A676-D050EF80B38A}">
      <dsp:nvSpPr>
        <dsp:cNvPr id="0" name=""/>
        <dsp:cNvSpPr/>
      </dsp:nvSpPr>
      <dsp:spPr>
        <a:xfrm>
          <a:off x="1310640" y="63500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Чи використовуються в грі всі чотири елементи</a:t>
          </a:r>
          <a:r>
            <a:rPr lang="en-US" sz="2500" kern="1200" dirty="0" smtClean="0">
              <a:solidFill>
                <a:srgbClr val="002060"/>
              </a:solidFill>
            </a:rPr>
            <a:t>?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63500"/>
        <a:ext cx="4785360" cy="1269999"/>
      </dsp:txXfrm>
    </dsp:sp>
    <dsp:sp modelId="{BEBE0160-9F08-4A02-BC2D-4F1E25E308E8}">
      <dsp:nvSpPr>
        <dsp:cNvPr id="0" name=""/>
        <dsp:cNvSpPr/>
      </dsp:nvSpPr>
      <dsp:spPr>
        <a:xfrm>
          <a:off x="1219200" y="1333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310640" y="13969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Як вдосконалити гру за рахунок покращення цих елементів</a:t>
          </a:r>
          <a:r>
            <a:rPr lang="en-US" sz="2500" kern="1200" dirty="0" smtClean="0">
              <a:solidFill>
                <a:srgbClr val="002060"/>
              </a:solidFill>
            </a:rPr>
            <a:t>?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1396999"/>
        <a:ext cx="4785360" cy="1269999"/>
      </dsp:txXfrm>
    </dsp:sp>
    <dsp:sp modelId="{1A2673BE-6A30-4786-ACF2-8F369AFC1C58}">
      <dsp:nvSpPr>
        <dsp:cNvPr id="0" name=""/>
        <dsp:cNvSpPr/>
      </dsp:nvSpPr>
      <dsp:spPr>
        <a:xfrm>
          <a:off x="1219200" y="26669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6AB6C-1163-4675-960E-57FB59E7D395}">
      <dsp:nvSpPr>
        <dsp:cNvPr id="0" name=""/>
        <dsp:cNvSpPr/>
      </dsp:nvSpPr>
      <dsp:spPr>
        <a:xfrm>
          <a:off x="1310640" y="27304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Чи ці чотири елементи в поєднанні не </a:t>
          </a:r>
          <a:r>
            <a:rPr lang="uk-UA" sz="2500" kern="1200" dirty="0" err="1" smtClean="0">
              <a:solidFill>
                <a:srgbClr val="002060"/>
              </a:solidFill>
            </a:rPr>
            <a:t>протирічать</a:t>
          </a:r>
          <a:r>
            <a:rPr lang="uk-UA" sz="2500" kern="1200" dirty="0" smtClean="0">
              <a:solidFill>
                <a:srgbClr val="002060"/>
              </a:solidFill>
            </a:rPr>
            <a:t> один одному</a:t>
          </a:r>
          <a:r>
            <a:rPr lang="en-US" sz="2500" kern="1200" dirty="0" smtClean="0">
              <a:solidFill>
                <a:srgbClr val="002060"/>
              </a:solidFill>
            </a:rPr>
            <a:t>?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2730499"/>
        <a:ext cx="4785360" cy="1269999"/>
      </dsp:txXfrm>
    </dsp:sp>
    <dsp:sp modelId="{47953D06-D6A5-4ABE-AAB4-D7A9E27FC0E7}">
      <dsp:nvSpPr>
        <dsp:cNvPr id="0" name=""/>
        <dsp:cNvSpPr/>
      </dsp:nvSpPr>
      <dsp:spPr>
        <a:xfrm>
          <a:off x="1219200" y="4000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0"/>
          <a:ext cx="121920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0"/>
        <a:ext cx="1219200" cy="4064000"/>
      </dsp:txXfrm>
    </dsp:sp>
    <dsp:sp modelId="{0CC77C34-DDC9-4316-A676-D050EF80B38A}">
      <dsp:nvSpPr>
        <dsp:cNvPr id="0" name=""/>
        <dsp:cNvSpPr/>
      </dsp:nvSpPr>
      <dsp:spPr>
        <a:xfrm>
          <a:off x="1310640" y="63500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02060"/>
              </a:solidFill>
            </a:rPr>
            <a:t>Які елементи гри роблять отримання досвіду приємним</a:t>
          </a:r>
          <a:r>
            <a:rPr lang="en-US" sz="2700" kern="1200" dirty="0" smtClean="0">
              <a:solidFill>
                <a:srgbClr val="002060"/>
              </a:solidFill>
            </a:rPr>
            <a:t>?</a:t>
          </a:r>
          <a:endParaRPr lang="ru-RU" sz="2700" kern="1200" dirty="0">
            <a:solidFill>
              <a:srgbClr val="002060"/>
            </a:solidFill>
          </a:endParaRPr>
        </a:p>
      </dsp:txBody>
      <dsp:txXfrm>
        <a:off x="1310640" y="63500"/>
        <a:ext cx="4785360" cy="1269999"/>
      </dsp:txXfrm>
    </dsp:sp>
    <dsp:sp modelId="{BEBE0160-9F08-4A02-BC2D-4F1E25E308E8}">
      <dsp:nvSpPr>
        <dsp:cNvPr id="0" name=""/>
        <dsp:cNvSpPr/>
      </dsp:nvSpPr>
      <dsp:spPr>
        <a:xfrm>
          <a:off x="1219199" y="1333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310640" y="13969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02060"/>
              </a:solidFill>
            </a:rPr>
            <a:t>Які елементи гри обмежують досвід</a:t>
          </a:r>
          <a:r>
            <a:rPr lang="en-US" sz="2700" kern="1200" dirty="0" smtClean="0">
              <a:solidFill>
                <a:srgbClr val="002060"/>
              </a:solidFill>
            </a:rPr>
            <a:t>?</a:t>
          </a:r>
          <a:endParaRPr lang="ru-RU" sz="2700" kern="1200" dirty="0">
            <a:solidFill>
              <a:srgbClr val="002060"/>
            </a:solidFill>
          </a:endParaRPr>
        </a:p>
      </dsp:txBody>
      <dsp:txXfrm>
        <a:off x="1310640" y="1396999"/>
        <a:ext cx="4785360" cy="1269999"/>
      </dsp:txXfrm>
    </dsp:sp>
    <dsp:sp modelId="{1A2673BE-6A30-4786-ACF2-8F369AFC1C58}">
      <dsp:nvSpPr>
        <dsp:cNvPr id="0" name=""/>
        <dsp:cNvSpPr/>
      </dsp:nvSpPr>
      <dsp:spPr>
        <a:xfrm>
          <a:off x="1219199" y="26669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6AB6C-1163-4675-960E-57FB59E7D395}">
      <dsp:nvSpPr>
        <dsp:cNvPr id="0" name=""/>
        <dsp:cNvSpPr/>
      </dsp:nvSpPr>
      <dsp:spPr>
        <a:xfrm>
          <a:off x="1310640" y="27304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02060"/>
              </a:solidFill>
            </a:rPr>
            <a:t>Як можна змінити елементи гри для покращення досвіду</a:t>
          </a:r>
          <a:r>
            <a:rPr lang="en-US" sz="2700" kern="1200" dirty="0" smtClean="0">
              <a:solidFill>
                <a:srgbClr val="002060"/>
              </a:solidFill>
            </a:rPr>
            <a:t>?</a:t>
          </a:r>
          <a:endParaRPr lang="ru-RU" sz="2700" kern="1200" dirty="0">
            <a:solidFill>
              <a:srgbClr val="002060"/>
            </a:solidFill>
          </a:endParaRPr>
        </a:p>
      </dsp:txBody>
      <dsp:txXfrm>
        <a:off x="1310640" y="2730499"/>
        <a:ext cx="4785360" cy="1269999"/>
      </dsp:txXfrm>
    </dsp:sp>
    <dsp:sp modelId="{47953D06-D6A5-4ABE-AAB4-D7A9E27FC0E7}">
      <dsp:nvSpPr>
        <dsp:cNvPr id="0" name=""/>
        <dsp:cNvSpPr/>
      </dsp:nvSpPr>
      <dsp:spPr>
        <a:xfrm>
          <a:off x="1219199" y="4000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0"/>
          <a:ext cx="121920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0"/>
        <a:ext cx="1219200" cy="4064000"/>
      </dsp:txXfrm>
    </dsp:sp>
    <dsp:sp modelId="{0CC77C34-DDC9-4316-A676-D050EF80B38A}">
      <dsp:nvSpPr>
        <dsp:cNvPr id="0" name=""/>
        <dsp:cNvSpPr/>
      </dsp:nvSpPr>
      <dsp:spPr>
        <a:xfrm>
          <a:off x="1310640" y="63500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rgbClr val="002060"/>
              </a:solidFill>
            </a:rPr>
            <a:t>Якою є основна тема гри</a:t>
          </a:r>
          <a:r>
            <a:rPr lang="en-US" sz="2600" kern="1200" dirty="0" smtClean="0">
              <a:solidFill>
                <a:srgbClr val="002060"/>
              </a:solidFill>
            </a:rPr>
            <a:t>?</a:t>
          </a:r>
          <a:endParaRPr lang="ru-RU" sz="2600" kern="1200" dirty="0">
            <a:solidFill>
              <a:srgbClr val="002060"/>
            </a:solidFill>
          </a:endParaRPr>
        </a:p>
      </dsp:txBody>
      <dsp:txXfrm>
        <a:off x="1310640" y="63500"/>
        <a:ext cx="4785360" cy="1269999"/>
      </dsp:txXfrm>
    </dsp:sp>
    <dsp:sp modelId="{BEBE0160-9F08-4A02-BC2D-4F1E25E308E8}">
      <dsp:nvSpPr>
        <dsp:cNvPr id="0" name=""/>
        <dsp:cNvSpPr/>
      </dsp:nvSpPr>
      <dsp:spPr>
        <a:xfrm>
          <a:off x="1219200" y="1333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310640" y="13969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rgbClr val="002060"/>
              </a:solidFill>
            </a:rPr>
            <a:t>Чи використовуються всі засоби для посилення цієї теми</a:t>
          </a:r>
          <a:r>
            <a:rPr lang="en-US" sz="2600" kern="1200" dirty="0" smtClean="0">
              <a:solidFill>
                <a:srgbClr val="002060"/>
              </a:solidFill>
            </a:rPr>
            <a:t>?</a:t>
          </a:r>
          <a:endParaRPr lang="ru-RU" sz="2600" kern="1200" dirty="0">
            <a:solidFill>
              <a:srgbClr val="002060"/>
            </a:solidFill>
          </a:endParaRPr>
        </a:p>
      </dsp:txBody>
      <dsp:txXfrm>
        <a:off x="1310640" y="1396999"/>
        <a:ext cx="4785360" cy="1269999"/>
      </dsp:txXfrm>
    </dsp:sp>
    <dsp:sp modelId="{1A2673BE-6A30-4786-ACF2-8F369AFC1C58}">
      <dsp:nvSpPr>
        <dsp:cNvPr id="0" name=""/>
        <dsp:cNvSpPr/>
      </dsp:nvSpPr>
      <dsp:spPr>
        <a:xfrm>
          <a:off x="1219200" y="26669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6AB6C-1163-4675-960E-57FB59E7D395}">
      <dsp:nvSpPr>
        <dsp:cNvPr id="0" name=""/>
        <dsp:cNvSpPr/>
      </dsp:nvSpPr>
      <dsp:spPr>
        <a:xfrm>
          <a:off x="1310640" y="27304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rgbClr val="002060"/>
              </a:solidFill>
            </a:rPr>
            <a:t>Чи використовуються елементи </a:t>
          </a:r>
          <a:r>
            <a:rPr lang="uk-UA" sz="2600" kern="1200" dirty="0" err="1" smtClean="0">
              <a:solidFill>
                <a:srgbClr val="002060"/>
              </a:solidFill>
            </a:rPr>
            <a:t>тетради</a:t>
          </a:r>
          <a:r>
            <a:rPr lang="uk-UA" sz="2600" kern="1200" dirty="0" smtClean="0">
              <a:solidFill>
                <a:srgbClr val="002060"/>
              </a:solidFill>
            </a:rPr>
            <a:t> для посилення теми</a:t>
          </a:r>
          <a:r>
            <a:rPr lang="en-US" sz="2600" kern="1200" dirty="0" smtClean="0">
              <a:solidFill>
                <a:srgbClr val="002060"/>
              </a:solidFill>
            </a:rPr>
            <a:t>?</a:t>
          </a:r>
          <a:endParaRPr lang="ru-RU" sz="2600" kern="1200" dirty="0">
            <a:solidFill>
              <a:srgbClr val="002060"/>
            </a:solidFill>
          </a:endParaRPr>
        </a:p>
      </dsp:txBody>
      <dsp:txXfrm>
        <a:off x="1310640" y="2730499"/>
        <a:ext cx="4785360" cy="1269999"/>
      </dsp:txXfrm>
    </dsp:sp>
    <dsp:sp modelId="{47953D06-D6A5-4ABE-AAB4-D7A9E27FC0E7}">
      <dsp:nvSpPr>
        <dsp:cNvPr id="0" name=""/>
        <dsp:cNvSpPr/>
      </dsp:nvSpPr>
      <dsp:spPr>
        <a:xfrm>
          <a:off x="1219200" y="4000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0"/>
          <a:ext cx="121920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0"/>
        <a:ext cx="1219200" cy="4064000"/>
      </dsp:txXfrm>
    </dsp:sp>
    <dsp:sp modelId="{0CC77C34-DDC9-4316-A676-D050EF80B38A}">
      <dsp:nvSpPr>
        <dsp:cNvPr id="0" name=""/>
        <dsp:cNvSpPr/>
      </dsp:nvSpPr>
      <dsp:spPr>
        <a:xfrm>
          <a:off x="1310640" y="94456"/>
          <a:ext cx="4785360" cy="1889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rgbClr val="002060"/>
              </a:solidFill>
            </a:rPr>
            <a:t>Яким досвідом у моєму житті я би хотів поділитися з іншими</a:t>
          </a:r>
          <a:r>
            <a:rPr lang="en-US" sz="2600" kern="1200" dirty="0" smtClean="0">
              <a:solidFill>
                <a:srgbClr val="002060"/>
              </a:solidFill>
            </a:rPr>
            <a:t>?</a:t>
          </a:r>
          <a:endParaRPr lang="ru-RU" sz="2600" kern="1200" dirty="0">
            <a:solidFill>
              <a:srgbClr val="002060"/>
            </a:solidFill>
          </a:endParaRPr>
        </a:p>
      </dsp:txBody>
      <dsp:txXfrm>
        <a:off x="1310640" y="94456"/>
        <a:ext cx="4785360" cy="1889124"/>
      </dsp:txXfrm>
    </dsp:sp>
    <dsp:sp modelId="{BEBE0160-9F08-4A02-BC2D-4F1E25E308E8}">
      <dsp:nvSpPr>
        <dsp:cNvPr id="0" name=""/>
        <dsp:cNvSpPr/>
      </dsp:nvSpPr>
      <dsp:spPr>
        <a:xfrm>
          <a:off x="1219199" y="1983581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310640" y="2078037"/>
          <a:ext cx="4785360" cy="1889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rgbClr val="002060"/>
              </a:solidFill>
            </a:rPr>
            <a:t>Яким способом можна зафіксувати цей досвід та відобразити у грі</a:t>
          </a:r>
          <a:r>
            <a:rPr lang="en-US" sz="2600" kern="1200" dirty="0" smtClean="0">
              <a:solidFill>
                <a:srgbClr val="002060"/>
              </a:solidFill>
            </a:rPr>
            <a:t>?</a:t>
          </a:r>
          <a:endParaRPr lang="ru-RU" sz="2600" kern="1200" dirty="0">
            <a:solidFill>
              <a:srgbClr val="002060"/>
            </a:solidFill>
          </a:endParaRPr>
        </a:p>
      </dsp:txBody>
      <dsp:txXfrm>
        <a:off x="1310640" y="2078037"/>
        <a:ext cx="4785360" cy="1889124"/>
      </dsp:txXfrm>
    </dsp:sp>
    <dsp:sp modelId="{1A2673BE-6A30-4786-ACF2-8F369AFC1C58}">
      <dsp:nvSpPr>
        <dsp:cNvPr id="0" name=""/>
        <dsp:cNvSpPr/>
      </dsp:nvSpPr>
      <dsp:spPr>
        <a:xfrm>
          <a:off x="1219199" y="3967162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0"/>
          <a:ext cx="121920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0"/>
        <a:ext cx="1219200" cy="4064000"/>
      </dsp:txXfrm>
    </dsp:sp>
    <dsp:sp modelId="{0CC77C34-DDC9-4316-A676-D050EF80B38A}">
      <dsp:nvSpPr>
        <dsp:cNvPr id="0" name=""/>
        <dsp:cNvSpPr/>
      </dsp:nvSpPr>
      <dsp:spPr>
        <a:xfrm>
          <a:off x="1310640" y="63500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rgbClr val="002060"/>
              </a:solidFill>
            </a:rPr>
            <a:t>Які проблеми намагаюся вирішити</a:t>
          </a:r>
          <a:r>
            <a:rPr lang="en-US" sz="2600" kern="1200" dirty="0" smtClean="0">
              <a:solidFill>
                <a:srgbClr val="002060"/>
              </a:solidFill>
            </a:rPr>
            <a:t>?</a:t>
          </a:r>
          <a:endParaRPr lang="ru-RU" sz="2600" kern="1200" dirty="0">
            <a:solidFill>
              <a:srgbClr val="002060"/>
            </a:solidFill>
          </a:endParaRPr>
        </a:p>
      </dsp:txBody>
      <dsp:txXfrm>
        <a:off x="1310640" y="63500"/>
        <a:ext cx="4785360" cy="1269999"/>
      </dsp:txXfrm>
    </dsp:sp>
    <dsp:sp modelId="{BEBE0160-9F08-4A02-BC2D-4F1E25E308E8}">
      <dsp:nvSpPr>
        <dsp:cNvPr id="0" name=""/>
        <dsp:cNvSpPr/>
      </dsp:nvSpPr>
      <dsp:spPr>
        <a:xfrm>
          <a:off x="1219199" y="1333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310640" y="13969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rgbClr val="002060"/>
              </a:solidFill>
            </a:rPr>
            <a:t>Чи гра є найкращим вирішенням</a:t>
          </a:r>
          <a:r>
            <a:rPr lang="en-US" sz="2600" kern="1200" dirty="0" smtClean="0">
              <a:solidFill>
                <a:srgbClr val="002060"/>
              </a:solidFill>
            </a:rPr>
            <a:t>?</a:t>
          </a:r>
          <a:endParaRPr lang="ru-RU" sz="2600" kern="1200" dirty="0">
            <a:solidFill>
              <a:srgbClr val="002060"/>
            </a:solidFill>
          </a:endParaRPr>
        </a:p>
      </dsp:txBody>
      <dsp:txXfrm>
        <a:off x="1310640" y="1396999"/>
        <a:ext cx="4785360" cy="1269999"/>
      </dsp:txXfrm>
    </dsp:sp>
    <dsp:sp modelId="{1A2673BE-6A30-4786-ACF2-8F369AFC1C58}">
      <dsp:nvSpPr>
        <dsp:cNvPr id="0" name=""/>
        <dsp:cNvSpPr/>
      </dsp:nvSpPr>
      <dsp:spPr>
        <a:xfrm>
          <a:off x="1219199" y="26669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6CD16-8B20-4FBD-B95A-3578670EA6CC}">
      <dsp:nvSpPr>
        <dsp:cNvPr id="0" name=""/>
        <dsp:cNvSpPr/>
      </dsp:nvSpPr>
      <dsp:spPr>
        <a:xfrm>
          <a:off x="1310640" y="27304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rgbClr val="002060"/>
              </a:solidFill>
            </a:rPr>
            <a:t>Коли можна</a:t>
          </a:r>
          <a:r>
            <a:rPr lang="ru-RU" sz="2600" kern="1200" dirty="0" smtClean="0">
              <a:solidFill>
                <a:srgbClr val="002060"/>
              </a:solidFill>
            </a:rPr>
            <a:t> буде </a:t>
          </a:r>
          <a:r>
            <a:rPr lang="uk-UA" sz="2600" kern="1200" dirty="0" smtClean="0">
              <a:solidFill>
                <a:srgbClr val="002060"/>
              </a:solidFill>
            </a:rPr>
            <a:t>вважати, що проблема вирішена</a:t>
          </a:r>
          <a:r>
            <a:rPr lang="en-US" sz="2600" kern="1200" dirty="0" smtClean="0">
              <a:solidFill>
                <a:srgbClr val="002060"/>
              </a:solidFill>
            </a:rPr>
            <a:t>?</a:t>
          </a:r>
          <a:endParaRPr lang="ru-RU" sz="2600" kern="1200" dirty="0">
            <a:solidFill>
              <a:srgbClr val="002060"/>
            </a:solidFill>
          </a:endParaRPr>
        </a:p>
      </dsp:txBody>
      <dsp:txXfrm>
        <a:off x="1310640" y="2730499"/>
        <a:ext cx="4785360" cy="1269999"/>
      </dsp:txXfrm>
    </dsp:sp>
    <dsp:sp modelId="{C4E51EB5-CCD5-462A-9B1C-DFF5424A41C3}">
      <dsp:nvSpPr>
        <dsp:cNvPr id="0" name=""/>
        <dsp:cNvSpPr/>
      </dsp:nvSpPr>
      <dsp:spPr>
        <a:xfrm>
          <a:off x="1219199" y="4000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1511"/>
          <a:ext cx="84969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0"/>
          <a:ext cx="1699388" cy="3092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0" y="0"/>
        <a:ext cx="1699388" cy="3092976"/>
      </dsp:txXfrm>
    </dsp:sp>
    <dsp:sp modelId="{0CC77C34-DDC9-4316-A676-D050EF80B38A}">
      <dsp:nvSpPr>
        <dsp:cNvPr id="0" name=""/>
        <dsp:cNvSpPr/>
      </dsp:nvSpPr>
      <dsp:spPr>
        <a:xfrm>
          <a:off x="1826842" y="19804"/>
          <a:ext cx="6670101" cy="365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solidFill>
                <a:srgbClr val="002060"/>
              </a:solidFill>
            </a:rPr>
            <a:t>Чи є гра успішною</a:t>
          </a:r>
          <a:r>
            <a:rPr lang="en-US" sz="1900" kern="1200" dirty="0" smtClean="0">
              <a:solidFill>
                <a:srgbClr val="002060"/>
              </a:solidFill>
            </a:rPr>
            <a:t>?</a:t>
          </a:r>
          <a:endParaRPr lang="ru-RU" sz="1900" kern="1200" dirty="0">
            <a:solidFill>
              <a:srgbClr val="002060"/>
            </a:solidFill>
          </a:endParaRPr>
        </a:p>
      </dsp:txBody>
      <dsp:txXfrm>
        <a:off x="1826842" y="19804"/>
        <a:ext cx="6670101" cy="365856"/>
      </dsp:txXfrm>
    </dsp:sp>
    <dsp:sp modelId="{BEBE0160-9F08-4A02-BC2D-4F1E25E308E8}">
      <dsp:nvSpPr>
        <dsp:cNvPr id="0" name=""/>
        <dsp:cNvSpPr/>
      </dsp:nvSpPr>
      <dsp:spPr>
        <a:xfrm>
          <a:off x="1699388" y="385660"/>
          <a:ext cx="6797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826842" y="403953"/>
          <a:ext cx="6670101" cy="365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solidFill>
                <a:srgbClr val="002060"/>
              </a:solidFill>
            </a:rPr>
            <a:t>Чи буде достатня цільова аудиторія</a:t>
          </a:r>
          <a:r>
            <a:rPr lang="en-US" sz="1900" kern="1200" dirty="0" smtClean="0">
              <a:solidFill>
                <a:srgbClr val="002060"/>
              </a:solidFill>
            </a:rPr>
            <a:t>?</a:t>
          </a:r>
          <a:endParaRPr lang="ru-RU" sz="1900" kern="1200" dirty="0">
            <a:solidFill>
              <a:srgbClr val="002060"/>
            </a:solidFill>
          </a:endParaRPr>
        </a:p>
      </dsp:txBody>
      <dsp:txXfrm>
        <a:off x="1826842" y="403953"/>
        <a:ext cx="6670101" cy="365856"/>
      </dsp:txXfrm>
    </dsp:sp>
    <dsp:sp modelId="{1A2673BE-6A30-4786-ACF2-8F369AFC1C58}">
      <dsp:nvSpPr>
        <dsp:cNvPr id="0" name=""/>
        <dsp:cNvSpPr/>
      </dsp:nvSpPr>
      <dsp:spPr>
        <a:xfrm>
          <a:off x="1699388" y="769809"/>
          <a:ext cx="6797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6CD16-8B20-4FBD-B95A-3578670EA6CC}">
      <dsp:nvSpPr>
        <dsp:cNvPr id="0" name=""/>
        <dsp:cNvSpPr/>
      </dsp:nvSpPr>
      <dsp:spPr>
        <a:xfrm>
          <a:off x="1826842" y="788102"/>
          <a:ext cx="6670101" cy="365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solidFill>
                <a:srgbClr val="002060"/>
              </a:solidFill>
            </a:rPr>
            <a:t>Чи добре розроблена гра</a:t>
          </a:r>
          <a:r>
            <a:rPr lang="en-US" sz="1900" kern="1200" dirty="0" smtClean="0">
              <a:solidFill>
                <a:srgbClr val="002060"/>
              </a:solidFill>
            </a:rPr>
            <a:t>?</a:t>
          </a:r>
          <a:endParaRPr lang="ru-RU" sz="1900" kern="1200" dirty="0">
            <a:solidFill>
              <a:srgbClr val="002060"/>
            </a:solidFill>
          </a:endParaRPr>
        </a:p>
      </dsp:txBody>
      <dsp:txXfrm>
        <a:off x="1826842" y="788102"/>
        <a:ext cx="6670101" cy="365856"/>
      </dsp:txXfrm>
    </dsp:sp>
    <dsp:sp modelId="{C4E51EB5-CCD5-462A-9B1C-DFF5424A41C3}">
      <dsp:nvSpPr>
        <dsp:cNvPr id="0" name=""/>
        <dsp:cNvSpPr/>
      </dsp:nvSpPr>
      <dsp:spPr>
        <a:xfrm>
          <a:off x="1699388" y="1153958"/>
          <a:ext cx="6797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C125E-588C-4CB1-BDA5-00C419DAE926}">
      <dsp:nvSpPr>
        <dsp:cNvPr id="0" name=""/>
        <dsp:cNvSpPr/>
      </dsp:nvSpPr>
      <dsp:spPr>
        <a:xfrm>
          <a:off x="1826842" y="1172251"/>
          <a:ext cx="6670101" cy="365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solidFill>
                <a:srgbClr val="002060"/>
              </a:solidFill>
            </a:rPr>
            <a:t>Чи є гра романтичною</a:t>
          </a:r>
          <a:r>
            <a:rPr lang="en-US" sz="1900" kern="1200" dirty="0" smtClean="0">
              <a:solidFill>
                <a:srgbClr val="002060"/>
              </a:solidFill>
            </a:rPr>
            <a:t>?</a:t>
          </a:r>
          <a:endParaRPr lang="ru-RU" sz="1900" kern="1200" dirty="0">
            <a:solidFill>
              <a:srgbClr val="002060"/>
            </a:solidFill>
          </a:endParaRPr>
        </a:p>
      </dsp:txBody>
      <dsp:txXfrm>
        <a:off x="1826842" y="1172251"/>
        <a:ext cx="6670101" cy="365856"/>
      </dsp:txXfrm>
    </dsp:sp>
    <dsp:sp modelId="{86786651-351A-4FA7-AFE9-491453237661}">
      <dsp:nvSpPr>
        <dsp:cNvPr id="0" name=""/>
        <dsp:cNvSpPr/>
      </dsp:nvSpPr>
      <dsp:spPr>
        <a:xfrm>
          <a:off x="1699388" y="1538107"/>
          <a:ext cx="6797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D8418-F443-442A-A08F-0D7E6805438E}">
      <dsp:nvSpPr>
        <dsp:cNvPr id="0" name=""/>
        <dsp:cNvSpPr/>
      </dsp:nvSpPr>
      <dsp:spPr>
        <a:xfrm>
          <a:off x="1826842" y="1556400"/>
          <a:ext cx="6670101" cy="365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>
              <a:solidFill>
                <a:srgbClr val="002060"/>
              </a:solidFill>
            </a:rPr>
            <a:t>Чи</a:t>
          </a:r>
          <a:r>
            <a:rPr lang="ru-RU" sz="1900" kern="1200" dirty="0" smtClean="0">
              <a:solidFill>
                <a:srgbClr val="002060"/>
              </a:solidFill>
            </a:rPr>
            <a:t> буде </a:t>
          </a:r>
          <a:r>
            <a:rPr lang="ru-RU" sz="1900" kern="1200" dirty="0" err="1" smtClean="0">
              <a:solidFill>
                <a:srgbClr val="002060"/>
              </a:solidFill>
            </a:rPr>
            <a:t>гра</a:t>
          </a:r>
          <a:r>
            <a:rPr lang="ru-RU" sz="1900" kern="1200" dirty="0" smtClean="0">
              <a:solidFill>
                <a:srgbClr val="002060"/>
              </a:solidFill>
            </a:rPr>
            <a:t> </a:t>
          </a:r>
          <a:r>
            <a:rPr lang="ru-RU" sz="1900" kern="1200" dirty="0" err="1" smtClean="0">
              <a:solidFill>
                <a:srgbClr val="002060"/>
              </a:solidFill>
            </a:rPr>
            <a:t>продаватися</a:t>
          </a:r>
          <a:r>
            <a:rPr lang="en-US" sz="1900" kern="1200" dirty="0" smtClean="0">
              <a:solidFill>
                <a:srgbClr val="002060"/>
              </a:solidFill>
            </a:rPr>
            <a:t>?</a:t>
          </a:r>
          <a:endParaRPr lang="ru-RU" sz="1900" kern="1200" dirty="0">
            <a:solidFill>
              <a:srgbClr val="002060"/>
            </a:solidFill>
          </a:endParaRPr>
        </a:p>
      </dsp:txBody>
      <dsp:txXfrm>
        <a:off x="1826842" y="1556400"/>
        <a:ext cx="6670101" cy="365856"/>
      </dsp:txXfrm>
    </dsp:sp>
    <dsp:sp modelId="{E9E222B6-E328-4312-86AC-0354EEF24CA0}">
      <dsp:nvSpPr>
        <dsp:cNvPr id="0" name=""/>
        <dsp:cNvSpPr/>
      </dsp:nvSpPr>
      <dsp:spPr>
        <a:xfrm>
          <a:off x="1699388" y="1922256"/>
          <a:ext cx="6797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FCF87-46E2-4344-A66D-2B91C02BE654}">
      <dsp:nvSpPr>
        <dsp:cNvPr id="0" name=""/>
        <dsp:cNvSpPr/>
      </dsp:nvSpPr>
      <dsp:spPr>
        <a:xfrm>
          <a:off x="1826842" y="1940549"/>
          <a:ext cx="6670101" cy="365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>
              <a:solidFill>
                <a:srgbClr val="002060"/>
              </a:solidFill>
            </a:rPr>
            <a:t>Чи</a:t>
          </a:r>
          <a:r>
            <a:rPr lang="ru-RU" sz="1900" kern="1200" dirty="0" smtClean="0">
              <a:solidFill>
                <a:srgbClr val="002060"/>
              </a:solidFill>
            </a:rPr>
            <a:t> </a:t>
          </a:r>
          <a:r>
            <a:rPr lang="ru-RU" sz="1900" kern="1200" dirty="0" err="1" smtClean="0">
              <a:solidFill>
                <a:srgbClr val="002060"/>
              </a:solidFill>
            </a:rPr>
            <a:t>можливо</a:t>
          </a:r>
          <a:r>
            <a:rPr lang="ru-RU" sz="1900" kern="1200" dirty="0" smtClean="0">
              <a:solidFill>
                <a:srgbClr val="002060"/>
              </a:solidFill>
            </a:rPr>
            <a:t> </a:t>
          </a:r>
          <a:r>
            <a:rPr lang="ru-RU" sz="1900" kern="1200" dirty="0" err="1" smtClean="0">
              <a:solidFill>
                <a:srgbClr val="002060"/>
              </a:solidFill>
            </a:rPr>
            <a:t>техн</a:t>
          </a:r>
          <a:r>
            <a:rPr lang="uk-UA" sz="1900" kern="1200" dirty="0" err="1" smtClean="0">
              <a:solidFill>
                <a:srgbClr val="002060"/>
              </a:solidFill>
            </a:rPr>
            <a:t>ічно</a:t>
          </a:r>
          <a:r>
            <a:rPr lang="uk-UA" sz="1900" kern="1200" dirty="0" smtClean="0">
              <a:solidFill>
                <a:srgbClr val="002060"/>
              </a:solidFill>
            </a:rPr>
            <a:t> цю гру зробити</a:t>
          </a:r>
          <a:r>
            <a:rPr lang="en-US" sz="1900" kern="1200" dirty="0" smtClean="0">
              <a:solidFill>
                <a:srgbClr val="002060"/>
              </a:solidFill>
            </a:rPr>
            <a:t>?</a:t>
          </a:r>
          <a:endParaRPr lang="ru-RU" sz="1900" kern="1200" dirty="0">
            <a:solidFill>
              <a:srgbClr val="002060"/>
            </a:solidFill>
          </a:endParaRPr>
        </a:p>
      </dsp:txBody>
      <dsp:txXfrm>
        <a:off x="1826842" y="1940549"/>
        <a:ext cx="6670101" cy="365856"/>
      </dsp:txXfrm>
    </dsp:sp>
    <dsp:sp modelId="{EBF74C0A-9D2F-4D9F-9CCF-58DA285D5532}">
      <dsp:nvSpPr>
        <dsp:cNvPr id="0" name=""/>
        <dsp:cNvSpPr/>
      </dsp:nvSpPr>
      <dsp:spPr>
        <a:xfrm>
          <a:off x="1699388" y="2306406"/>
          <a:ext cx="6797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BD795-EFA3-4113-8075-FBF72E6363E1}">
      <dsp:nvSpPr>
        <dsp:cNvPr id="0" name=""/>
        <dsp:cNvSpPr/>
      </dsp:nvSpPr>
      <dsp:spPr>
        <a:xfrm>
          <a:off x="1826842" y="2324698"/>
          <a:ext cx="6670101" cy="365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>
              <a:solidFill>
                <a:srgbClr val="002060"/>
              </a:solidFill>
            </a:rPr>
            <a:t>Чи</a:t>
          </a:r>
          <a:r>
            <a:rPr lang="ru-RU" sz="1900" kern="1200" dirty="0" smtClean="0">
              <a:solidFill>
                <a:srgbClr val="002060"/>
              </a:solidFill>
            </a:rPr>
            <a:t> в</a:t>
          </a:r>
          <a:r>
            <a:rPr lang="uk-UA" sz="1900" kern="1200" dirty="0" err="1" smtClean="0">
              <a:solidFill>
                <a:srgbClr val="002060"/>
              </a:solidFill>
            </a:rPr>
            <a:t>ідповідає</a:t>
          </a:r>
          <a:r>
            <a:rPr lang="uk-UA" sz="1900" kern="1200" dirty="0" smtClean="0">
              <a:solidFill>
                <a:srgbClr val="002060"/>
              </a:solidFill>
            </a:rPr>
            <a:t> гра соц. та громадським цілям</a:t>
          </a:r>
          <a:r>
            <a:rPr lang="en-US" sz="1900" kern="1200" dirty="0" smtClean="0">
              <a:solidFill>
                <a:srgbClr val="002060"/>
              </a:solidFill>
            </a:rPr>
            <a:t>?</a:t>
          </a:r>
          <a:endParaRPr lang="ru-RU" sz="1900" kern="1200" dirty="0">
            <a:solidFill>
              <a:srgbClr val="002060"/>
            </a:solidFill>
          </a:endParaRPr>
        </a:p>
      </dsp:txBody>
      <dsp:txXfrm>
        <a:off x="1826842" y="2324698"/>
        <a:ext cx="6670101" cy="365856"/>
      </dsp:txXfrm>
    </dsp:sp>
    <dsp:sp modelId="{5FBE7C68-4D62-49FF-AB1B-AAE704214E80}">
      <dsp:nvSpPr>
        <dsp:cNvPr id="0" name=""/>
        <dsp:cNvSpPr/>
      </dsp:nvSpPr>
      <dsp:spPr>
        <a:xfrm>
          <a:off x="1699388" y="2690555"/>
          <a:ext cx="6797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7835E-8FF8-48F0-A7C1-DAF6560C146D}">
      <dsp:nvSpPr>
        <dsp:cNvPr id="0" name=""/>
        <dsp:cNvSpPr/>
      </dsp:nvSpPr>
      <dsp:spPr>
        <a:xfrm>
          <a:off x="1826842" y="2708847"/>
          <a:ext cx="6670101" cy="365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>
              <a:solidFill>
                <a:srgbClr val="002060"/>
              </a:solidFill>
            </a:rPr>
            <a:t>Чи</a:t>
          </a:r>
          <a:r>
            <a:rPr lang="ru-RU" sz="1900" kern="1200" dirty="0" smtClean="0">
              <a:solidFill>
                <a:srgbClr val="002060"/>
              </a:solidFill>
            </a:rPr>
            <a:t> </a:t>
          </a:r>
          <a:r>
            <a:rPr lang="ru-RU" sz="1900" kern="1200" dirty="0" err="1" smtClean="0">
              <a:solidFill>
                <a:srgbClr val="002060"/>
              </a:solidFill>
            </a:rPr>
            <a:t>задовольнить</a:t>
          </a:r>
          <a:r>
            <a:rPr lang="ru-RU" sz="1900" kern="1200" dirty="0" smtClean="0">
              <a:solidFill>
                <a:srgbClr val="002060"/>
              </a:solidFill>
            </a:rPr>
            <a:t> </a:t>
          </a:r>
          <a:r>
            <a:rPr lang="ru-RU" sz="1900" kern="1200" dirty="0" err="1" smtClean="0">
              <a:solidFill>
                <a:srgbClr val="002060"/>
              </a:solidFill>
            </a:rPr>
            <a:t>гравця</a:t>
          </a:r>
          <a:r>
            <a:rPr lang="ru-RU" sz="1900" kern="1200" dirty="0" smtClean="0">
              <a:solidFill>
                <a:srgbClr val="002060"/>
              </a:solidFill>
            </a:rPr>
            <a:t> звук</a:t>
          </a:r>
          <a:r>
            <a:rPr lang="en-US" sz="1900" kern="1200" dirty="0" smtClean="0">
              <a:solidFill>
                <a:srgbClr val="002060"/>
              </a:solidFill>
            </a:rPr>
            <a:t> </a:t>
          </a:r>
          <a:r>
            <a:rPr lang="uk-UA" sz="1900" kern="1200" dirty="0" smtClean="0">
              <a:solidFill>
                <a:srgbClr val="002060"/>
              </a:solidFill>
            </a:rPr>
            <a:t>і графіка</a:t>
          </a:r>
          <a:r>
            <a:rPr lang="en-US" sz="1900" kern="1200" dirty="0" smtClean="0">
              <a:solidFill>
                <a:srgbClr val="002060"/>
              </a:solidFill>
            </a:rPr>
            <a:t>?</a:t>
          </a:r>
          <a:endParaRPr lang="ru-RU" sz="1900" kern="1200" dirty="0">
            <a:solidFill>
              <a:srgbClr val="002060"/>
            </a:solidFill>
          </a:endParaRPr>
        </a:p>
      </dsp:txBody>
      <dsp:txXfrm>
        <a:off x="1826842" y="2708847"/>
        <a:ext cx="6670101" cy="365856"/>
      </dsp:txXfrm>
    </dsp:sp>
    <dsp:sp modelId="{FD25A4AD-77F3-4887-B81D-C1B27DC3729D}">
      <dsp:nvSpPr>
        <dsp:cNvPr id="0" name=""/>
        <dsp:cNvSpPr/>
      </dsp:nvSpPr>
      <dsp:spPr>
        <a:xfrm>
          <a:off x="1699388" y="3074704"/>
          <a:ext cx="6797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088A3-F093-44D0-87A1-80F4B1A4B7D8}">
      <dsp:nvSpPr>
        <dsp:cNvPr id="0" name=""/>
        <dsp:cNvSpPr/>
      </dsp:nvSpPr>
      <dsp:spPr>
        <a:xfrm>
          <a:off x="155056" y="104"/>
          <a:ext cx="1850127" cy="11100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Бізнес</a:t>
          </a:r>
          <a:endParaRPr lang="ru-RU" sz="2200" kern="1200" dirty="0"/>
        </a:p>
      </dsp:txBody>
      <dsp:txXfrm>
        <a:off x="155056" y="104"/>
        <a:ext cx="1850127" cy="1110076"/>
      </dsp:txXfrm>
    </dsp:sp>
    <dsp:sp modelId="{EDB24B19-77F7-440A-BFBF-D8445BA556F2}">
      <dsp:nvSpPr>
        <dsp:cNvPr id="0" name=""/>
        <dsp:cNvSpPr/>
      </dsp:nvSpPr>
      <dsp:spPr>
        <a:xfrm>
          <a:off x="155056" y="1295194"/>
          <a:ext cx="1850127" cy="11100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Кінематограф</a:t>
          </a:r>
          <a:endParaRPr lang="ru-RU" sz="2200" kern="1200" dirty="0"/>
        </a:p>
      </dsp:txBody>
      <dsp:txXfrm>
        <a:off x="155056" y="1295194"/>
        <a:ext cx="1850127" cy="1110076"/>
      </dsp:txXfrm>
    </dsp:sp>
    <dsp:sp modelId="{435534A6-DFD7-45E3-868D-126C78DF33BC}">
      <dsp:nvSpPr>
        <dsp:cNvPr id="0" name=""/>
        <dsp:cNvSpPr/>
      </dsp:nvSpPr>
      <dsp:spPr>
        <a:xfrm>
          <a:off x="155056" y="2590283"/>
          <a:ext cx="1850127" cy="11100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Комунікації</a:t>
          </a:r>
          <a:endParaRPr lang="ru-RU" sz="2200" kern="1200" dirty="0"/>
        </a:p>
      </dsp:txBody>
      <dsp:txXfrm>
        <a:off x="155056" y="2590283"/>
        <a:ext cx="1850127" cy="1110076"/>
      </dsp:txXfrm>
    </dsp:sp>
    <dsp:sp modelId="{B0279C76-1B83-4916-85E1-FF55F8423A86}">
      <dsp:nvSpPr>
        <dsp:cNvPr id="0" name=""/>
        <dsp:cNvSpPr/>
      </dsp:nvSpPr>
      <dsp:spPr>
        <a:xfrm>
          <a:off x="155056" y="3885372"/>
          <a:ext cx="1850127" cy="11100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Креативність</a:t>
          </a:r>
          <a:endParaRPr lang="ru-RU" sz="2200" kern="1200" dirty="0"/>
        </a:p>
      </dsp:txBody>
      <dsp:txXfrm>
        <a:off x="155056" y="3885372"/>
        <a:ext cx="1850127" cy="111007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088A3-F093-44D0-87A1-80F4B1A4B7D8}">
      <dsp:nvSpPr>
        <dsp:cNvPr id="0" name=""/>
        <dsp:cNvSpPr/>
      </dsp:nvSpPr>
      <dsp:spPr>
        <a:xfrm>
          <a:off x="485492" y="41"/>
          <a:ext cx="1384705" cy="8308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1. Художній імпульс</a:t>
          </a:r>
          <a:endParaRPr lang="ru-RU" sz="1600" kern="1200" dirty="0"/>
        </a:p>
      </dsp:txBody>
      <dsp:txXfrm>
        <a:off x="485492" y="41"/>
        <a:ext cx="1384705" cy="830823"/>
      </dsp:txXfrm>
    </dsp:sp>
    <dsp:sp modelId="{EDB24B19-77F7-440A-BFBF-D8445BA556F2}">
      <dsp:nvSpPr>
        <dsp:cNvPr id="0" name=""/>
        <dsp:cNvSpPr/>
      </dsp:nvSpPr>
      <dsp:spPr>
        <a:xfrm>
          <a:off x="2008668" y="41"/>
          <a:ext cx="1384705" cy="8308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2. Демографічні показники</a:t>
          </a:r>
          <a:endParaRPr lang="ru-RU" sz="1600" kern="1200" dirty="0"/>
        </a:p>
      </dsp:txBody>
      <dsp:txXfrm>
        <a:off x="2008668" y="41"/>
        <a:ext cx="1384705" cy="830823"/>
      </dsp:txXfrm>
    </dsp:sp>
    <dsp:sp modelId="{435534A6-DFD7-45E3-868D-126C78DF33BC}">
      <dsp:nvSpPr>
        <dsp:cNvPr id="0" name=""/>
        <dsp:cNvSpPr/>
      </dsp:nvSpPr>
      <dsp:spPr>
        <a:xfrm>
          <a:off x="3531845" y="41"/>
          <a:ext cx="1384705" cy="8308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3. Дизайн досвіду</a:t>
          </a:r>
          <a:endParaRPr lang="ru-RU" sz="1600" kern="1200" dirty="0"/>
        </a:p>
      </dsp:txBody>
      <dsp:txXfrm>
        <a:off x="3531845" y="41"/>
        <a:ext cx="1384705" cy="830823"/>
      </dsp:txXfrm>
    </dsp:sp>
    <dsp:sp modelId="{B0279C76-1B83-4916-85E1-FF55F8423A86}">
      <dsp:nvSpPr>
        <dsp:cNvPr id="0" name=""/>
        <dsp:cNvSpPr/>
      </dsp:nvSpPr>
      <dsp:spPr>
        <a:xfrm>
          <a:off x="5055021" y="41"/>
          <a:ext cx="1384705" cy="8308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4. Інновації</a:t>
          </a:r>
          <a:endParaRPr lang="ru-RU" sz="1600" kern="1200" dirty="0"/>
        </a:p>
      </dsp:txBody>
      <dsp:txXfrm>
        <a:off x="5055021" y="41"/>
        <a:ext cx="1384705" cy="830823"/>
      </dsp:txXfrm>
    </dsp:sp>
    <dsp:sp modelId="{97C686E0-C1AE-496A-8371-344586553F5D}">
      <dsp:nvSpPr>
        <dsp:cNvPr id="0" name=""/>
        <dsp:cNvSpPr/>
      </dsp:nvSpPr>
      <dsp:spPr>
        <a:xfrm>
          <a:off x="485492" y="969335"/>
          <a:ext cx="1384705" cy="8308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5. Бізнес та маркетинг</a:t>
          </a:r>
          <a:endParaRPr lang="ru-RU" sz="1600" kern="1200" dirty="0"/>
        </a:p>
      </dsp:txBody>
      <dsp:txXfrm>
        <a:off x="485492" y="969335"/>
        <a:ext cx="1384705" cy="830823"/>
      </dsp:txXfrm>
    </dsp:sp>
    <dsp:sp modelId="{AB9EDAFA-2FB9-4BDE-96BD-60CAB7A74126}">
      <dsp:nvSpPr>
        <dsp:cNvPr id="0" name=""/>
        <dsp:cNvSpPr/>
      </dsp:nvSpPr>
      <dsp:spPr>
        <a:xfrm>
          <a:off x="2008668" y="969335"/>
          <a:ext cx="1384705" cy="8308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6. Інженерія</a:t>
          </a:r>
          <a:endParaRPr lang="ru-RU" sz="1600" kern="1200" dirty="0"/>
        </a:p>
      </dsp:txBody>
      <dsp:txXfrm>
        <a:off x="2008668" y="969335"/>
        <a:ext cx="1384705" cy="830823"/>
      </dsp:txXfrm>
    </dsp:sp>
    <dsp:sp modelId="{E7EF07C9-208B-46ED-91E9-F3951447A1A3}">
      <dsp:nvSpPr>
        <dsp:cNvPr id="0" name=""/>
        <dsp:cNvSpPr/>
      </dsp:nvSpPr>
      <dsp:spPr>
        <a:xfrm>
          <a:off x="3531845" y="969335"/>
          <a:ext cx="1384705" cy="8308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7. Соціальні та громадські </a:t>
          </a:r>
          <a:r>
            <a:rPr lang="uk-UA" sz="1600" kern="1200" dirty="0" err="1" smtClean="0"/>
            <a:t>завданняч</a:t>
          </a:r>
          <a:endParaRPr lang="ru-RU" sz="1600" kern="1200" dirty="0"/>
        </a:p>
      </dsp:txBody>
      <dsp:txXfrm>
        <a:off x="3531845" y="969335"/>
        <a:ext cx="1384705" cy="830823"/>
      </dsp:txXfrm>
    </dsp:sp>
    <dsp:sp modelId="{A0024444-88C2-441C-9147-F8C58C56748F}">
      <dsp:nvSpPr>
        <dsp:cNvPr id="0" name=""/>
        <dsp:cNvSpPr/>
      </dsp:nvSpPr>
      <dsp:spPr>
        <a:xfrm>
          <a:off x="5055021" y="969335"/>
          <a:ext cx="1384705" cy="8308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8. </a:t>
          </a:r>
          <a:r>
            <a:rPr lang="en-US" sz="1600" kern="1200" dirty="0" err="1" smtClean="0"/>
            <a:t>Playtesting</a:t>
          </a:r>
          <a:endParaRPr lang="ru-RU" sz="1600" kern="1200" dirty="0"/>
        </a:p>
      </dsp:txBody>
      <dsp:txXfrm>
        <a:off x="5055021" y="969335"/>
        <a:ext cx="1384705" cy="83082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1230"/>
          <a:ext cx="52687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0"/>
          <a:ext cx="1004361" cy="2517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0" y="0"/>
        <a:ext cx="1004361" cy="2517539"/>
      </dsp:txXfrm>
    </dsp:sp>
    <dsp:sp modelId="{0CC77C34-DDC9-4316-A676-D050EF80B38A}">
      <dsp:nvSpPr>
        <dsp:cNvPr id="0" name=""/>
        <dsp:cNvSpPr/>
      </dsp:nvSpPr>
      <dsp:spPr>
        <a:xfrm>
          <a:off x="1079688" y="52736"/>
          <a:ext cx="3873251" cy="423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rgbClr val="002060"/>
              </a:solidFill>
            </a:rPr>
            <a:t>Емоц</a:t>
          </a:r>
          <a:r>
            <a:rPr lang="uk-UA" sz="2000" kern="1200" dirty="0" err="1" smtClean="0">
              <a:solidFill>
                <a:srgbClr val="002060"/>
              </a:solidFill>
            </a:rPr>
            <a:t>ійність</a:t>
          </a:r>
          <a:r>
            <a:rPr lang="uk-UA" sz="2000" kern="1200" dirty="0" smtClean="0">
              <a:solidFill>
                <a:srgbClr val="002060"/>
              </a:solidFill>
            </a:rPr>
            <a:t> та почуття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079688" y="52736"/>
        <a:ext cx="3873251" cy="423649"/>
      </dsp:txXfrm>
    </dsp:sp>
    <dsp:sp modelId="{BEBE0160-9F08-4A02-BC2D-4F1E25E308E8}">
      <dsp:nvSpPr>
        <dsp:cNvPr id="0" name=""/>
        <dsp:cNvSpPr/>
      </dsp:nvSpPr>
      <dsp:spPr>
        <a:xfrm>
          <a:off x="985560" y="476007"/>
          <a:ext cx="40174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079688" y="527892"/>
          <a:ext cx="3890083" cy="421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</a:rPr>
            <a:t>Реальний світ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079688" y="527892"/>
        <a:ext cx="3890083" cy="421156"/>
      </dsp:txXfrm>
    </dsp:sp>
    <dsp:sp modelId="{1A2673BE-6A30-4786-ACF2-8F369AFC1C58}">
      <dsp:nvSpPr>
        <dsp:cNvPr id="0" name=""/>
        <dsp:cNvSpPr/>
      </dsp:nvSpPr>
      <dsp:spPr>
        <a:xfrm>
          <a:off x="1004361" y="949049"/>
          <a:ext cx="40174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6CD16-8B20-4FBD-B95A-3578670EA6CC}">
      <dsp:nvSpPr>
        <dsp:cNvPr id="0" name=""/>
        <dsp:cNvSpPr/>
      </dsp:nvSpPr>
      <dsp:spPr>
        <a:xfrm>
          <a:off x="1079688" y="1000555"/>
          <a:ext cx="3973617" cy="421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</a:rPr>
            <a:t>Виховання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079688" y="1000555"/>
        <a:ext cx="3973617" cy="421815"/>
      </dsp:txXfrm>
    </dsp:sp>
    <dsp:sp modelId="{C4E51EB5-CCD5-462A-9B1C-DFF5424A41C3}">
      <dsp:nvSpPr>
        <dsp:cNvPr id="0" name=""/>
        <dsp:cNvSpPr/>
      </dsp:nvSpPr>
      <dsp:spPr>
        <a:xfrm>
          <a:off x="1004361" y="1422371"/>
          <a:ext cx="40174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C125E-588C-4CB1-BDA5-00C419DAE926}">
      <dsp:nvSpPr>
        <dsp:cNvPr id="0" name=""/>
        <dsp:cNvSpPr/>
      </dsp:nvSpPr>
      <dsp:spPr>
        <a:xfrm>
          <a:off x="1079688" y="1473877"/>
          <a:ext cx="4016389" cy="458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</a:rPr>
            <a:t>Діалог та вербальні головоломки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079688" y="1473877"/>
        <a:ext cx="4016389" cy="458797"/>
      </dsp:txXfrm>
    </dsp:sp>
    <dsp:sp modelId="{86786651-351A-4FA7-AFE9-491453237661}">
      <dsp:nvSpPr>
        <dsp:cNvPr id="0" name=""/>
        <dsp:cNvSpPr/>
      </dsp:nvSpPr>
      <dsp:spPr>
        <a:xfrm>
          <a:off x="1004361" y="1932675"/>
          <a:ext cx="40174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D8418-F443-442A-A08F-0D7E6805438E}">
      <dsp:nvSpPr>
        <dsp:cNvPr id="0" name=""/>
        <dsp:cNvSpPr/>
      </dsp:nvSpPr>
      <dsp:spPr>
        <a:xfrm>
          <a:off x="1079688" y="1984181"/>
          <a:ext cx="4183890" cy="48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</a:rPr>
            <a:t>Навчання за аналогією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079688" y="1984181"/>
        <a:ext cx="4183890" cy="482160"/>
      </dsp:txXfrm>
    </dsp:sp>
    <dsp:sp modelId="{E9E222B6-E328-4312-86AC-0354EEF24CA0}">
      <dsp:nvSpPr>
        <dsp:cNvPr id="0" name=""/>
        <dsp:cNvSpPr/>
      </dsp:nvSpPr>
      <dsp:spPr>
        <a:xfrm>
          <a:off x="1004361" y="2466342"/>
          <a:ext cx="40174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1230"/>
          <a:ext cx="52687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0"/>
          <a:ext cx="1004361" cy="2517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0" y="0"/>
        <a:ext cx="1004361" cy="2517539"/>
      </dsp:txXfrm>
    </dsp:sp>
    <dsp:sp modelId="{0CC77C34-DDC9-4316-A676-D050EF80B38A}">
      <dsp:nvSpPr>
        <dsp:cNvPr id="0" name=""/>
        <dsp:cNvSpPr/>
      </dsp:nvSpPr>
      <dsp:spPr>
        <a:xfrm>
          <a:off x="1079688" y="52736"/>
          <a:ext cx="3873251" cy="423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rgbClr val="002060"/>
              </a:solidFill>
            </a:rPr>
            <a:t>Майстерн</a:t>
          </a:r>
          <a:r>
            <a:rPr lang="uk-UA" sz="2000" kern="1200" dirty="0" err="1" smtClean="0">
              <a:solidFill>
                <a:srgbClr val="002060"/>
              </a:solidFill>
            </a:rPr>
            <a:t>ість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079688" y="52736"/>
        <a:ext cx="3873251" cy="423649"/>
      </dsp:txXfrm>
    </dsp:sp>
    <dsp:sp modelId="{BEBE0160-9F08-4A02-BC2D-4F1E25E308E8}">
      <dsp:nvSpPr>
        <dsp:cNvPr id="0" name=""/>
        <dsp:cNvSpPr/>
      </dsp:nvSpPr>
      <dsp:spPr>
        <a:xfrm>
          <a:off x="985560" y="476007"/>
          <a:ext cx="40174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079688" y="527892"/>
          <a:ext cx="3890083" cy="421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</a:rPr>
            <a:t>Змагання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079688" y="527892"/>
        <a:ext cx="3890083" cy="421156"/>
      </dsp:txXfrm>
    </dsp:sp>
    <dsp:sp modelId="{1A2673BE-6A30-4786-ACF2-8F369AFC1C58}">
      <dsp:nvSpPr>
        <dsp:cNvPr id="0" name=""/>
        <dsp:cNvSpPr/>
      </dsp:nvSpPr>
      <dsp:spPr>
        <a:xfrm>
          <a:off x="1004361" y="949049"/>
          <a:ext cx="40174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6CD16-8B20-4FBD-B95A-3578670EA6CC}">
      <dsp:nvSpPr>
        <dsp:cNvPr id="0" name=""/>
        <dsp:cNvSpPr/>
      </dsp:nvSpPr>
      <dsp:spPr>
        <a:xfrm>
          <a:off x="1079688" y="1000555"/>
          <a:ext cx="3973617" cy="421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</a:rPr>
            <a:t>Знищення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079688" y="1000555"/>
        <a:ext cx="3973617" cy="421815"/>
      </dsp:txXfrm>
    </dsp:sp>
    <dsp:sp modelId="{C4E51EB5-CCD5-462A-9B1C-DFF5424A41C3}">
      <dsp:nvSpPr>
        <dsp:cNvPr id="0" name=""/>
        <dsp:cNvSpPr/>
      </dsp:nvSpPr>
      <dsp:spPr>
        <a:xfrm>
          <a:off x="1004361" y="1422371"/>
          <a:ext cx="40174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C125E-588C-4CB1-BDA5-00C419DAE926}">
      <dsp:nvSpPr>
        <dsp:cNvPr id="0" name=""/>
        <dsp:cNvSpPr/>
      </dsp:nvSpPr>
      <dsp:spPr>
        <a:xfrm>
          <a:off x="1079688" y="1473877"/>
          <a:ext cx="4016389" cy="458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</a:rPr>
            <a:t>Просторові головоломки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079688" y="1473877"/>
        <a:ext cx="4016389" cy="458797"/>
      </dsp:txXfrm>
    </dsp:sp>
    <dsp:sp modelId="{86786651-351A-4FA7-AFE9-491453237661}">
      <dsp:nvSpPr>
        <dsp:cNvPr id="0" name=""/>
        <dsp:cNvSpPr/>
      </dsp:nvSpPr>
      <dsp:spPr>
        <a:xfrm>
          <a:off x="1004361" y="1932675"/>
          <a:ext cx="40174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D8418-F443-442A-A08F-0D7E6805438E}">
      <dsp:nvSpPr>
        <dsp:cNvPr id="0" name=""/>
        <dsp:cNvSpPr/>
      </dsp:nvSpPr>
      <dsp:spPr>
        <a:xfrm>
          <a:off x="1079688" y="1984181"/>
          <a:ext cx="4183890" cy="48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</a:rPr>
            <a:t>Метод спроб та помилок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079688" y="1984181"/>
        <a:ext cx="4183890" cy="482160"/>
      </dsp:txXfrm>
    </dsp:sp>
    <dsp:sp modelId="{E9E222B6-E328-4312-86AC-0354EEF24CA0}">
      <dsp:nvSpPr>
        <dsp:cNvPr id="0" name=""/>
        <dsp:cNvSpPr/>
      </dsp:nvSpPr>
      <dsp:spPr>
        <a:xfrm>
          <a:off x="1004361" y="2466342"/>
          <a:ext cx="40174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0"/>
          <a:ext cx="91827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0"/>
          <a:ext cx="1750455" cy="43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Times New Roman (Заголовки)"/>
          </a:endParaRPr>
        </a:p>
      </dsp:txBody>
      <dsp:txXfrm>
        <a:off x="0" y="0"/>
        <a:ext cx="1750455" cy="4392000"/>
      </dsp:txXfrm>
    </dsp:sp>
    <dsp:sp modelId="{0CC77C34-DDC9-4316-A676-D050EF80B38A}">
      <dsp:nvSpPr>
        <dsp:cNvPr id="0" name=""/>
        <dsp:cNvSpPr/>
      </dsp:nvSpPr>
      <dsp:spPr>
        <a:xfrm>
          <a:off x="1881739" y="53130"/>
          <a:ext cx="6750510" cy="437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  <a:latin typeface="Times New Roman (Заголовки)"/>
            </a:rPr>
            <a:t>Відчуття</a:t>
          </a:r>
          <a:endParaRPr lang="ru-RU" sz="2000" kern="1200" dirty="0">
            <a:solidFill>
              <a:srgbClr val="002060"/>
            </a:solidFill>
            <a:latin typeface="Times New Roman (Заголовки)"/>
          </a:endParaRPr>
        </a:p>
      </dsp:txBody>
      <dsp:txXfrm>
        <a:off x="1881739" y="53130"/>
        <a:ext cx="6750510" cy="437011"/>
      </dsp:txXfrm>
    </dsp:sp>
    <dsp:sp modelId="{BEBE0160-9F08-4A02-BC2D-4F1E25E308E8}">
      <dsp:nvSpPr>
        <dsp:cNvPr id="0" name=""/>
        <dsp:cNvSpPr/>
      </dsp:nvSpPr>
      <dsp:spPr>
        <a:xfrm>
          <a:off x="1717687" y="489751"/>
          <a:ext cx="70018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881739" y="543272"/>
          <a:ext cx="6779847" cy="434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  <a:latin typeface="Times New Roman (Заголовки)"/>
            </a:rPr>
            <a:t>Фантазія</a:t>
          </a:r>
          <a:endParaRPr lang="ru-RU" sz="2000" kern="1200" dirty="0">
            <a:solidFill>
              <a:srgbClr val="002060"/>
            </a:solidFill>
            <a:latin typeface="Times New Roman (Заголовки)"/>
          </a:endParaRPr>
        </a:p>
      </dsp:txBody>
      <dsp:txXfrm>
        <a:off x="1881739" y="543272"/>
        <a:ext cx="6779847" cy="434439"/>
      </dsp:txXfrm>
    </dsp:sp>
    <dsp:sp modelId="{1A2673BE-6A30-4786-ACF2-8F369AFC1C58}">
      <dsp:nvSpPr>
        <dsp:cNvPr id="0" name=""/>
        <dsp:cNvSpPr/>
      </dsp:nvSpPr>
      <dsp:spPr>
        <a:xfrm>
          <a:off x="1750455" y="977712"/>
          <a:ext cx="70018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6CD16-8B20-4FBD-B95A-3578670EA6CC}">
      <dsp:nvSpPr>
        <dsp:cNvPr id="0" name=""/>
        <dsp:cNvSpPr/>
      </dsp:nvSpPr>
      <dsp:spPr>
        <a:xfrm>
          <a:off x="1881739" y="1030843"/>
          <a:ext cx="6925434" cy="43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  <a:latin typeface="Times New Roman (Заголовки)"/>
            </a:rPr>
            <a:t>Розповідь</a:t>
          </a:r>
          <a:endParaRPr lang="ru-RU" sz="2000" kern="1200" dirty="0">
            <a:solidFill>
              <a:srgbClr val="002060"/>
            </a:solidFill>
            <a:latin typeface="Times New Roman (Заголовки)"/>
          </a:endParaRPr>
        </a:p>
      </dsp:txBody>
      <dsp:txXfrm>
        <a:off x="1881739" y="1030843"/>
        <a:ext cx="6925434" cy="435119"/>
      </dsp:txXfrm>
    </dsp:sp>
    <dsp:sp modelId="{C4E51EB5-CCD5-462A-9B1C-DFF5424A41C3}">
      <dsp:nvSpPr>
        <dsp:cNvPr id="0" name=""/>
        <dsp:cNvSpPr/>
      </dsp:nvSpPr>
      <dsp:spPr>
        <a:xfrm>
          <a:off x="1750455" y="1465962"/>
          <a:ext cx="70018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C125E-588C-4CB1-BDA5-00C419DAE926}">
      <dsp:nvSpPr>
        <dsp:cNvPr id="0" name=""/>
        <dsp:cNvSpPr/>
      </dsp:nvSpPr>
      <dsp:spPr>
        <a:xfrm>
          <a:off x="1881739" y="1519093"/>
          <a:ext cx="6999980" cy="473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  <a:latin typeface="Times New Roman (Заголовки)"/>
            </a:rPr>
            <a:t>Виклик</a:t>
          </a:r>
          <a:endParaRPr lang="ru-RU" sz="2000" kern="1200" dirty="0">
            <a:solidFill>
              <a:srgbClr val="002060"/>
            </a:solidFill>
            <a:latin typeface="Times New Roman (Заголовки)"/>
          </a:endParaRPr>
        </a:p>
      </dsp:txBody>
      <dsp:txXfrm>
        <a:off x="1881739" y="1519093"/>
        <a:ext cx="6999980" cy="473267"/>
      </dsp:txXfrm>
    </dsp:sp>
    <dsp:sp modelId="{86786651-351A-4FA7-AFE9-491453237661}">
      <dsp:nvSpPr>
        <dsp:cNvPr id="0" name=""/>
        <dsp:cNvSpPr/>
      </dsp:nvSpPr>
      <dsp:spPr>
        <a:xfrm>
          <a:off x="1750455" y="1992361"/>
          <a:ext cx="70018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D8418-F443-442A-A08F-0D7E6805438E}">
      <dsp:nvSpPr>
        <dsp:cNvPr id="0" name=""/>
        <dsp:cNvSpPr/>
      </dsp:nvSpPr>
      <dsp:spPr>
        <a:xfrm>
          <a:off x="1881739" y="2045491"/>
          <a:ext cx="7291909" cy="497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  <a:latin typeface="Times New Roman (Заголовки)"/>
            </a:rPr>
            <a:t>Кооперація, співучасть</a:t>
          </a:r>
          <a:endParaRPr lang="ru-RU" sz="2000" kern="1200" dirty="0">
            <a:solidFill>
              <a:srgbClr val="002060"/>
            </a:solidFill>
            <a:latin typeface="Times New Roman (Заголовки)"/>
          </a:endParaRPr>
        </a:p>
      </dsp:txBody>
      <dsp:txXfrm>
        <a:off x="1881739" y="2045491"/>
        <a:ext cx="7291909" cy="497367"/>
      </dsp:txXfrm>
    </dsp:sp>
    <dsp:sp modelId="{E9E222B6-E328-4312-86AC-0354EEF24CA0}">
      <dsp:nvSpPr>
        <dsp:cNvPr id="0" name=""/>
        <dsp:cNvSpPr/>
      </dsp:nvSpPr>
      <dsp:spPr>
        <a:xfrm>
          <a:off x="1750455" y="2542859"/>
          <a:ext cx="70018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F61F1-D9EC-46EB-AF17-B62EBE1E80FF}">
      <dsp:nvSpPr>
        <dsp:cNvPr id="0" name=""/>
        <dsp:cNvSpPr/>
      </dsp:nvSpPr>
      <dsp:spPr>
        <a:xfrm>
          <a:off x="1881739" y="2595990"/>
          <a:ext cx="7033645" cy="641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  <a:latin typeface="Times New Roman (Заголовки)"/>
            </a:rPr>
            <a:t>Відкриття</a:t>
          </a:r>
          <a:endParaRPr lang="ru-RU" sz="2000" kern="1200" dirty="0">
            <a:solidFill>
              <a:srgbClr val="002060"/>
            </a:solidFill>
            <a:latin typeface="Times New Roman (Заголовки)"/>
          </a:endParaRPr>
        </a:p>
      </dsp:txBody>
      <dsp:txXfrm>
        <a:off x="1881739" y="2595990"/>
        <a:ext cx="7033645" cy="641862"/>
      </dsp:txXfrm>
    </dsp:sp>
    <dsp:sp modelId="{1DD8BDC4-6F01-47A2-98AF-592A6FE42A67}">
      <dsp:nvSpPr>
        <dsp:cNvPr id="0" name=""/>
        <dsp:cNvSpPr/>
      </dsp:nvSpPr>
      <dsp:spPr>
        <a:xfrm>
          <a:off x="1750455" y="3237852"/>
          <a:ext cx="70018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22576-AB23-49BE-A377-B1960987DCD3}">
      <dsp:nvSpPr>
        <dsp:cNvPr id="0" name=""/>
        <dsp:cNvSpPr/>
      </dsp:nvSpPr>
      <dsp:spPr>
        <a:xfrm>
          <a:off x="1881739" y="3290983"/>
          <a:ext cx="6764595" cy="572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  <a:latin typeface="Times New Roman (Заголовки)"/>
            </a:rPr>
            <a:t>Вираження себе</a:t>
          </a:r>
          <a:endParaRPr lang="ru-RU" sz="2000" kern="1200" dirty="0">
            <a:solidFill>
              <a:srgbClr val="002060"/>
            </a:solidFill>
            <a:latin typeface="Times New Roman (Заголовки)"/>
          </a:endParaRPr>
        </a:p>
      </dsp:txBody>
      <dsp:txXfrm>
        <a:off x="1881739" y="3290983"/>
        <a:ext cx="6764595" cy="572069"/>
      </dsp:txXfrm>
    </dsp:sp>
    <dsp:sp modelId="{8DAA0B8F-FEC3-4078-B53F-3968DCB2B8C3}">
      <dsp:nvSpPr>
        <dsp:cNvPr id="0" name=""/>
        <dsp:cNvSpPr/>
      </dsp:nvSpPr>
      <dsp:spPr>
        <a:xfrm>
          <a:off x="1750455" y="3863052"/>
          <a:ext cx="70018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DE585-B0A3-4DFF-9432-935C5C87862D}">
      <dsp:nvSpPr>
        <dsp:cNvPr id="0" name=""/>
        <dsp:cNvSpPr/>
      </dsp:nvSpPr>
      <dsp:spPr>
        <a:xfrm>
          <a:off x="1881739" y="3916183"/>
          <a:ext cx="6745563" cy="420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  <a:latin typeface="Times New Roman (Заголовки)"/>
            </a:rPr>
            <a:t>Представлення </a:t>
          </a:r>
          <a:endParaRPr lang="ru-RU" sz="2000" kern="1200" dirty="0">
            <a:solidFill>
              <a:srgbClr val="002060"/>
            </a:solidFill>
            <a:latin typeface="Times New Roman (Заголовки)"/>
          </a:endParaRPr>
        </a:p>
      </dsp:txBody>
      <dsp:txXfrm>
        <a:off x="1881739" y="3916183"/>
        <a:ext cx="6745563" cy="420126"/>
      </dsp:txXfrm>
    </dsp:sp>
    <dsp:sp modelId="{884EC19C-05D6-4479-B879-E2C77FEA7743}">
      <dsp:nvSpPr>
        <dsp:cNvPr id="0" name=""/>
        <dsp:cNvSpPr/>
      </dsp:nvSpPr>
      <dsp:spPr>
        <a:xfrm>
          <a:off x="1750455" y="4336309"/>
          <a:ext cx="70018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0"/>
          <a:ext cx="69999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0"/>
          <a:ext cx="1390419" cy="33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0" y="0"/>
        <a:ext cx="1390419" cy="3348000"/>
      </dsp:txXfrm>
    </dsp:sp>
    <dsp:sp modelId="{0CC77C34-DDC9-4316-A676-D050EF80B38A}">
      <dsp:nvSpPr>
        <dsp:cNvPr id="0" name=""/>
        <dsp:cNvSpPr/>
      </dsp:nvSpPr>
      <dsp:spPr>
        <a:xfrm>
          <a:off x="1494700" y="68987"/>
          <a:ext cx="5362054" cy="567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</a:rPr>
            <a:t>Фізичні навики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494700" y="68987"/>
        <a:ext cx="5362054" cy="567432"/>
      </dsp:txXfrm>
    </dsp:sp>
    <dsp:sp modelId="{BEBE0160-9F08-4A02-BC2D-4F1E25E308E8}">
      <dsp:nvSpPr>
        <dsp:cNvPr id="0" name=""/>
        <dsp:cNvSpPr/>
      </dsp:nvSpPr>
      <dsp:spPr>
        <a:xfrm>
          <a:off x="1364390" y="635912"/>
          <a:ext cx="55616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494700" y="705406"/>
          <a:ext cx="5385357" cy="564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</a:rPr>
            <a:t>Ментальні навики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494700" y="705406"/>
        <a:ext cx="5385357" cy="564093"/>
      </dsp:txXfrm>
    </dsp:sp>
    <dsp:sp modelId="{1A2673BE-6A30-4786-ACF2-8F369AFC1C58}">
      <dsp:nvSpPr>
        <dsp:cNvPr id="0" name=""/>
        <dsp:cNvSpPr/>
      </dsp:nvSpPr>
      <dsp:spPr>
        <a:xfrm>
          <a:off x="1390419" y="1269500"/>
          <a:ext cx="55616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6CD16-8B20-4FBD-B95A-3578670EA6CC}">
      <dsp:nvSpPr>
        <dsp:cNvPr id="0" name=""/>
        <dsp:cNvSpPr/>
      </dsp:nvSpPr>
      <dsp:spPr>
        <a:xfrm>
          <a:off x="1494700" y="1338487"/>
          <a:ext cx="5500999" cy="56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</a:rPr>
            <a:t>Соціальні навики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494700" y="1338487"/>
        <a:ext cx="5500999" cy="564976"/>
      </dsp:txXfrm>
    </dsp:sp>
    <dsp:sp modelId="{C4E51EB5-CCD5-462A-9B1C-DFF5424A41C3}">
      <dsp:nvSpPr>
        <dsp:cNvPr id="0" name=""/>
        <dsp:cNvSpPr/>
      </dsp:nvSpPr>
      <dsp:spPr>
        <a:xfrm>
          <a:off x="1390419" y="1903464"/>
          <a:ext cx="55616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7D237-6BF6-4CB3-A086-FCA02DCD6E5F}">
      <dsp:nvSpPr>
        <dsp:cNvPr id="0" name=""/>
        <dsp:cNvSpPr/>
      </dsp:nvSpPr>
      <dsp:spPr>
        <a:xfrm>
          <a:off x="1494700" y="1972451"/>
          <a:ext cx="5379354" cy="621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</a:rPr>
            <a:t>Реальні навики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494700" y="1972451"/>
        <a:ext cx="5379354" cy="621146"/>
      </dsp:txXfrm>
    </dsp:sp>
    <dsp:sp modelId="{E2D3E916-9548-4236-A8A3-59EF15766FA8}">
      <dsp:nvSpPr>
        <dsp:cNvPr id="0" name=""/>
        <dsp:cNvSpPr/>
      </dsp:nvSpPr>
      <dsp:spPr>
        <a:xfrm>
          <a:off x="1390419" y="2593597"/>
          <a:ext cx="55616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BF6F5-48E3-4CAC-8356-4E6D0BA55BAF}">
      <dsp:nvSpPr>
        <dsp:cNvPr id="0" name=""/>
        <dsp:cNvSpPr/>
      </dsp:nvSpPr>
      <dsp:spPr>
        <a:xfrm>
          <a:off x="1494700" y="2662585"/>
          <a:ext cx="5379354" cy="61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</a:rPr>
            <a:t>Віртуальні навики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494700" y="2662585"/>
        <a:ext cx="5379354" cy="614012"/>
      </dsp:txXfrm>
    </dsp:sp>
    <dsp:sp modelId="{3144793F-7E16-48BF-B3B1-1FBDE6F476E5}">
      <dsp:nvSpPr>
        <dsp:cNvPr id="0" name=""/>
        <dsp:cNvSpPr/>
      </dsp:nvSpPr>
      <dsp:spPr>
        <a:xfrm>
          <a:off x="1390419" y="3276597"/>
          <a:ext cx="55616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0"/>
          <a:ext cx="72257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0"/>
          <a:ext cx="1423981" cy="34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0" y="0"/>
        <a:ext cx="1423981" cy="3456000"/>
      </dsp:txXfrm>
    </dsp:sp>
    <dsp:sp modelId="{0CC77C34-DDC9-4316-A676-D050EF80B38A}">
      <dsp:nvSpPr>
        <dsp:cNvPr id="0" name=""/>
        <dsp:cNvSpPr/>
      </dsp:nvSpPr>
      <dsp:spPr>
        <a:xfrm>
          <a:off x="1530779" y="89606"/>
          <a:ext cx="5491483" cy="737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</a:rPr>
            <a:t>Досвідчені гравці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530779" y="89606"/>
        <a:ext cx="5491483" cy="737029"/>
      </dsp:txXfrm>
    </dsp:sp>
    <dsp:sp modelId="{BEBE0160-9F08-4A02-BC2D-4F1E25E308E8}">
      <dsp:nvSpPr>
        <dsp:cNvPr id="0" name=""/>
        <dsp:cNvSpPr/>
      </dsp:nvSpPr>
      <dsp:spPr>
        <a:xfrm>
          <a:off x="1397324" y="825976"/>
          <a:ext cx="5695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530779" y="916241"/>
          <a:ext cx="5515348" cy="732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</a:rPr>
            <a:t>Дослідники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530779" y="916241"/>
        <a:ext cx="5515348" cy="732692"/>
      </dsp:txXfrm>
    </dsp:sp>
    <dsp:sp modelId="{1A2673BE-6A30-4786-ACF2-8F369AFC1C58}">
      <dsp:nvSpPr>
        <dsp:cNvPr id="0" name=""/>
        <dsp:cNvSpPr/>
      </dsp:nvSpPr>
      <dsp:spPr>
        <a:xfrm>
          <a:off x="1423981" y="1648934"/>
          <a:ext cx="5695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6CD16-8B20-4FBD-B95A-3578670EA6CC}">
      <dsp:nvSpPr>
        <dsp:cNvPr id="0" name=""/>
        <dsp:cNvSpPr/>
      </dsp:nvSpPr>
      <dsp:spPr>
        <a:xfrm>
          <a:off x="1530779" y="1738540"/>
          <a:ext cx="5633782" cy="73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>
              <a:solidFill>
                <a:srgbClr val="002060"/>
              </a:solidFill>
            </a:rPr>
            <a:t>Соціалізатори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530779" y="1738540"/>
        <a:ext cx="5633782" cy="733839"/>
      </dsp:txXfrm>
    </dsp:sp>
    <dsp:sp modelId="{C4E51EB5-CCD5-462A-9B1C-DFF5424A41C3}">
      <dsp:nvSpPr>
        <dsp:cNvPr id="0" name=""/>
        <dsp:cNvSpPr/>
      </dsp:nvSpPr>
      <dsp:spPr>
        <a:xfrm>
          <a:off x="1423981" y="2472379"/>
          <a:ext cx="5695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C125E-588C-4CB1-BDA5-00C419DAE926}">
      <dsp:nvSpPr>
        <dsp:cNvPr id="0" name=""/>
        <dsp:cNvSpPr/>
      </dsp:nvSpPr>
      <dsp:spPr>
        <a:xfrm>
          <a:off x="1530779" y="2561986"/>
          <a:ext cx="5694424" cy="79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</a:rPr>
            <a:t>Вбивці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530779" y="2561986"/>
        <a:ext cx="5694424" cy="798176"/>
      </dsp:txXfrm>
    </dsp:sp>
    <dsp:sp modelId="{86786651-351A-4FA7-AFE9-491453237661}">
      <dsp:nvSpPr>
        <dsp:cNvPr id="0" name=""/>
        <dsp:cNvSpPr/>
      </dsp:nvSpPr>
      <dsp:spPr>
        <a:xfrm>
          <a:off x="1423981" y="3360162"/>
          <a:ext cx="5695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0"/>
          <a:ext cx="72257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0"/>
          <a:ext cx="1408456" cy="34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0" y="0"/>
        <a:ext cx="1408456" cy="3456000"/>
      </dsp:txXfrm>
    </dsp:sp>
    <dsp:sp modelId="{0CC77C34-DDC9-4316-A676-D050EF80B38A}">
      <dsp:nvSpPr>
        <dsp:cNvPr id="0" name=""/>
        <dsp:cNvSpPr/>
      </dsp:nvSpPr>
      <dsp:spPr>
        <a:xfrm>
          <a:off x="1514091" y="72562"/>
          <a:ext cx="5431615" cy="596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rgbClr val="002060"/>
              </a:solidFill>
            </a:rPr>
            <a:t>Подолання</a:t>
          </a:r>
          <a:r>
            <a:rPr lang="ru-RU" sz="2000" kern="1200" dirty="0" smtClean="0">
              <a:solidFill>
                <a:srgbClr val="002060"/>
              </a:solidFill>
            </a:rPr>
            <a:t> </a:t>
          </a:r>
          <a:r>
            <a:rPr lang="ru-RU" sz="2000" kern="1200" dirty="0" err="1" smtClean="0">
              <a:solidFill>
                <a:srgbClr val="002060"/>
              </a:solidFill>
            </a:rPr>
            <a:t>гн</a:t>
          </a:r>
          <a:r>
            <a:rPr lang="uk-UA" sz="2000" kern="1200" dirty="0" err="1" smtClean="0">
              <a:solidFill>
                <a:srgbClr val="002060"/>
              </a:solidFill>
            </a:rPr>
            <a:t>іву</a:t>
          </a:r>
          <a:r>
            <a:rPr lang="uk-UA" sz="2000" kern="1200" dirty="0" smtClean="0">
              <a:solidFill>
                <a:srgbClr val="002060"/>
              </a:solidFill>
            </a:rPr>
            <a:t> та розчарування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514091" y="72562"/>
        <a:ext cx="5431615" cy="596841"/>
      </dsp:txXfrm>
    </dsp:sp>
    <dsp:sp modelId="{BEBE0160-9F08-4A02-BC2D-4F1E25E308E8}">
      <dsp:nvSpPr>
        <dsp:cNvPr id="0" name=""/>
        <dsp:cNvSpPr/>
      </dsp:nvSpPr>
      <dsp:spPr>
        <a:xfrm>
          <a:off x="1382090" y="668870"/>
          <a:ext cx="56338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514091" y="741966"/>
          <a:ext cx="5455221" cy="593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</a:rPr>
            <a:t>Для підвищення бадьорості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514091" y="741966"/>
        <a:ext cx="5455221" cy="593329"/>
      </dsp:txXfrm>
    </dsp:sp>
    <dsp:sp modelId="{1A2673BE-6A30-4786-ACF2-8F369AFC1C58}">
      <dsp:nvSpPr>
        <dsp:cNvPr id="0" name=""/>
        <dsp:cNvSpPr/>
      </dsp:nvSpPr>
      <dsp:spPr>
        <a:xfrm>
          <a:off x="1408456" y="1335295"/>
          <a:ext cx="56338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6CD16-8B20-4FBD-B95A-3578670EA6CC}">
      <dsp:nvSpPr>
        <dsp:cNvPr id="0" name=""/>
        <dsp:cNvSpPr/>
      </dsp:nvSpPr>
      <dsp:spPr>
        <a:xfrm>
          <a:off x="1514091" y="1407857"/>
          <a:ext cx="5572363" cy="594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</a:rPr>
            <a:t>Отримання перспектив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514091" y="1407857"/>
        <a:ext cx="5572363" cy="594257"/>
      </dsp:txXfrm>
    </dsp:sp>
    <dsp:sp modelId="{C4E51EB5-CCD5-462A-9B1C-DFF5424A41C3}">
      <dsp:nvSpPr>
        <dsp:cNvPr id="0" name=""/>
        <dsp:cNvSpPr/>
      </dsp:nvSpPr>
      <dsp:spPr>
        <a:xfrm>
          <a:off x="1408456" y="2002115"/>
          <a:ext cx="56338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C125E-588C-4CB1-BDA5-00C419DAE926}">
      <dsp:nvSpPr>
        <dsp:cNvPr id="0" name=""/>
        <dsp:cNvSpPr/>
      </dsp:nvSpPr>
      <dsp:spPr>
        <a:xfrm>
          <a:off x="1514091" y="2074677"/>
          <a:ext cx="5632344" cy="646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</a:rPr>
            <a:t>Створення впевненості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514091" y="2074677"/>
        <a:ext cx="5632344" cy="646357"/>
      </dsp:txXfrm>
    </dsp:sp>
    <dsp:sp modelId="{86786651-351A-4FA7-AFE9-491453237661}">
      <dsp:nvSpPr>
        <dsp:cNvPr id="0" name=""/>
        <dsp:cNvSpPr/>
      </dsp:nvSpPr>
      <dsp:spPr>
        <a:xfrm>
          <a:off x="1408456" y="2721035"/>
          <a:ext cx="56338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C3D4E-4CEE-495E-B1E9-71B77EA83562}">
      <dsp:nvSpPr>
        <dsp:cNvPr id="0" name=""/>
        <dsp:cNvSpPr/>
      </dsp:nvSpPr>
      <dsp:spPr>
        <a:xfrm>
          <a:off x="1514091" y="2793598"/>
          <a:ext cx="5707472" cy="588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</a:rPr>
            <a:t>Для відпочинку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514091" y="2793598"/>
        <a:ext cx="5707472" cy="588394"/>
      </dsp:txXfrm>
    </dsp:sp>
    <dsp:sp modelId="{4B7BEBE7-301E-48B0-83B7-0BC3C018EEA3}">
      <dsp:nvSpPr>
        <dsp:cNvPr id="0" name=""/>
        <dsp:cNvSpPr/>
      </dsp:nvSpPr>
      <dsp:spPr>
        <a:xfrm>
          <a:off x="1408456" y="3381992"/>
          <a:ext cx="56338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088A3-F093-44D0-87A1-80F4B1A4B7D8}">
      <dsp:nvSpPr>
        <dsp:cNvPr id="0" name=""/>
        <dsp:cNvSpPr/>
      </dsp:nvSpPr>
      <dsp:spPr>
        <a:xfrm>
          <a:off x="155056" y="104"/>
          <a:ext cx="1850127" cy="11100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Економіка</a:t>
          </a:r>
          <a:endParaRPr lang="ru-RU" sz="2300" kern="1200" dirty="0"/>
        </a:p>
      </dsp:txBody>
      <dsp:txXfrm>
        <a:off x="155056" y="104"/>
        <a:ext cx="1850127" cy="1110076"/>
      </dsp:txXfrm>
    </dsp:sp>
    <dsp:sp modelId="{EDB24B19-77F7-440A-BFBF-D8445BA556F2}">
      <dsp:nvSpPr>
        <dsp:cNvPr id="0" name=""/>
        <dsp:cNvSpPr/>
      </dsp:nvSpPr>
      <dsp:spPr>
        <a:xfrm>
          <a:off x="155056" y="1295194"/>
          <a:ext cx="1850127" cy="11100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Інженерія</a:t>
          </a:r>
          <a:endParaRPr lang="ru-RU" sz="2300" kern="1200" dirty="0"/>
        </a:p>
      </dsp:txBody>
      <dsp:txXfrm>
        <a:off x="155056" y="1295194"/>
        <a:ext cx="1850127" cy="1110076"/>
      </dsp:txXfrm>
    </dsp:sp>
    <dsp:sp modelId="{435534A6-DFD7-45E3-868D-126C78DF33BC}">
      <dsp:nvSpPr>
        <dsp:cNvPr id="0" name=""/>
        <dsp:cNvSpPr/>
      </dsp:nvSpPr>
      <dsp:spPr>
        <a:xfrm>
          <a:off x="155056" y="2590283"/>
          <a:ext cx="1850127" cy="11100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Історія</a:t>
          </a:r>
          <a:endParaRPr lang="ru-RU" sz="2300" kern="1200" dirty="0"/>
        </a:p>
      </dsp:txBody>
      <dsp:txXfrm>
        <a:off x="155056" y="2590283"/>
        <a:ext cx="1850127" cy="1110076"/>
      </dsp:txXfrm>
    </dsp:sp>
    <dsp:sp modelId="{B0279C76-1B83-4916-85E1-FF55F8423A86}">
      <dsp:nvSpPr>
        <dsp:cNvPr id="0" name=""/>
        <dsp:cNvSpPr/>
      </dsp:nvSpPr>
      <dsp:spPr>
        <a:xfrm>
          <a:off x="155056" y="3885372"/>
          <a:ext cx="1850127" cy="11100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Менеджмент</a:t>
          </a:r>
          <a:endParaRPr lang="ru-RU" sz="2300" kern="1200" dirty="0"/>
        </a:p>
      </dsp:txBody>
      <dsp:txXfrm>
        <a:off x="155056" y="3885372"/>
        <a:ext cx="1850127" cy="11100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088A3-F093-44D0-87A1-80F4B1A4B7D8}">
      <dsp:nvSpPr>
        <dsp:cNvPr id="0" name=""/>
        <dsp:cNvSpPr/>
      </dsp:nvSpPr>
      <dsp:spPr>
        <a:xfrm>
          <a:off x="155056" y="104"/>
          <a:ext cx="1850127" cy="11100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Математика</a:t>
          </a:r>
          <a:endParaRPr lang="ru-RU" sz="2500" kern="1200" dirty="0"/>
        </a:p>
      </dsp:txBody>
      <dsp:txXfrm>
        <a:off x="155056" y="104"/>
        <a:ext cx="1850127" cy="1110076"/>
      </dsp:txXfrm>
    </dsp:sp>
    <dsp:sp modelId="{EDB24B19-77F7-440A-BFBF-D8445BA556F2}">
      <dsp:nvSpPr>
        <dsp:cNvPr id="0" name=""/>
        <dsp:cNvSpPr/>
      </dsp:nvSpPr>
      <dsp:spPr>
        <a:xfrm>
          <a:off x="155056" y="1295194"/>
          <a:ext cx="1850127" cy="11100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Музика</a:t>
          </a:r>
          <a:endParaRPr lang="ru-RU" sz="2500" kern="1200" dirty="0"/>
        </a:p>
      </dsp:txBody>
      <dsp:txXfrm>
        <a:off x="155056" y="1295194"/>
        <a:ext cx="1850127" cy="1110076"/>
      </dsp:txXfrm>
    </dsp:sp>
    <dsp:sp modelId="{435534A6-DFD7-45E3-868D-126C78DF33BC}">
      <dsp:nvSpPr>
        <dsp:cNvPr id="0" name=""/>
        <dsp:cNvSpPr/>
      </dsp:nvSpPr>
      <dsp:spPr>
        <a:xfrm>
          <a:off x="155056" y="2590283"/>
          <a:ext cx="1850127" cy="11100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Психологія</a:t>
          </a:r>
          <a:endParaRPr lang="ru-RU" sz="2500" kern="1200" dirty="0"/>
        </a:p>
      </dsp:txBody>
      <dsp:txXfrm>
        <a:off x="155056" y="2590283"/>
        <a:ext cx="1850127" cy="1110076"/>
      </dsp:txXfrm>
    </dsp:sp>
    <dsp:sp modelId="{B0279C76-1B83-4916-85E1-FF55F8423A86}">
      <dsp:nvSpPr>
        <dsp:cNvPr id="0" name=""/>
        <dsp:cNvSpPr/>
      </dsp:nvSpPr>
      <dsp:spPr>
        <a:xfrm>
          <a:off x="155056" y="3885372"/>
          <a:ext cx="1850127" cy="11100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Публічна презентація</a:t>
          </a:r>
          <a:endParaRPr lang="ru-RU" sz="2500" kern="1200" dirty="0"/>
        </a:p>
      </dsp:txBody>
      <dsp:txXfrm>
        <a:off x="155056" y="3885372"/>
        <a:ext cx="1850127" cy="11100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088A3-F093-44D0-87A1-80F4B1A4B7D8}">
      <dsp:nvSpPr>
        <dsp:cNvPr id="0" name=""/>
        <dsp:cNvSpPr/>
      </dsp:nvSpPr>
      <dsp:spPr>
        <a:xfrm>
          <a:off x="155056" y="104"/>
          <a:ext cx="1850127" cy="11100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Дизайн звуку</a:t>
          </a:r>
          <a:endParaRPr lang="ru-RU" sz="2100" kern="1200" dirty="0"/>
        </a:p>
      </dsp:txBody>
      <dsp:txXfrm>
        <a:off x="155056" y="104"/>
        <a:ext cx="1850127" cy="1110076"/>
      </dsp:txXfrm>
    </dsp:sp>
    <dsp:sp modelId="{EDB24B19-77F7-440A-BFBF-D8445BA556F2}">
      <dsp:nvSpPr>
        <dsp:cNvPr id="0" name=""/>
        <dsp:cNvSpPr/>
      </dsp:nvSpPr>
      <dsp:spPr>
        <a:xfrm>
          <a:off x="155056" y="1295194"/>
          <a:ext cx="1850127" cy="11100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Написання технічних документів</a:t>
          </a:r>
          <a:endParaRPr lang="ru-RU" sz="2100" kern="1200" dirty="0"/>
        </a:p>
      </dsp:txBody>
      <dsp:txXfrm>
        <a:off x="155056" y="1295194"/>
        <a:ext cx="1850127" cy="1110076"/>
      </dsp:txXfrm>
    </dsp:sp>
    <dsp:sp modelId="{435534A6-DFD7-45E3-868D-126C78DF33BC}">
      <dsp:nvSpPr>
        <dsp:cNvPr id="0" name=""/>
        <dsp:cNvSpPr/>
      </dsp:nvSpPr>
      <dsp:spPr>
        <a:xfrm>
          <a:off x="155056" y="2590283"/>
          <a:ext cx="1850127" cy="11100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Візуалізація</a:t>
          </a:r>
          <a:endParaRPr lang="ru-RU" sz="2100" kern="1200" dirty="0"/>
        </a:p>
      </dsp:txBody>
      <dsp:txXfrm>
        <a:off x="155056" y="2590283"/>
        <a:ext cx="1850127" cy="1110076"/>
      </dsp:txXfrm>
    </dsp:sp>
    <dsp:sp modelId="{B0279C76-1B83-4916-85E1-FF55F8423A86}">
      <dsp:nvSpPr>
        <dsp:cNvPr id="0" name=""/>
        <dsp:cNvSpPr/>
      </dsp:nvSpPr>
      <dsp:spPr>
        <a:xfrm>
          <a:off x="155056" y="3885372"/>
          <a:ext cx="1850127" cy="11100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Образотворче мистецтво</a:t>
          </a:r>
          <a:endParaRPr lang="ru-RU" sz="2100" kern="1200" dirty="0"/>
        </a:p>
      </dsp:txBody>
      <dsp:txXfrm>
        <a:off x="155056" y="3885372"/>
        <a:ext cx="1850127" cy="11100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0"/>
          <a:ext cx="121920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0"/>
        <a:ext cx="1219200" cy="4064000"/>
      </dsp:txXfrm>
    </dsp:sp>
    <dsp:sp modelId="{0CC77C34-DDC9-4316-A676-D050EF80B38A}">
      <dsp:nvSpPr>
        <dsp:cNvPr id="0" name=""/>
        <dsp:cNvSpPr/>
      </dsp:nvSpPr>
      <dsp:spPr>
        <a:xfrm>
          <a:off x="1310640" y="63500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02060"/>
              </a:solidFill>
            </a:rPr>
            <a:t>Який досвід повинен отримати гравець</a:t>
          </a:r>
          <a:r>
            <a:rPr lang="en-US" sz="2700" kern="1200" dirty="0" smtClean="0">
              <a:solidFill>
                <a:srgbClr val="002060"/>
              </a:solidFill>
            </a:rPr>
            <a:t>?</a:t>
          </a:r>
          <a:endParaRPr lang="ru-RU" sz="2700" kern="1200" dirty="0">
            <a:solidFill>
              <a:srgbClr val="002060"/>
            </a:solidFill>
          </a:endParaRPr>
        </a:p>
      </dsp:txBody>
      <dsp:txXfrm>
        <a:off x="1310640" y="63500"/>
        <a:ext cx="4785360" cy="1269999"/>
      </dsp:txXfrm>
    </dsp:sp>
    <dsp:sp modelId="{BEBE0160-9F08-4A02-BC2D-4F1E25E308E8}">
      <dsp:nvSpPr>
        <dsp:cNvPr id="0" name=""/>
        <dsp:cNvSpPr/>
      </dsp:nvSpPr>
      <dsp:spPr>
        <a:xfrm>
          <a:off x="1219200" y="1333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310640" y="13969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err="1" smtClean="0">
              <a:solidFill>
                <a:srgbClr val="002060"/>
              </a:solidFill>
            </a:rPr>
            <a:t>Що</a:t>
          </a:r>
          <a:r>
            <a:rPr lang="ru-RU" sz="2700" kern="1200" dirty="0" smtClean="0">
              <a:solidFill>
                <a:srgbClr val="002060"/>
              </a:solidFill>
            </a:rPr>
            <a:t> </a:t>
          </a:r>
          <a:r>
            <a:rPr lang="ru-RU" sz="2700" kern="1200" dirty="0" err="1" smtClean="0">
              <a:solidFill>
                <a:srgbClr val="002060"/>
              </a:solidFill>
            </a:rPr>
            <a:t>важливо</a:t>
          </a:r>
          <a:r>
            <a:rPr lang="ru-RU" sz="2700" kern="1200" dirty="0" smtClean="0">
              <a:solidFill>
                <a:srgbClr val="002060"/>
              </a:solidFill>
            </a:rPr>
            <a:t> для </a:t>
          </a:r>
          <a:r>
            <a:rPr lang="ru-RU" sz="2700" kern="1200" dirty="0" err="1" smtClean="0">
              <a:solidFill>
                <a:srgbClr val="002060"/>
              </a:solidFill>
            </a:rPr>
            <a:t>цього</a:t>
          </a:r>
          <a:r>
            <a:rPr lang="ru-RU" sz="2700" kern="1200" dirty="0" smtClean="0">
              <a:solidFill>
                <a:srgbClr val="002060"/>
              </a:solidFill>
            </a:rPr>
            <a:t> </a:t>
          </a:r>
          <a:r>
            <a:rPr lang="ru-RU" sz="2700" kern="1200" dirty="0" err="1" smtClean="0">
              <a:solidFill>
                <a:srgbClr val="002060"/>
              </a:solidFill>
            </a:rPr>
            <a:t>досв</a:t>
          </a:r>
          <a:r>
            <a:rPr lang="uk-UA" sz="2700" kern="1200" dirty="0" smtClean="0">
              <a:solidFill>
                <a:srgbClr val="002060"/>
              </a:solidFill>
            </a:rPr>
            <a:t>іду</a:t>
          </a:r>
          <a:r>
            <a:rPr lang="en-US" sz="2700" kern="1200" dirty="0" smtClean="0">
              <a:solidFill>
                <a:srgbClr val="002060"/>
              </a:solidFill>
            </a:rPr>
            <a:t>?</a:t>
          </a:r>
          <a:endParaRPr lang="ru-RU" sz="2700" kern="1200" dirty="0">
            <a:solidFill>
              <a:srgbClr val="002060"/>
            </a:solidFill>
          </a:endParaRPr>
        </a:p>
      </dsp:txBody>
      <dsp:txXfrm>
        <a:off x="1310640" y="1396999"/>
        <a:ext cx="4785360" cy="1269999"/>
      </dsp:txXfrm>
    </dsp:sp>
    <dsp:sp modelId="{1A2673BE-6A30-4786-ACF2-8F369AFC1C58}">
      <dsp:nvSpPr>
        <dsp:cNvPr id="0" name=""/>
        <dsp:cNvSpPr/>
      </dsp:nvSpPr>
      <dsp:spPr>
        <a:xfrm>
          <a:off x="1219200" y="26669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6AB6C-1163-4675-960E-57FB59E7D395}">
      <dsp:nvSpPr>
        <dsp:cNvPr id="0" name=""/>
        <dsp:cNvSpPr/>
      </dsp:nvSpPr>
      <dsp:spPr>
        <a:xfrm>
          <a:off x="1310640" y="27304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002060"/>
              </a:solidFill>
            </a:rPr>
            <a:t>Як моя </a:t>
          </a:r>
          <a:r>
            <a:rPr lang="ru-RU" sz="2700" kern="1200" dirty="0" err="1" smtClean="0">
              <a:solidFill>
                <a:srgbClr val="002060"/>
              </a:solidFill>
            </a:rPr>
            <a:t>гра</a:t>
          </a:r>
          <a:r>
            <a:rPr lang="ru-RU" sz="2700" kern="1200" dirty="0" smtClean="0">
              <a:solidFill>
                <a:srgbClr val="002060"/>
              </a:solidFill>
            </a:rPr>
            <a:t> </a:t>
          </a:r>
          <a:r>
            <a:rPr lang="ru-RU" sz="2700" kern="1200" dirty="0" err="1" smtClean="0">
              <a:solidFill>
                <a:srgbClr val="002060"/>
              </a:solidFill>
            </a:rPr>
            <a:t>може</a:t>
          </a:r>
          <a:r>
            <a:rPr lang="ru-RU" sz="2700" kern="1200" dirty="0" smtClean="0">
              <a:solidFill>
                <a:srgbClr val="002060"/>
              </a:solidFill>
            </a:rPr>
            <a:t> </a:t>
          </a:r>
          <a:r>
            <a:rPr lang="ru-RU" sz="2700" kern="1200" dirty="0" err="1" smtClean="0">
              <a:solidFill>
                <a:srgbClr val="002060"/>
              </a:solidFill>
            </a:rPr>
            <a:t>підтримувати</a:t>
          </a:r>
          <a:r>
            <a:rPr lang="ru-RU" sz="2700" kern="1200" dirty="0" smtClean="0">
              <a:solidFill>
                <a:srgbClr val="002060"/>
              </a:solidFill>
            </a:rPr>
            <a:t> </a:t>
          </a:r>
          <a:r>
            <a:rPr lang="ru-RU" sz="2700" kern="1200" dirty="0" err="1" smtClean="0">
              <a:solidFill>
                <a:srgbClr val="002060"/>
              </a:solidFill>
            </a:rPr>
            <a:t>отримання</a:t>
          </a:r>
          <a:r>
            <a:rPr lang="ru-RU" sz="2700" kern="1200" dirty="0" smtClean="0">
              <a:solidFill>
                <a:srgbClr val="002060"/>
              </a:solidFill>
            </a:rPr>
            <a:t> </a:t>
          </a:r>
          <a:r>
            <a:rPr lang="ru-RU" sz="2700" kern="1200" dirty="0" err="1" smtClean="0">
              <a:solidFill>
                <a:srgbClr val="002060"/>
              </a:solidFill>
            </a:rPr>
            <a:t>цього</a:t>
          </a:r>
          <a:r>
            <a:rPr lang="ru-RU" sz="2700" kern="1200" dirty="0" smtClean="0">
              <a:solidFill>
                <a:srgbClr val="002060"/>
              </a:solidFill>
            </a:rPr>
            <a:t> </a:t>
          </a:r>
          <a:r>
            <a:rPr lang="ru-RU" sz="2700" kern="1200" dirty="0" err="1" smtClean="0">
              <a:solidFill>
                <a:srgbClr val="002060"/>
              </a:solidFill>
            </a:rPr>
            <a:t>досвіду</a:t>
          </a:r>
          <a:r>
            <a:rPr lang="en-US" sz="2700" kern="1200" dirty="0" smtClean="0">
              <a:solidFill>
                <a:srgbClr val="002060"/>
              </a:solidFill>
            </a:rPr>
            <a:t>?</a:t>
          </a:r>
          <a:endParaRPr lang="ru-RU" sz="2700" kern="1200" dirty="0">
            <a:solidFill>
              <a:srgbClr val="002060"/>
            </a:solidFill>
          </a:endParaRPr>
        </a:p>
      </dsp:txBody>
      <dsp:txXfrm>
        <a:off x="1310640" y="2730499"/>
        <a:ext cx="4785360" cy="1269999"/>
      </dsp:txXfrm>
    </dsp:sp>
    <dsp:sp modelId="{47953D06-D6A5-4ABE-AAB4-D7A9E27FC0E7}">
      <dsp:nvSpPr>
        <dsp:cNvPr id="0" name=""/>
        <dsp:cNvSpPr/>
      </dsp:nvSpPr>
      <dsp:spPr>
        <a:xfrm>
          <a:off x="1219200" y="4000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0"/>
          <a:ext cx="121920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0"/>
        <a:ext cx="1219200" cy="4064000"/>
      </dsp:txXfrm>
    </dsp:sp>
    <dsp:sp modelId="{0CC77C34-DDC9-4316-A676-D050EF80B38A}">
      <dsp:nvSpPr>
        <dsp:cNvPr id="0" name=""/>
        <dsp:cNvSpPr/>
      </dsp:nvSpPr>
      <dsp:spPr>
        <a:xfrm>
          <a:off x="1310640" y="63500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Що буде дивувати гравців, коли вони грають у мою гру</a:t>
          </a:r>
          <a:r>
            <a:rPr lang="en-US" sz="2500" kern="1200" dirty="0" smtClean="0">
              <a:solidFill>
                <a:srgbClr val="002060"/>
              </a:solidFill>
            </a:rPr>
            <a:t>?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63500"/>
        <a:ext cx="4785360" cy="1269999"/>
      </dsp:txXfrm>
    </dsp:sp>
    <dsp:sp modelId="{BEBE0160-9F08-4A02-BC2D-4F1E25E308E8}">
      <dsp:nvSpPr>
        <dsp:cNvPr id="0" name=""/>
        <dsp:cNvSpPr/>
      </dsp:nvSpPr>
      <dsp:spPr>
        <a:xfrm>
          <a:off x="1219200" y="1333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310640" y="13969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Чи наявні сюрпризи в правилах, технології, процесі гри</a:t>
          </a:r>
          <a:r>
            <a:rPr lang="en-US" sz="2500" kern="1200" dirty="0" smtClean="0">
              <a:solidFill>
                <a:srgbClr val="002060"/>
              </a:solidFill>
            </a:rPr>
            <a:t>?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1396999"/>
        <a:ext cx="4785360" cy="1269999"/>
      </dsp:txXfrm>
    </dsp:sp>
    <dsp:sp modelId="{1A2673BE-6A30-4786-ACF2-8F369AFC1C58}">
      <dsp:nvSpPr>
        <dsp:cNvPr id="0" name=""/>
        <dsp:cNvSpPr/>
      </dsp:nvSpPr>
      <dsp:spPr>
        <a:xfrm>
          <a:off x="1219200" y="26669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6AB6C-1163-4675-960E-57FB59E7D395}">
      <dsp:nvSpPr>
        <dsp:cNvPr id="0" name=""/>
        <dsp:cNvSpPr/>
      </dsp:nvSpPr>
      <dsp:spPr>
        <a:xfrm>
          <a:off x="1310640" y="27304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Чи дають можливість ваші сюрпризи здивувати гравцям один одного</a:t>
          </a:r>
          <a:r>
            <a:rPr lang="en-US" sz="2500" kern="1200" dirty="0" smtClean="0">
              <a:solidFill>
                <a:srgbClr val="002060"/>
              </a:solidFill>
            </a:rPr>
            <a:t>?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2730499"/>
        <a:ext cx="4785360" cy="1269999"/>
      </dsp:txXfrm>
    </dsp:sp>
    <dsp:sp modelId="{47953D06-D6A5-4ABE-AAB4-D7A9E27FC0E7}">
      <dsp:nvSpPr>
        <dsp:cNvPr id="0" name=""/>
        <dsp:cNvSpPr/>
      </dsp:nvSpPr>
      <dsp:spPr>
        <a:xfrm>
          <a:off x="1219200" y="4000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0"/>
          <a:ext cx="121920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0"/>
        <a:ext cx="1219200" cy="4064000"/>
      </dsp:txXfrm>
    </dsp:sp>
    <dsp:sp modelId="{0CC77C34-DDC9-4316-A676-D050EF80B38A}">
      <dsp:nvSpPr>
        <dsp:cNvPr id="0" name=""/>
        <dsp:cNvSpPr/>
      </dsp:nvSpPr>
      <dsp:spPr>
        <a:xfrm>
          <a:off x="1310640" y="94456"/>
          <a:ext cx="4785360" cy="1889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Які частини гри смішні</a:t>
          </a:r>
          <a:r>
            <a:rPr lang="en-US" sz="2500" kern="1200" dirty="0" smtClean="0">
              <a:solidFill>
                <a:srgbClr val="002060"/>
              </a:solidFill>
            </a:rPr>
            <a:t>?</a:t>
          </a:r>
          <a:r>
            <a:rPr lang="uk-UA" sz="2500" kern="1200" dirty="0" smtClean="0">
              <a:solidFill>
                <a:srgbClr val="002060"/>
              </a:solidFill>
            </a:rPr>
            <a:t> Чому</a:t>
          </a:r>
          <a:r>
            <a:rPr lang="en-US" sz="2500" kern="1200" dirty="0" smtClean="0">
              <a:solidFill>
                <a:srgbClr val="002060"/>
              </a:solidFill>
            </a:rPr>
            <a:t>?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94456"/>
        <a:ext cx="4785360" cy="1889124"/>
      </dsp:txXfrm>
    </dsp:sp>
    <dsp:sp modelId="{BEBE0160-9F08-4A02-BC2D-4F1E25E308E8}">
      <dsp:nvSpPr>
        <dsp:cNvPr id="0" name=""/>
        <dsp:cNvSpPr/>
      </dsp:nvSpPr>
      <dsp:spPr>
        <a:xfrm>
          <a:off x="1213299" y="1145990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310640" y="1362021"/>
          <a:ext cx="4785360" cy="1889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002060"/>
              </a:solidFill>
            </a:rPr>
            <a:t>Як</a:t>
          </a:r>
          <a:r>
            <a:rPr lang="uk-UA" sz="2500" kern="1200" dirty="0" smtClean="0">
              <a:solidFill>
                <a:srgbClr val="002060"/>
              </a:solidFill>
            </a:rPr>
            <a:t>і з деталей повинні бути більш смішні</a:t>
          </a:r>
          <a:r>
            <a:rPr lang="en-US" sz="2500" kern="1200" dirty="0" smtClean="0">
              <a:solidFill>
                <a:srgbClr val="002060"/>
              </a:solidFill>
            </a:rPr>
            <a:t>?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1362021"/>
        <a:ext cx="4785360" cy="1889124"/>
      </dsp:txXfrm>
    </dsp:sp>
    <dsp:sp modelId="{1A2673BE-6A30-4786-ACF2-8F369AFC1C58}">
      <dsp:nvSpPr>
        <dsp:cNvPr id="0" name=""/>
        <dsp:cNvSpPr/>
      </dsp:nvSpPr>
      <dsp:spPr>
        <a:xfrm>
          <a:off x="1219200" y="2658158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0"/>
          <a:ext cx="121920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0"/>
        <a:ext cx="1219200" cy="4064000"/>
      </dsp:txXfrm>
    </dsp:sp>
    <dsp:sp modelId="{0CC77C34-DDC9-4316-A676-D050EF80B38A}">
      <dsp:nvSpPr>
        <dsp:cNvPr id="0" name=""/>
        <dsp:cNvSpPr/>
      </dsp:nvSpPr>
      <dsp:spPr>
        <a:xfrm>
          <a:off x="1310640" y="63500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02060"/>
              </a:solidFill>
            </a:rPr>
            <a:t>Якими питаннями задається гравець під час гри</a:t>
          </a:r>
          <a:r>
            <a:rPr lang="en-US" sz="2700" kern="1200" dirty="0" smtClean="0">
              <a:solidFill>
                <a:srgbClr val="002060"/>
              </a:solidFill>
            </a:rPr>
            <a:t>?</a:t>
          </a:r>
          <a:endParaRPr lang="ru-RU" sz="2700" kern="1200" dirty="0">
            <a:solidFill>
              <a:srgbClr val="002060"/>
            </a:solidFill>
          </a:endParaRPr>
        </a:p>
      </dsp:txBody>
      <dsp:txXfrm>
        <a:off x="1310640" y="63500"/>
        <a:ext cx="4785360" cy="1269999"/>
      </dsp:txXfrm>
    </dsp:sp>
    <dsp:sp modelId="{BEBE0160-9F08-4A02-BC2D-4F1E25E308E8}">
      <dsp:nvSpPr>
        <dsp:cNvPr id="0" name=""/>
        <dsp:cNvSpPr/>
      </dsp:nvSpPr>
      <dsp:spPr>
        <a:xfrm>
          <a:off x="1219200" y="1333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310640" y="13969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02060"/>
              </a:solidFill>
            </a:rPr>
            <a:t>Що зробити, щоб гравці думали над цими питаннями</a:t>
          </a:r>
          <a:r>
            <a:rPr lang="en-US" sz="2700" kern="1200" dirty="0" smtClean="0">
              <a:solidFill>
                <a:srgbClr val="002060"/>
              </a:solidFill>
            </a:rPr>
            <a:t>?</a:t>
          </a:r>
          <a:endParaRPr lang="ru-RU" sz="2700" kern="1200" dirty="0">
            <a:solidFill>
              <a:srgbClr val="002060"/>
            </a:solidFill>
          </a:endParaRPr>
        </a:p>
      </dsp:txBody>
      <dsp:txXfrm>
        <a:off x="1310640" y="1396999"/>
        <a:ext cx="4785360" cy="1269999"/>
      </dsp:txXfrm>
    </dsp:sp>
    <dsp:sp modelId="{1A2673BE-6A30-4786-ACF2-8F369AFC1C58}">
      <dsp:nvSpPr>
        <dsp:cNvPr id="0" name=""/>
        <dsp:cNvSpPr/>
      </dsp:nvSpPr>
      <dsp:spPr>
        <a:xfrm>
          <a:off x="1219200" y="26669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6AB6C-1163-4675-960E-57FB59E7D395}">
      <dsp:nvSpPr>
        <dsp:cNvPr id="0" name=""/>
        <dsp:cNvSpPr/>
      </dsp:nvSpPr>
      <dsp:spPr>
        <a:xfrm>
          <a:off x="1310640" y="27304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02060"/>
              </a:solidFill>
            </a:rPr>
            <a:t>Що зробити, щоб гравці задали собі ще більше питань</a:t>
          </a:r>
          <a:r>
            <a:rPr lang="en-US" sz="2700" kern="1200" dirty="0" smtClean="0">
              <a:solidFill>
                <a:srgbClr val="002060"/>
              </a:solidFill>
            </a:rPr>
            <a:t>?</a:t>
          </a:r>
          <a:endParaRPr lang="ru-RU" sz="2700" kern="1200" dirty="0">
            <a:solidFill>
              <a:srgbClr val="002060"/>
            </a:solidFill>
          </a:endParaRPr>
        </a:p>
      </dsp:txBody>
      <dsp:txXfrm>
        <a:off x="1310640" y="2730499"/>
        <a:ext cx="4785360" cy="1269999"/>
      </dsp:txXfrm>
    </dsp:sp>
    <dsp:sp modelId="{47953D06-D6A5-4ABE-AAB4-D7A9E27FC0E7}">
      <dsp:nvSpPr>
        <dsp:cNvPr id="0" name=""/>
        <dsp:cNvSpPr/>
      </dsp:nvSpPr>
      <dsp:spPr>
        <a:xfrm>
          <a:off x="1219200" y="4000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A9269C-996D-495D-934D-5C6639FCA62F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6F5FFC-1E4D-4267-8A82-6279DEC85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72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F83E3E-E277-411E-879B-25D51B758F17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5FB6BB-FEC9-489D-8C1E-82C610B25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547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08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baseline="0" dirty="0" smtClean="0"/>
              <a:t> правило</a:t>
            </a:r>
            <a:r>
              <a:rPr lang="ru-RU" dirty="0" smtClean="0"/>
              <a:t>, подумайте про </a:t>
            </a:r>
            <a:r>
              <a:rPr lang="ru-RU" dirty="0" err="1" smtClean="0"/>
              <a:t>справжні</a:t>
            </a:r>
            <a:r>
              <a:rPr lang="ru-RU" dirty="0" smtClean="0"/>
              <a:t> </a:t>
            </a:r>
            <a:r>
              <a:rPr lang="ru-RU" dirty="0" err="1" smtClean="0"/>
              <a:t>мотиви</a:t>
            </a:r>
            <a:r>
              <a:rPr lang="ru-RU" dirty="0" smtClean="0"/>
              <a:t> </a:t>
            </a:r>
            <a:r>
              <a:rPr lang="ru-RU" dirty="0" err="1" smtClean="0"/>
              <a:t>гравця</a:t>
            </a:r>
            <a:r>
              <a:rPr lang="ru-RU" dirty="0" smtClean="0"/>
              <a:t> -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ваша </a:t>
            </a:r>
            <a:r>
              <a:rPr lang="ru-RU" dirty="0" err="1" smtClean="0"/>
              <a:t>гра</a:t>
            </a:r>
            <a:r>
              <a:rPr lang="ru-RU" dirty="0" smtClean="0"/>
              <a:t>, але і причину,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гравець</a:t>
            </a:r>
            <a:r>
              <a:rPr lang="ru-RU" dirty="0" smtClean="0"/>
              <a:t> </a:t>
            </a:r>
            <a:r>
              <a:rPr lang="ru-RU" dirty="0" err="1" smtClean="0"/>
              <a:t>хоче</a:t>
            </a:r>
            <a:r>
              <a:rPr lang="ru-RU" dirty="0" smtClean="0"/>
              <a:t> </a:t>
            </a:r>
            <a:r>
              <a:rPr lang="ru-RU" dirty="0" err="1" smtClean="0"/>
              <a:t>досягти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. Задайте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● </a:t>
            </a:r>
            <a:r>
              <a:rPr lang="ru-RU" dirty="0" err="1" smtClean="0"/>
              <a:t>Якими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питаннями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задається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гравець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під</a:t>
            </a:r>
            <a:r>
              <a:rPr lang="ru-RU" baseline="0" dirty="0" smtClean="0"/>
              <a:t> час </a:t>
            </a:r>
            <a:r>
              <a:rPr lang="ru-RU" baseline="0" dirty="0" err="1" smtClean="0"/>
              <a:t>гри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●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,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щоб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гравці</a:t>
            </a:r>
            <a:r>
              <a:rPr lang="ru-RU" baseline="0" dirty="0" smtClean="0"/>
              <a:t> думали над </a:t>
            </a:r>
            <a:r>
              <a:rPr lang="ru-RU" baseline="0" dirty="0" err="1" smtClean="0"/>
              <a:t>цими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питаннями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● </a:t>
            </a:r>
            <a:r>
              <a:rPr lang="ru-RU" dirty="0" err="1" smtClean="0"/>
              <a:t>Що</a:t>
            </a:r>
            <a:r>
              <a:rPr lang="ru-RU" dirty="0" smtClean="0"/>
              <a:t> я </a:t>
            </a:r>
            <a:r>
              <a:rPr lang="ru-RU" dirty="0" err="1" smtClean="0"/>
              <a:t>можу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, </a:t>
            </a:r>
            <a:r>
              <a:rPr lang="ru-RU" dirty="0" err="1" smtClean="0"/>
              <a:t>щщоб</a:t>
            </a:r>
            <a:r>
              <a:rPr lang="ru-RU" dirty="0" smtClean="0"/>
              <a:t> </a:t>
            </a:r>
            <a:r>
              <a:rPr lang="ru-RU" dirty="0" err="1" smtClean="0"/>
              <a:t>гравці</a:t>
            </a:r>
            <a:r>
              <a:rPr lang="ru-RU" dirty="0" smtClean="0"/>
              <a:t> задали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відеогра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формує</a:t>
            </a:r>
            <a:r>
              <a:rPr lang="ru-RU" dirty="0" smtClean="0"/>
              <a:t> </a:t>
            </a:r>
            <a:r>
              <a:rPr lang="ru-RU" dirty="0" err="1" smtClean="0"/>
              <a:t>лабіринт</a:t>
            </a:r>
            <a:r>
              <a:rPr lang="ru-RU" dirty="0" smtClean="0"/>
              <a:t>,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часову</a:t>
            </a:r>
            <a:r>
              <a:rPr lang="ru-RU" dirty="0" smtClean="0"/>
              <a:t> межу, так </a:t>
            </a:r>
            <a:r>
              <a:rPr lang="ru-RU" dirty="0" err="1" smtClean="0"/>
              <a:t>що</a:t>
            </a:r>
            <a:r>
              <a:rPr lang="ru-RU" dirty="0" smtClean="0"/>
              <a:t> на кожному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гравці</a:t>
            </a:r>
            <a:r>
              <a:rPr lang="ru-RU" dirty="0" smtClean="0"/>
              <a:t> </a:t>
            </a:r>
            <a:r>
              <a:rPr lang="ru-RU" dirty="0" err="1" smtClean="0"/>
              <a:t>намагаються</a:t>
            </a:r>
            <a:r>
              <a:rPr lang="ru-RU" dirty="0" smtClean="0"/>
              <a:t> </a:t>
            </a:r>
            <a:r>
              <a:rPr lang="ru-RU" dirty="0" err="1" smtClean="0"/>
              <a:t>відповісти</a:t>
            </a:r>
            <a:r>
              <a:rPr lang="ru-RU" dirty="0" smtClean="0"/>
              <a:t> на </a:t>
            </a:r>
            <a:r>
              <a:rPr lang="ru-RU" dirty="0" err="1" smtClean="0"/>
              <a:t>питання</a:t>
            </a:r>
            <a:r>
              <a:rPr lang="ru-RU" dirty="0" smtClean="0"/>
              <a:t>: "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можу</a:t>
            </a:r>
            <a:r>
              <a:rPr lang="ru-RU" dirty="0" smtClean="0"/>
              <a:t> я пройти через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лабіринт</a:t>
            </a:r>
            <a:r>
              <a:rPr lang="ru-RU" dirty="0" smtClean="0"/>
              <a:t> через 30 секунд? "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зацікавити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в тому, </a:t>
            </a:r>
            <a:r>
              <a:rPr lang="ru-RU" dirty="0" err="1" smtClean="0"/>
              <a:t>щоб</a:t>
            </a:r>
            <a:r>
              <a:rPr lang="ru-RU" dirty="0" smtClean="0"/>
              <a:t>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 </a:t>
            </a:r>
            <a:r>
              <a:rPr lang="ru-RU" dirty="0" err="1" smtClean="0"/>
              <a:t>виникали</a:t>
            </a:r>
            <a:r>
              <a:rPr lang="ru-RU" dirty="0" smtClean="0"/>
              <a:t> </a:t>
            </a:r>
            <a:r>
              <a:rPr lang="ru-RU" dirty="0" err="1" smtClean="0"/>
              <a:t>цікаві</a:t>
            </a:r>
            <a:r>
              <a:rPr lang="ru-RU" dirty="0" smtClean="0"/>
              <a:t> </a:t>
            </a:r>
            <a:r>
              <a:rPr lang="ru-RU" dirty="0" err="1" smtClean="0"/>
              <a:t>анімації</a:t>
            </a:r>
            <a:r>
              <a:rPr lang="ru-RU" dirty="0" smtClean="0"/>
              <a:t>, коли вони </a:t>
            </a:r>
            <a:r>
              <a:rPr lang="ru-RU" dirty="0" err="1" smtClean="0"/>
              <a:t>проходять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лабіринт</a:t>
            </a:r>
            <a:r>
              <a:rPr lang="ru-RU" dirty="0" smtClean="0"/>
              <a:t>, тому </a:t>
            </a:r>
            <a:r>
              <a:rPr lang="ru-RU" dirty="0" err="1" smtClean="0"/>
              <a:t>гравці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задавати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:" </a:t>
            </a:r>
            <a:r>
              <a:rPr lang="ru-RU" dirty="0" err="1" smtClean="0"/>
              <a:t>Цікаво</a:t>
            </a:r>
            <a:r>
              <a:rPr lang="ru-RU" dirty="0" smtClean="0"/>
              <a:t>, яка буде </a:t>
            </a:r>
            <a:r>
              <a:rPr lang="ru-RU" dirty="0" err="1" smtClean="0"/>
              <a:t>наступна</a:t>
            </a:r>
            <a:r>
              <a:rPr lang="ru-RU" dirty="0" smtClean="0"/>
              <a:t> </a:t>
            </a:r>
            <a:r>
              <a:rPr lang="ru-RU" dirty="0" err="1" smtClean="0"/>
              <a:t>анімація</a:t>
            </a:r>
            <a:r>
              <a:rPr lang="ru-RU" dirty="0" smtClean="0"/>
              <a:t>? " "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Ігри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добровільних</a:t>
            </a:r>
            <a:r>
              <a:rPr lang="ru-RU" dirty="0" smtClean="0"/>
              <a:t> систем контролю,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суперництво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повноваженнями</a:t>
            </a:r>
            <a:r>
              <a:rPr lang="ru-RU" dirty="0" smtClean="0"/>
              <a:t>, </a:t>
            </a:r>
            <a:r>
              <a:rPr lang="ru-RU" dirty="0" err="1" smtClean="0"/>
              <a:t>обмеженими</a:t>
            </a:r>
            <a:r>
              <a:rPr lang="ru-RU" dirty="0" smtClean="0"/>
              <a:t> правилами, з метою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незрівнянного</a:t>
            </a:r>
            <a:r>
              <a:rPr lang="ru-RU" dirty="0" smtClean="0"/>
              <a:t> результату.</a:t>
            </a:r>
          </a:p>
          <a:p>
            <a:r>
              <a:rPr lang="ru-RU" dirty="0" err="1" smtClean="0"/>
              <a:t>Еліот</a:t>
            </a:r>
            <a:r>
              <a:rPr lang="ru-RU" dirty="0" smtClean="0"/>
              <a:t> </a:t>
            </a:r>
            <a:r>
              <a:rPr lang="ru-RU" dirty="0" err="1" smtClean="0"/>
              <a:t>Аведон</a:t>
            </a:r>
            <a:r>
              <a:rPr lang="ru-RU" dirty="0" smtClean="0"/>
              <a:t> і Брайан </a:t>
            </a:r>
            <a:r>
              <a:rPr lang="ru-RU" dirty="0" err="1" smtClean="0"/>
              <a:t>Саттон-Сміт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[</a:t>
            </a:r>
            <a:r>
              <a:rPr lang="ru-RU" dirty="0" err="1" smtClean="0"/>
              <a:t>Гра</a:t>
            </a:r>
            <a:r>
              <a:rPr lang="ru-RU" dirty="0" smtClean="0"/>
              <a:t>]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інтерактивна</a:t>
            </a:r>
            <a:r>
              <a:rPr lang="ru-RU" dirty="0" smtClean="0"/>
              <a:t> структура </a:t>
            </a:r>
            <a:r>
              <a:rPr lang="ru-RU" dirty="0" err="1" smtClean="0"/>
              <a:t>ендогенного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, яка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гравців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 за мети.</a:t>
            </a:r>
          </a:p>
          <a:p>
            <a:r>
              <a:rPr lang="ru-RU" dirty="0" err="1" smtClean="0"/>
              <a:t>Грег</a:t>
            </a:r>
            <a:r>
              <a:rPr lang="ru-RU" dirty="0" smtClean="0"/>
              <a:t> </a:t>
            </a:r>
            <a:r>
              <a:rPr lang="ru-RU" dirty="0" err="1" smtClean="0"/>
              <a:t>Костикян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Таким чином,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вказує</a:t>
            </a:r>
            <a:r>
              <a:rPr lang="ru-RU" dirty="0" smtClean="0"/>
              <a:t> на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ключові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, </a:t>
            </a:r>
            <a:r>
              <a:rPr lang="ru-RU" dirty="0" err="1" smtClean="0"/>
              <a:t>важливі</a:t>
            </a:r>
            <a:r>
              <a:rPr lang="ru-RU" dirty="0" smtClean="0"/>
              <a:t> для </a:t>
            </a:r>
            <a:r>
              <a:rPr lang="ru-RU" dirty="0" err="1" smtClean="0"/>
              <a:t>ігор</a:t>
            </a:r>
            <a:r>
              <a:rPr lang="ru-RU" dirty="0" smtClean="0"/>
              <a:t>.</a:t>
            </a:r>
          </a:p>
          <a:p>
            <a:r>
              <a:rPr lang="en-US" dirty="0" smtClean="0"/>
              <a:t>Q1. </a:t>
            </a:r>
            <a:r>
              <a:rPr lang="ru-RU" dirty="0" err="1" smtClean="0"/>
              <a:t>Ігри</a:t>
            </a:r>
            <a:r>
              <a:rPr lang="ru-RU" dirty="0" smtClean="0"/>
              <a:t> </a:t>
            </a:r>
            <a:r>
              <a:rPr lang="ru-RU" dirty="0" err="1" smtClean="0"/>
              <a:t>вводяться</a:t>
            </a:r>
            <a:r>
              <a:rPr lang="ru-RU" dirty="0" smtClean="0"/>
              <a:t> </a:t>
            </a:r>
            <a:r>
              <a:rPr lang="ru-RU" dirty="0" err="1" smtClean="0"/>
              <a:t>навмисно</a:t>
            </a:r>
            <a:r>
              <a:rPr lang="ru-RU" dirty="0" smtClean="0"/>
              <a:t>.</a:t>
            </a:r>
          </a:p>
          <a:p>
            <a:r>
              <a:rPr lang="en-US" dirty="0" smtClean="0"/>
              <a:t>Q2. </a:t>
            </a:r>
            <a:r>
              <a:rPr lang="ru-RU" dirty="0" err="1" smtClean="0"/>
              <a:t>Ігри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.</a:t>
            </a:r>
          </a:p>
          <a:p>
            <a:r>
              <a:rPr lang="en-US" dirty="0" smtClean="0"/>
              <a:t>Q3. </a:t>
            </a:r>
            <a:r>
              <a:rPr lang="ru-RU" dirty="0" err="1" smtClean="0"/>
              <a:t>Ігри</a:t>
            </a:r>
            <a:r>
              <a:rPr lang="ru-RU" dirty="0" smtClean="0"/>
              <a:t> </a:t>
            </a:r>
            <a:r>
              <a:rPr lang="ru-RU" dirty="0" err="1" smtClean="0"/>
              <a:t>конфліктують</a:t>
            </a:r>
            <a:r>
              <a:rPr lang="ru-RU" dirty="0" smtClean="0"/>
              <a:t>.</a:t>
            </a:r>
          </a:p>
          <a:p>
            <a:r>
              <a:rPr lang="en-US" dirty="0" smtClean="0"/>
              <a:t>Q4. </a:t>
            </a:r>
            <a:r>
              <a:rPr lang="ru-RU" dirty="0" err="1" smtClean="0"/>
              <a:t>Ігри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правила.</a:t>
            </a:r>
          </a:p>
          <a:p>
            <a:r>
              <a:rPr lang="en-US" dirty="0" smtClean="0"/>
              <a:t>Q5 </a:t>
            </a:r>
            <a:r>
              <a:rPr lang="ru-RU" dirty="0" err="1" smtClean="0"/>
              <a:t>Ігри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переможені</a:t>
            </a:r>
            <a:r>
              <a:rPr lang="ru-RU" dirty="0" smtClean="0"/>
              <a:t> та </a:t>
            </a:r>
            <a:r>
              <a:rPr lang="ru-RU" dirty="0" err="1" smtClean="0"/>
              <a:t>втрачені</a:t>
            </a:r>
            <a:r>
              <a:rPr lang="ru-RU" dirty="0" smtClean="0"/>
              <a:t>.? " "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правило, подумайте про </a:t>
            </a:r>
            <a:r>
              <a:rPr lang="ru-RU" dirty="0" err="1" smtClean="0"/>
              <a:t>почуття</a:t>
            </a:r>
            <a:r>
              <a:rPr lang="ru-RU" dirty="0" smtClean="0"/>
              <a:t> ваших </a:t>
            </a:r>
            <a:r>
              <a:rPr lang="ru-RU" dirty="0" err="1" smtClean="0"/>
              <a:t>гравців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предметів</a:t>
            </a:r>
            <a:r>
              <a:rPr lang="ru-RU" dirty="0" smtClean="0"/>
              <a:t>, </a:t>
            </a:r>
            <a:r>
              <a:rPr lang="ru-RU" dirty="0" err="1" smtClean="0"/>
              <a:t>об'єктів</a:t>
            </a:r>
            <a:r>
              <a:rPr lang="ru-RU" dirty="0" smtClean="0"/>
              <a:t> та </a:t>
            </a:r>
            <a:r>
              <a:rPr lang="ru-RU" dirty="0" err="1" smtClean="0"/>
              <a:t>підрахунку</a:t>
            </a:r>
            <a:r>
              <a:rPr lang="ru-RU" dirty="0" smtClean="0"/>
              <a:t> </a:t>
            </a:r>
            <a:r>
              <a:rPr lang="ru-RU" dirty="0" err="1" smtClean="0"/>
              <a:t>очок</a:t>
            </a:r>
            <a:r>
              <a:rPr lang="ru-RU" dirty="0" smtClean="0"/>
              <a:t> у </a:t>
            </a:r>
            <a:r>
              <a:rPr lang="ru-RU" dirty="0" err="1" smtClean="0"/>
              <a:t>вашій</a:t>
            </a:r>
            <a:r>
              <a:rPr lang="ru-RU" dirty="0" smtClean="0"/>
              <a:t> </a:t>
            </a:r>
            <a:r>
              <a:rPr lang="ru-RU" dirty="0" err="1" smtClean="0"/>
              <a:t>грі</a:t>
            </a:r>
            <a:r>
              <a:rPr lang="ru-RU" dirty="0" smtClean="0"/>
              <a:t>. Задайте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●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цінне</a:t>
            </a:r>
            <a:r>
              <a:rPr lang="ru-RU" dirty="0" smtClean="0"/>
              <a:t> для </a:t>
            </a:r>
            <a:r>
              <a:rPr lang="ru-RU" dirty="0" err="1" smtClean="0"/>
              <a:t>гравців</a:t>
            </a:r>
            <a:r>
              <a:rPr lang="ru-RU" dirty="0" smtClean="0"/>
              <a:t> в </a:t>
            </a:r>
            <a:r>
              <a:rPr lang="ru-RU" dirty="0" err="1" smtClean="0"/>
              <a:t>моїй</a:t>
            </a:r>
            <a:r>
              <a:rPr lang="ru-RU" dirty="0" smtClean="0"/>
              <a:t> </a:t>
            </a:r>
            <a:r>
              <a:rPr lang="ru-RU" dirty="0" err="1" smtClean="0"/>
              <a:t>грі</a:t>
            </a:r>
            <a:r>
              <a:rPr lang="ru-RU" dirty="0" smtClean="0"/>
              <a:t>?</a:t>
            </a:r>
          </a:p>
          <a:p>
            <a:r>
              <a:rPr lang="ru-RU" dirty="0" smtClean="0"/>
              <a:t>●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 </a:t>
            </a:r>
            <a:r>
              <a:rPr lang="ru-RU" dirty="0" err="1" smtClean="0"/>
              <a:t>досягти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більшої</a:t>
            </a:r>
            <a:r>
              <a:rPr lang="ru-RU" dirty="0" smtClean="0"/>
              <a:t> ц</a:t>
            </a:r>
            <a:r>
              <a:rPr lang="uk-UA" dirty="0" smtClean="0"/>
              <a:t>і</a:t>
            </a:r>
            <a:r>
              <a:rPr lang="ru-RU" dirty="0" err="1" smtClean="0"/>
              <a:t>нності</a:t>
            </a:r>
            <a:r>
              <a:rPr lang="ru-RU" dirty="0" smtClean="0"/>
              <a:t> </a:t>
            </a:r>
            <a:r>
              <a:rPr lang="ru-RU" dirty="0" err="1" smtClean="0"/>
              <a:t>чогось</a:t>
            </a:r>
            <a:r>
              <a:rPr lang="ru-RU" dirty="0" smtClean="0"/>
              <a:t>?</a:t>
            </a:r>
          </a:p>
          <a:p>
            <a:r>
              <a:rPr lang="ru-RU" dirty="0" smtClean="0"/>
              <a:t>● Яка </a:t>
            </a:r>
            <a:r>
              <a:rPr lang="ru-RU" dirty="0" err="1" smtClean="0"/>
              <a:t>взаємозв'язок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цінністю</a:t>
            </a:r>
            <a:r>
              <a:rPr lang="ru-RU" dirty="0" smtClean="0"/>
              <a:t> та </a:t>
            </a:r>
            <a:r>
              <a:rPr lang="ru-RU" dirty="0" err="1" smtClean="0"/>
              <a:t>мотивацією</a:t>
            </a:r>
            <a:r>
              <a:rPr lang="ru-RU" dirty="0" smtClean="0"/>
              <a:t> в </a:t>
            </a:r>
            <a:r>
              <a:rPr lang="ru-RU" dirty="0" err="1" smtClean="0"/>
              <a:t>грі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Пам'ятайте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цінність</a:t>
            </a:r>
            <a:r>
              <a:rPr lang="ru-RU" dirty="0" smtClean="0"/>
              <a:t> </a:t>
            </a:r>
            <a:r>
              <a:rPr lang="ru-RU" dirty="0" err="1" smtClean="0"/>
              <a:t>предметів</a:t>
            </a:r>
            <a:r>
              <a:rPr lang="ru-RU" dirty="0" smtClean="0"/>
              <a:t> і </a:t>
            </a:r>
            <a:r>
              <a:rPr lang="ru-RU" dirty="0" err="1" smtClean="0"/>
              <a:t>оцінка</a:t>
            </a:r>
            <a:r>
              <a:rPr lang="ru-RU" dirty="0" smtClean="0"/>
              <a:t> в </a:t>
            </a:r>
            <a:r>
              <a:rPr lang="ru-RU" dirty="0" err="1" smtClean="0"/>
              <a:t>грі</a:t>
            </a:r>
            <a:r>
              <a:rPr lang="ru-RU" dirty="0" smtClean="0"/>
              <a:t> є прямим </a:t>
            </a:r>
            <a:r>
              <a:rPr lang="ru-RU" dirty="0" err="1" smtClean="0"/>
              <a:t>відображенням</a:t>
            </a:r>
            <a:r>
              <a:rPr lang="ru-RU" dirty="0" smtClean="0"/>
              <a:t> того,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гравців</a:t>
            </a:r>
            <a:r>
              <a:rPr lang="ru-RU" dirty="0" smtClean="0"/>
              <a:t> </a:t>
            </a:r>
            <a:r>
              <a:rPr lang="ru-RU" dirty="0" err="1" smtClean="0"/>
              <a:t>турбується</a:t>
            </a:r>
            <a:r>
              <a:rPr lang="ru-RU" dirty="0" smtClean="0"/>
              <a:t> про </a:t>
            </a:r>
            <a:r>
              <a:rPr lang="ru-RU" dirty="0" err="1" smtClean="0"/>
              <a:t>успіх</a:t>
            </a:r>
            <a:r>
              <a:rPr lang="ru-RU" dirty="0" smtClean="0"/>
              <a:t> у </a:t>
            </a:r>
            <a:r>
              <a:rPr lang="ru-RU" dirty="0" err="1" smtClean="0"/>
              <a:t>вашій</a:t>
            </a:r>
            <a:r>
              <a:rPr lang="ru-RU" dirty="0" smtClean="0"/>
              <a:t> </a:t>
            </a:r>
            <a:r>
              <a:rPr lang="ru-RU" dirty="0" err="1" smtClean="0"/>
              <a:t>грі</a:t>
            </a:r>
            <a:r>
              <a:rPr lang="ru-RU" dirty="0" smtClean="0"/>
              <a:t>. Подумавши про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дійсно</a:t>
            </a:r>
            <a:r>
              <a:rPr lang="ru-RU" dirty="0" smtClean="0"/>
              <a:t> </a:t>
            </a:r>
            <a:r>
              <a:rPr lang="ru-RU" dirty="0" err="1" smtClean="0"/>
              <a:t>цікавить</a:t>
            </a:r>
            <a:r>
              <a:rPr lang="ru-RU" dirty="0" smtClean="0"/>
              <a:t> </a:t>
            </a:r>
            <a:r>
              <a:rPr lang="ru-RU" dirty="0" err="1" smtClean="0"/>
              <a:t>гравців</a:t>
            </a:r>
            <a:r>
              <a:rPr lang="ru-RU" dirty="0" smtClean="0"/>
              <a:t> і </a:t>
            </a:r>
            <a:r>
              <a:rPr lang="ru-RU" dirty="0" err="1" smtClean="0"/>
              <a:t>чому</a:t>
            </a:r>
            <a:r>
              <a:rPr lang="ru-RU" dirty="0" smtClean="0"/>
              <a:t>, часто </a:t>
            </a:r>
            <a:r>
              <a:rPr lang="ru-RU" dirty="0" err="1" smtClean="0"/>
              <a:t>ви</a:t>
            </a:r>
            <a:r>
              <a:rPr lang="ru-RU" dirty="0" smtClean="0"/>
              <a:t> можете </a:t>
            </a:r>
            <a:r>
              <a:rPr lang="ru-RU" dirty="0" err="1" smtClean="0"/>
              <a:t>дізнатись</a:t>
            </a:r>
            <a:r>
              <a:rPr lang="ru-RU" dirty="0" smtClean="0"/>
              <a:t> про те, як </a:t>
            </a:r>
            <a:r>
              <a:rPr lang="ru-RU" dirty="0" err="1" smtClean="0"/>
              <a:t>можна</a:t>
            </a:r>
            <a:r>
              <a:rPr lang="ru-RU" baseline="0" dirty="0" smtClean="0"/>
              <a:t> </a:t>
            </a:r>
            <a:r>
              <a:rPr lang="ru-RU" dirty="0" err="1" smtClean="0"/>
              <a:t>покращити</a:t>
            </a:r>
            <a:r>
              <a:rPr lang="ru-RU" dirty="0" smtClean="0"/>
              <a:t> свою </a:t>
            </a:r>
            <a:r>
              <a:rPr lang="ru-RU" dirty="0" err="1" smtClean="0"/>
              <a:t>гру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baseline="0" dirty="0" smtClean="0"/>
              <a:t> правило</a:t>
            </a:r>
            <a:r>
              <a:rPr lang="ru-RU" dirty="0" smtClean="0"/>
              <a:t>, подумайте про </a:t>
            </a:r>
            <a:r>
              <a:rPr lang="ru-RU" dirty="0" err="1" smtClean="0"/>
              <a:t>проблеми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ваші</a:t>
            </a:r>
            <a:r>
              <a:rPr lang="ru-RU" dirty="0" smtClean="0"/>
              <a:t> </a:t>
            </a:r>
            <a:r>
              <a:rPr lang="ru-RU" dirty="0" err="1" smtClean="0"/>
              <a:t>гравці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вирішити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досягти</a:t>
            </a:r>
            <a:r>
              <a:rPr lang="ru-RU" dirty="0" smtClean="0"/>
              <a:t> </a:t>
            </a:r>
            <a:r>
              <a:rPr lang="ru-RU" dirty="0" err="1" smtClean="0"/>
              <a:t>успіху</a:t>
            </a:r>
            <a:r>
              <a:rPr lang="ru-RU" dirty="0" smtClean="0"/>
              <a:t> у </a:t>
            </a:r>
            <a:r>
              <a:rPr lang="ru-RU" dirty="0" err="1" smtClean="0"/>
              <a:t>вашій</a:t>
            </a:r>
            <a:r>
              <a:rPr lang="ru-RU" dirty="0" smtClean="0"/>
              <a:t> </a:t>
            </a:r>
            <a:r>
              <a:rPr lang="ru-RU" dirty="0" err="1" smtClean="0"/>
              <a:t>грі</a:t>
            </a:r>
            <a:r>
              <a:rPr lang="ru-RU" dirty="0" smtClean="0"/>
              <a:t>, для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 є </a:t>
            </a:r>
            <a:r>
              <a:rPr lang="ru-RU" dirty="0" err="1" smtClean="0"/>
              <a:t>проблеми</a:t>
            </a:r>
            <a:r>
              <a:rPr lang="ru-RU" dirty="0" smtClean="0"/>
              <a:t> для </a:t>
            </a:r>
            <a:r>
              <a:rPr lang="ru-RU" dirty="0" err="1" smtClean="0"/>
              <a:t>вирішення</a:t>
            </a:r>
            <a:r>
              <a:rPr lang="ru-RU" dirty="0" smtClean="0"/>
              <a:t>. </a:t>
            </a:r>
            <a:r>
              <a:rPr lang="ru-RU" dirty="0" err="1" smtClean="0"/>
              <a:t>Поставте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● </a:t>
            </a:r>
            <a:r>
              <a:rPr lang="uk-UA" dirty="0" smtClean="0">
                <a:solidFill>
                  <a:srgbClr val="002060"/>
                </a:solidFill>
              </a:rPr>
              <a:t>Які завдання гра ставить перед гравцями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/>
              <a:t>● </a:t>
            </a:r>
            <a:r>
              <a:rPr lang="uk-UA" dirty="0" smtClean="0">
                <a:solidFill>
                  <a:srgbClr val="002060"/>
                </a:solidFill>
              </a:rPr>
              <a:t>Чи існують приховані завдання, які треба вирішити, в процесі </a:t>
            </a:r>
            <a:r>
              <a:rPr lang="uk-UA" dirty="0" err="1" smtClean="0">
                <a:solidFill>
                  <a:srgbClr val="002060"/>
                </a:solidFill>
              </a:rPr>
              <a:t>геймплею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/>
              <a:t>● </a:t>
            </a:r>
            <a:r>
              <a:rPr lang="uk-UA" dirty="0" smtClean="0">
                <a:solidFill>
                  <a:srgbClr val="002060"/>
                </a:solidFill>
              </a:rPr>
              <a:t>Як гра може генерувати нові завдання, щоб гравці поверталися до гри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Механіка</a:t>
            </a:r>
            <a:r>
              <a:rPr lang="ru-RU" dirty="0" smtClean="0"/>
              <a:t>: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процедури</a:t>
            </a:r>
            <a:r>
              <a:rPr lang="ru-RU" dirty="0" smtClean="0"/>
              <a:t> та правила </a:t>
            </a:r>
            <a:r>
              <a:rPr lang="ru-RU" dirty="0" err="1" smtClean="0"/>
              <a:t>вашої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. </a:t>
            </a:r>
            <a:r>
              <a:rPr lang="ru-RU" dirty="0" err="1" smtClean="0"/>
              <a:t>Механіка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описує</a:t>
            </a:r>
            <a:r>
              <a:rPr lang="ru-RU" baseline="0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 </a:t>
            </a:r>
            <a:r>
              <a:rPr lang="ru-RU" dirty="0" err="1" smtClean="0"/>
              <a:t>вашої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, як </a:t>
            </a:r>
            <a:r>
              <a:rPr lang="ru-RU" dirty="0" err="1" smtClean="0"/>
              <a:t>гравці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і не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досягти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порівнювати</a:t>
            </a:r>
            <a:r>
              <a:rPr lang="ru-RU" dirty="0" smtClean="0"/>
              <a:t> </a:t>
            </a:r>
            <a:r>
              <a:rPr lang="ru-RU" dirty="0" err="1" smtClean="0"/>
              <a:t>ігри</a:t>
            </a:r>
            <a:r>
              <a:rPr lang="ru-RU" dirty="0" smtClean="0"/>
              <a:t> з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лінійними</a:t>
            </a:r>
            <a:r>
              <a:rPr lang="ru-RU" dirty="0" smtClean="0"/>
              <a:t> </a:t>
            </a:r>
            <a:r>
              <a:rPr lang="ru-RU" dirty="0" err="1" smtClean="0"/>
              <a:t>розважальними</a:t>
            </a:r>
            <a:r>
              <a:rPr lang="ru-RU" dirty="0" smtClean="0"/>
              <a:t> </a:t>
            </a:r>
            <a:r>
              <a:rPr lang="ru-RU" dirty="0" err="1" smtClean="0"/>
              <a:t>враженнями</a:t>
            </a:r>
            <a:r>
              <a:rPr lang="ru-RU" dirty="0" smtClean="0"/>
              <a:t> (книги, </a:t>
            </a:r>
            <a:r>
              <a:rPr lang="ru-RU" dirty="0" err="1" smtClean="0"/>
              <a:t>фільми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),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зауважите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той час як </a:t>
            </a:r>
            <a:r>
              <a:rPr lang="ru-RU" dirty="0" err="1" smtClean="0"/>
              <a:t>лінійний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в себе </a:t>
            </a:r>
            <a:r>
              <a:rPr lang="ru-RU" dirty="0" err="1" smtClean="0"/>
              <a:t>технологію</a:t>
            </a:r>
            <a:r>
              <a:rPr lang="ru-RU" dirty="0" smtClean="0"/>
              <a:t>, </a:t>
            </a:r>
            <a:r>
              <a:rPr lang="ru-RU" dirty="0" err="1" smtClean="0"/>
              <a:t>історію</a:t>
            </a:r>
            <a:r>
              <a:rPr lang="ru-RU" dirty="0" smtClean="0"/>
              <a:t> та </a:t>
            </a:r>
            <a:r>
              <a:rPr lang="ru-RU" dirty="0" err="1" smtClean="0"/>
              <a:t>естетику</a:t>
            </a:r>
            <a:r>
              <a:rPr lang="ru-RU" dirty="0" smtClean="0"/>
              <a:t>, вони не </a:t>
            </a:r>
            <a:r>
              <a:rPr lang="ru-RU" dirty="0" err="1" smtClean="0"/>
              <a:t>включають</a:t>
            </a:r>
            <a:r>
              <a:rPr lang="ru-RU" dirty="0" smtClean="0"/>
              <a:t> </a:t>
            </a:r>
            <a:r>
              <a:rPr lang="ru-RU" dirty="0" err="1" smtClean="0"/>
              <a:t>механіки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механіки</a:t>
            </a:r>
            <a:r>
              <a:rPr lang="ru-RU" baseline="0" dirty="0" smtClean="0"/>
              <a:t> </a:t>
            </a:r>
            <a:r>
              <a:rPr lang="ru-RU" dirty="0" err="1" smtClean="0"/>
              <a:t>роблять</a:t>
            </a:r>
            <a:r>
              <a:rPr lang="ru-RU" dirty="0" smtClean="0"/>
              <a:t> </a:t>
            </a:r>
            <a:r>
              <a:rPr lang="ru-RU" dirty="0" err="1" smtClean="0"/>
              <a:t>гру</a:t>
            </a:r>
            <a:r>
              <a:rPr lang="ru-RU" dirty="0" smtClean="0"/>
              <a:t> </a:t>
            </a:r>
            <a:r>
              <a:rPr lang="ru-RU" dirty="0" err="1" smtClean="0"/>
              <a:t>ігровою</a:t>
            </a:r>
            <a:r>
              <a:rPr lang="ru-RU" dirty="0" smtClean="0"/>
              <a:t>. Коли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сформуєте</a:t>
            </a:r>
            <a:r>
              <a:rPr lang="ru-RU" dirty="0" smtClean="0"/>
              <a:t> комплект </a:t>
            </a:r>
            <a:r>
              <a:rPr lang="ru-RU" dirty="0" err="1" smtClean="0"/>
              <a:t>механіки</a:t>
            </a:r>
            <a:r>
              <a:rPr lang="ru-RU" dirty="0" smtClean="0"/>
              <a:t> як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вашого</a:t>
            </a:r>
            <a:r>
              <a:rPr lang="ru-RU" dirty="0" smtClean="0"/>
              <a:t> </a:t>
            </a:r>
            <a:r>
              <a:rPr lang="ru-RU" dirty="0" err="1" smtClean="0"/>
              <a:t>геймплея</a:t>
            </a:r>
            <a:r>
              <a:rPr lang="ru-RU" dirty="0" smtClean="0"/>
              <a:t>, вам </a:t>
            </a:r>
            <a:r>
              <a:rPr lang="ru-RU" dirty="0" err="1" smtClean="0"/>
              <a:t>потрібно</a:t>
            </a:r>
            <a:r>
              <a:rPr lang="ru-RU" dirty="0" smtClean="0"/>
              <a:t> буде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технологію</a:t>
            </a:r>
            <a:r>
              <a:rPr lang="ru-RU" dirty="0" smtClean="0"/>
              <a:t>, яка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baseline="0" dirty="0" smtClean="0"/>
              <a:t> </a:t>
            </a:r>
            <a:r>
              <a:rPr lang="ru-RU" dirty="0" err="1" smtClean="0"/>
              <a:t>підтримувати</a:t>
            </a:r>
            <a:r>
              <a:rPr lang="ru-RU" dirty="0" smtClean="0"/>
              <a:t>, </a:t>
            </a:r>
            <a:r>
              <a:rPr lang="ru-RU" dirty="0" err="1" smtClean="0"/>
              <a:t>естетику</a:t>
            </a:r>
            <a:r>
              <a:rPr lang="ru-RU" dirty="0" smtClean="0"/>
              <a:t>, яка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підкреслює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baseline="0" dirty="0" smtClean="0"/>
              <a:t> </a:t>
            </a:r>
            <a:r>
              <a:rPr lang="ru-RU" dirty="0" err="1" smtClean="0"/>
              <a:t>гравцям</a:t>
            </a:r>
            <a:r>
              <a:rPr lang="ru-RU" dirty="0" smtClean="0"/>
              <a:t>, і </a:t>
            </a:r>
            <a:r>
              <a:rPr lang="ru-RU" dirty="0" err="1" smtClean="0"/>
              <a:t>історію</a:t>
            </a:r>
            <a:r>
              <a:rPr lang="ru-RU" dirty="0" smtClean="0"/>
              <a:t>, яка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вашій</a:t>
            </a:r>
            <a:r>
              <a:rPr lang="ru-RU" dirty="0" smtClean="0"/>
              <a:t> (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дивній</a:t>
            </a:r>
            <a:r>
              <a:rPr lang="ru-RU" dirty="0" smtClean="0"/>
              <a:t>) </a:t>
            </a:r>
            <a:r>
              <a:rPr lang="ru-RU" dirty="0" err="1" smtClean="0"/>
              <a:t>механіці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для </a:t>
            </a:r>
            <a:r>
              <a:rPr lang="ru-RU" dirty="0" err="1" smtClean="0"/>
              <a:t>гравців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Щоб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використовувати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правило,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розгляньте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кожен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елемент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окремо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потім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разом у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цілому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Задайте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собі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питання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uk-UA" dirty="0" smtClean="0">
                <a:solidFill>
                  <a:srgbClr val="002060"/>
                </a:solidFill>
              </a:rPr>
              <a:t>Чи використовуються в грі всі чотири елементи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uk-UA" dirty="0" smtClean="0">
                <a:solidFill>
                  <a:srgbClr val="002060"/>
                </a:solidFill>
              </a:rPr>
              <a:t>Як вдосконалити гру за рахунок покращення цих елементів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uk-UA" dirty="0" smtClean="0">
                <a:solidFill>
                  <a:srgbClr val="002060"/>
                </a:solidFill>
              </a:rPr>
              <a:t>Чи ці чотири елементи в поєднанні не </a:t>
            </a:r>
            <a:r>
              <a:rPr lang="uk-UA" dirty="0" err="1" smtClean="0">
                <a:solidFill>
                  <a:srgbClr val="002060"/>
                </a:solidFill>
              </a:rPr>
              <a:t>протирічать</a:t>
            </a:r>
            <a:r>
              <a:rPr lang="uk-UA" dirty="0" smtClean="0">
                <a:solidFill>
                  <a:srgbClr val="002060"/>
                </a:solidFill>
              </a:rPr>
              <a:t> один одному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Задайте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собі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питання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uk-UA" dirty="0" smtClean="0">
                <a:solidFill>
                  <a:srgbClr val="002060"/>
                </a:solidFill>
              </a:rPr>
              <a:t>Які елементи гри роблять отримання досвіду приємним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uk-UA" dirty="0" smtClean="0">
                <a:solidFill>
                  <a:srgbClr val="002060"/>
                </a:solidFill>
              </a:rPr>
              <a:t>Які елементи гри обмежують досвід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uk-UA" dirty="0" smtClean="0">
                <a:solidFill>
                  <a:srgbClr val="002060"/>
                </a:solidFill>
              </a:rPr>
              <a:t>Як можна змінити елементи гри для покращення досвіду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Правило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об'єднання</a:t>
            </a: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Задайте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собі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питання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uk-UA" dirty="0" smtClean="0">
                <a:solidFill>
                  <a:srgbClr val="002060"/>
                </a:solidFill>
              </a:rPr>
              <a:t>Якою є основна тема гри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uk-UA" dirty="0" smtClean="0">
                <a:solidFill>
                  <a:srgbClr val="002060"/>
                </a:solidFill>
              </a:rPr>
              <a:t>Чи використовуються всі засоби для посилення цієї теми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  <a:endParaRPr lang="uk-UA" dirty="0" smtClean="0">
              <a:solidFill>
                <a:srgbClr val="00206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uk-UA" dirty="0" smtClean="0">
                <a:solidFill>
                  <a:srgbClr val="002060"/>
                </a:solidFill>
              </a:rPr>
              <a:t>Чи використовуються елементи </a:t>
            </a:r>
            <a:r>
              <a:rPr lang="uk-UA" dirty="0" err="1" smtClean="0">
                <a:solidFill>
                  <a:srgbClr val="002060"/>
                </a:solidFill>
              </a:rPr>
              <a:t>тетради</a:t>
            </a:r>
            <a:r>
              <a:rPr lang="uk-UA" dirty="0" smtClean="0">
                <a:solidFill>
                  <a:srgbClr val="002060"/>
                </a:solidFill>
              </a:rPr>
              <a:t> для посилення теми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Правило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об'єднання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дуже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добре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працює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 правилом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тетрад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Використовуйте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тетради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щоб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відокремити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елементи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своєї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і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могли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легше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вивчати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їх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 точки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зору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єдиної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теми.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Правило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нескінченного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натхнення</a:t>
            </a: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Задайте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собі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питання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uk-UA" sz="1200" dirty="0" smtClean="0">
                <a:solidFill>
                  <a:srgbClr val="002060"/>
                </a:solidFill>
              </a:rPr>
              <a:t>Яким досвідом у моєму житті я би хотів поділитися з іншими</a:t>
            </a:r>
            <a:r>
              <a:rPr lang="en-US" sz="1200" dirty="0" smtClean="0">
                <a:solidFill>
                  <a:srgbClr val="002060"/>
                </a:solidFill>
              </a:rPr>
              <a:t>?</a:t>
            </a:r>
            <a:endParaRPr lang="ru-RU" sz="1200" dirty="0" smtClean="0">
              <a:solidFill>
                <a:srgbClr val="002060"/>
              </a:solidFill>
            </a:endParaRPr>
          </a:p>
          <a:p>
            <a:pPr lvl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uk-UA" sz="1200" dirty="0" smtClean="0">
                <a:solidFill>
                  <a:srgbClr val="002060"/>
                </a:solidFill>
              </a:rPr>
              <a:t>Яким способом можна зафіксувати цей досвід та відобразити у грі</a:t>
            </a:r>
            <a:r>
              <a:rPr lang="en-US" sz="1200" dirty="0" smtClean="0">
                <a:solidFill>
                  <a:srgbClr val="002060"/>
                </a:solidFill>
              </a:rPr>
              <a:t>?</a:t>
            </a:r>
            <a:endParaRPr lang="ru-RU" sz="1200" dirty="0" smtClean="0">
              <a:solidFill>
                <a:srgbClr val="002060"/>
              </a:solidFill>
            </a:endParaRPr>
          </a:p>
          <a:p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Використання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цього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правила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вимагає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відкритого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розуму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великої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фантазії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Вам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потрібно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шукати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вас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почуття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і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спостерігати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всім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навколо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вас.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Задайте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собі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питання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uk-UA" sz="1200" dirty="0" smtClean="0">
                <a:solidFill>
                  <a:srgbClr val="002060"/>
                </a:solidFill>
              </a:rPr>
              <a:t>Які проблеми намагаюся вирішити</a:t>
            </a:r>
            <a:r>
              <a:rPr lang="en-US" sz="1200" dirty="0" smtClean="0">
                <a:solidFill>
                  <a:srgbClr val="002060"/>
                </a:solidFill>
              </a:rPr>
              <a:t>?</a:t>
            </a:r>
            <a:endParaRPr lang="ru-RU" sz="1200" dirty="0" smtClean="0">
              <a:solidFill>
                <a:srgbClr val="002060"/>
              </a:solidFill>
            </a:endParaRPr>
          </a:p>
          <a:p>
            <a:pPr lvl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uk-UA" sz="1200" dirty="0" smtClean="0">
                <a:solidFill>
                  <a:srgbClr val="002060"/>
                </a:solidFill>
              </a:rPr>
              <a:t>Чи гра є найкращим вирішенням</a:t>
            </a:r>
            <a:r>
              <a:rPr lang="en-US" sz="1200" dirty="0" smtClean="0">
                <a:solidFill>
                  <a:srgbClr val="002060"/>
                </a:solidFill>
              </a:rPr>
              <a:t>?</a:t>
            </a:r>
            <a:endParaRPr lang="uk-UA" sz="1200" dirty="0" smtClean="0">
              <a:solidFill>
                <a:srgbClr val="00206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uk-UA" sz="1200" dirty="0" smtClean="0">
                <a:solidFill>
                  <a:srgbClr val="002060"/>
                </a:solidFill>
              </a:rPr>
              <a:t>Коли можна</a:t>
            </a:r>
            <a:r>
              <a:rPr lang="ru-RU" sz="1200" dirty="0" smtClean="0">
                <a:solidFill>
                  <a:srgbClr val="002060"/>
                </a:solidFill>
              </a:rPr>
              <a:t> буде </a:t>
            </a:r>
            <a:r>
              <a:rPr lang="uk-UA" sz="1200" dirty="0" smtClean="0">
                <a:solidFill>
                  <a:srgbClr val="002060"/>
                </a:solidFill>
              </a:rPr>
              <a:t>вважати, що проблема вирішена</a:t>
            </a:r>
            <a:r>
              <a:rPr lang="en-US" sz="1200" dirty="0" smtClean="0">
                <a:solidFill>
                  <a:srgbClr val="002060"/>
                </a:solidFill>
              </a:rPr>
              <a:t>?</a:t>
            </a:r>
            <a:endParaRPr lang="ru-RU" sz="1200" dirty="0" smtClean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навички необхідні дизайнеру гри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Анімація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персонажів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здаватися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живими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слово "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анімація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дарувати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 "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анімації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персонажа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</a:t>
            </a:r>
            <a:r>
              <a:rPr lang="uk-UA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uk-UA" sz="22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двері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ігрових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дизайнерських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бачив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Антропологія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Ви будете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вивчати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вашу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аудиторію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природному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намагаючись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з'ясувати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 бажання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могли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задовольнити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Архітектура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Ви будете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проектувати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будете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проектувати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Знайомство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світом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2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 та просторами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дасть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ігрових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світів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Мозковий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штурм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вам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доведеться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десятками</a:t>
            </a:r>
            <a:r>
              <a:rPr lang="ru-RU" sz="22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сотнями.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Фільтр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№ 1: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Художній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імпульс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найбільш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персональний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фільтр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Фільтр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№ 2: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Демографічні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показники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для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вашої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швидше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все, буде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призначена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визначена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вікова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аудиторія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Фільтр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№ 3: Дизайн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досвіду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Фільтр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№ 4: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Інновації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Фільтр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№ 5: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Бізнес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маркетинг: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Ігровий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бізнес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бізнес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і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дизайнери</a:t>
            </a: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хочуть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продавати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свої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ігри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повинні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враховувати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реалії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цього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Фільтр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№ 6: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Інженерія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її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побудуєте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ідея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просто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ідея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Фільтр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№ 7: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Соціальні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громадські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завдання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часто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</a:t>
            </a:r>
            <a:r>
              <a:rPr lang="uk-U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є виконувати соціальні та громадські завдання.</a:t>
            </a:r>
          </a:p>
          <a:p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Фільтр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№8: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Playtesting</a:t>
            </a:r>
            <a:r>
              <a:rPr lang="uk-U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Вісім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фільтрів</a:t>
            </a: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Задайте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собі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вісім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ключових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питань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відчуває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себе добре?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буде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цільова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аудиторія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як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достатньо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добре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розроблена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досить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романтична?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буде продана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технічно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можливо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побудувати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цю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відповідає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нашим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соціальним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громадським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цілям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достатньо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настільки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наскільки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грає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програвачі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деяких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ситуаціях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існувати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більше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фільтрів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Наприклад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освітній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також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доведеться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відповідати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запитання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"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дає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вчити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вона повинна? "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Якщо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ваш дизайн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потребує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більше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фільтрів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не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забувайте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 них.</a:t>
            </a:r>
          </a:p>
          <a:p>
            <a:endParaRPr lang="uk-U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1960-х роках, коли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розробка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програмного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забезпечення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була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відносно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новою,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програмісти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робили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</a:t>
            </a:r>
            <a:r>
              <a:rPr lang="uk-U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ізні</a:t>
            </a:r>
            <a:r>
              <a:rPr lang="uk-U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здогадки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 те,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скільки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часу треба для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кодування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Часто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здогадки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були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помилковими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і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багато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програмних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проектів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були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збитковими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1970-х роках,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намагаючись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привести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певний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порядок до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цього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непередбачуваного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процесу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багато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розробників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прийняло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"модель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водоспаду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для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розробки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програмного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забезпечення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Тоді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 1986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році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Баррі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Бем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представив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іншу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модель, яка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більш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точно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стосувалася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реальному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розвитку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програмного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забезпечення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основному тут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присутні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три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чудові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ідеї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оцінка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ризиків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прототипи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цикл. Для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використання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</a:t>
            </a:r>
            <a:r>
              <a:rPr lang="uk-U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іральної</a:t>
            </a:r>
            <a:r>
              <a:rPr lang="uk-U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моделі треба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Продивитися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основний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дизайн.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Виявити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найбільший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ризик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вашому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дизайні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Побудувати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прототипи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пом'якшують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ризики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Перевірити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прототипи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Додати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зміни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тощо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</a:t>
            </a:r>
            <a:r>
              <a:rPr lang="en-US" dirty="0" smtClean="0"/>
              <a:t>’</a:t>
            </a:r>
            <a:r>
              <a:rPr lang="ru-RU" dirty="0" smtClean="0"/>
              <a:t>ять речей,</a:t>
            </a:r>
            <a:r>
              <a:rPr lang="ru-RU" baseline="0" dirty="0" smtClean="0"/>
              <a:t> як</a:t>
            </a:r>
            <a:r>
              <a:rPr lang="uk-UA" baseline="0" dirty="0" smtClean="0"/>
              <a:t>і подобаються жінкам</a:t>
            </a:r>
            <a:r>
              <a:rPr lang="en-US" baseline="0" dirty="0" smtClean="0"/>
              <a:t> </a:t>
            </a:r>
            <a:r>
              <a:rPr lang="ru-RU" baseline="0" dirty="0" smtClean="0"/>
              <a:t>в </a:t>
            </a:r>
            <a:r>
              <a:rPr lang="uk-UA" baseline="0" dirty="0" smtClean="0"/>
              <a:t>іграх</a:t>
            </a:r>
            <a:r>
              <a:rPr lang="en-US" baseline="0" dirty="0" smtClean="0"/>
              <a:t>:</a:t>
            </a:r>
            <a:endParaRPr lang="uk-UA" baseline="0" dirty="0" smtClean="0"/>
          </a:p>
          <a:p>
            <a:pPr marL="171450" indent="-171450">
              <a:buFontTx/>
              <a:buChar char="-"/>
            </a:pPr>
            <a:r>
              <a:rPr lang="uk-UA" baseline="0" dirty="0" smtClean="0"/>
              <a:t>Емоційність та почуття</a:t>
            </a:r>
          </a:p>
          <a:p>
            <a:pPr marL="171450" indent="-171450">
              <a:buFontTx/>
              <a:buChar char="-"/>
            </a:pPr>
            <a:r>
              <a:rPr lang="uk-UA" baseline="0" dirty="0" smtClean="0"/>
              <a:t>Реальний світ</a:t>
            </a:r>
          </a:p>
          <a:p>
            <a:pPr marL="171450" indent="-171450">
              <a:buFontTx/>
              <a:buChar char="-"/>
            </a:pPr>
            <a:r>
              <a:rPr lang="uk-UA" baseline="0" dirty="0" smtClean="0"/>
              <a:t>Виховання</a:t>
            </a:r>
          </a:p>
          <a:p>
            <a:pPr marL="171450" indent="-171450">
              <a:buFontTx/>
              <a:buChar char="-"/>
            </a:pPr>
            <a:r>
              <a:rPr lang="uk-UA" baseline="0" dirty="0" smtClean="0"/>
              <a:t>Діалог та вербальні головоломки</a:t>
            </a:r>
          </a:p>
          <a:p>
            <a:pPr marL="171450" indent="-171450">
              <a:buFontTx/>
              <a:buChar char="-"/>
            </a:pPr>
            <a:r>
              <a:rPr lang="uk-UA" baseline="0" dirty="0" smtClean="0"/>
              <a:t>Навчання за аналогією.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П</a:t>
            </a:r>
            <a:r>
              <a:rPr lang="en-US" dirty="0" smtClean="0"/>
              <a:t>’</a:t>
            </a:r>
            <a:r>
              <a:rPr lang="ru-RU" dirty="0" smtClean="0"/>
              <a:t>ять речей,</a:t>
            </a:r>
            <a:r>
              <a:rPr lang="ru-RU" baseline="0" dirty="0" smtClean="0"/>
              <a:t> як</a:t>
            </a:r>
            <a:r>
              <a:rPr lang="uk-UA" baseline="0" dirty="0" smtClean="0"/>
              <a:t>і подобаються чоловікам </a:t>
            </a:r>
            <a:r>
              <a:rPr lang="ru-RU" baseline="0" dirty="0" smtClean="0"/>
              <a:t>в </a:t>
            </a:r>
            <a:r>
              <a:rPr lang="uk-UA" baseline="0" dirty="0" smtClean="0"/>
              <a:t>іграх</a:t>
            </a:r>
            <a:r>
              <a:rPr lang="en-US" baseline="0" dirty="0" smtClean="0"/>
              <a:t>:</a:t>
            </a:r>
            <a:endParaRPr lang="uk-UA" baseline="0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uk-UA" baseline="0" dirty="0" smtClean="0"/>
              <a:t>Майстерність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uk-UA" baseline="0" dirty="0" smtClean="0"/>
              <a:t>Змагання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uk-UA" baseline="0" dirty="0" smtClean="0"/>
              <a:t>Знищення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uk-UA" baseline="0" dirty="0" smtClean="0"/>
              <a:t>Просторові головоломки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uk-UA" baseline="0" dirty="0" smtClean="0"/>
              <a:t>Метод спроб та помилок.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uk-UA" dirty="0" err="1" smtClean="0"/>
              <a:t>ідчуття</a:t>
            </a:r>
            <a:r>
              <a:rPr lang="ru-RU" dirty="0" smtClean="0"/>
              <a:t>. </a:t>
            </a:r>
            <a:r>
              <a:rPr lang="ru-RU" dirty="0" err="1" smtClean="0"/>
              <a:t>Бачити</a:t>
            </a:r>
            <a:r>
              <a:rPr lang="ru-RU" dirty="0" smtClean="0"/>
              <a:t> </a:t>
            </a:r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прекрасне</a:t>
            </a:r>
            <a:r>
              <a:rPr lang="ru-RU" dirty="0" smtClean="0"/>
              <a:t>, </a:t>
            </a:r>
            <a:r>
              <a:rPr lang="ru-RU" dirty="0" err="1" smtClean="0"/>
              <a:t>слухати</a:t>
            </a:r>
            <a:r>
              <a:rPr lang="ru-RU" dirty="0" smtClean="0"/>
              <a:t> </a:t>
            </a:r>
            <a:r>
              <a:rPr lang="ru-RU" dirty="0" err="1" smtClean="0"/>
              <a:t>музику</a:t>
            </a:r>
            <a:r>
              <a:rPr lang="ru-RU" dirty="0" smtClean="0"/>
              <a:t>, </a:t>
            </a:r>
            <a:r>
              <a:rPr lang="ru-RU" dirty="0" err="1" smtClean="0"/>
              <a:t>торкатись</a:t>
            </a:r>
            <a:r>
              <a:rPr lang="ru-RU" dirty="0" smtClean="0"/>
              <a:t> </a:t>
            </a:r>
            <a:r>
              <a:rPr lang="ru-RU" dirty="0" err="1" smtClean="0"/>
              <a:t>шовку</a:t>
            </a:r>
            <a:r>
              <a:rPr lang="ru-RU" dirty="0" smtClean="0"/>
              <a:t>, </a:t>
            </a:r>
            <a:r>
              <a:rPr lang="ru-RU" dirty="0" err="1" smtClean="0"/>
              <a:t>смакувати</a:t>
            </a:r>
            <a:r>
              <a:rPr lang="ru-RU" dirty="0" smtClean="0"/>
              <a:t> </a:t>
            </a:r>
            <a:r>
              <a:rPr lang="ru-RU" dirty="0" err="1" smtClean="0"/>
              <a:t>смачну</a:t>
            </a:r>
            <a:r>
              <a:rPr lang="ru-RU" dirty="0" smtClean="0"/>
              <a:t> </a:t>
            </a:r>
            <a:r>
              <a:rPr lang="ru-RU" dirty="0" err="1" smtClean="0"/>
              <a:t>їжу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все </a:t>
            </a:r>
            <a:r>
              <a:rPr lang="ru-RU" dirty="0" err="1" smtClean="0"/>
              <a:t>радощі</a:t>
            </a:r>
            <a:r>
              <a:rPr lang="ru-RU" dirty="0" smtClean="0"/>
              <a:t> </a:t>
            </a:r>
            <a:r>
              <a:rPr lang="ru-RU" dirty="0" err="1" smtClean="0"/>
              <a:t>відчуттів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перш за все </a:t>
            </a:r>
            <a:r>
              <a:rPr lang="ru-RU" dirty="0" err="1" smtClean="0"/>
              <a:t>естетика</a:t>
            </a:r>
            <a:r>
              <a:rPr lang="ru-RU" dirty="0" smtClean="0"/>
              <a:t> </a:t>
            </a:r>
            <a:r>
              <a:rPr lang="ru-RU" dirty="0" err="1" smtClean="0"/>
              <a:t>вашої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, яка </a:t>
            </a:r>
            <a:r>
              <a:rPr lang="ru-RU" dirty="0" err="1" smtClean="0"/>
              <a:t>забезпечить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задоволення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Фантазія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задоволення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уявного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і </a:t>
            </a:r>
            <a:r>
              <a:rPr lang="ru-RU" dirty="0" err="1" smtClean="0"/>
              <a:t>задоволення</a:t>
            </a:r>
            <a:r>
              <a:rPr lang="ru-RU" dirty="0" smtClean="0"/>
              <a:t> </a:t>
            </a:r>
            <a:r>
              <a:rPr lang="ru-RU" dirty="0" err="1" smtClean="0"/>
              <a:t>уявити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 те, ким </a:t>
            </a:r>
            <a:r>
              <a:rPr lang="ru-RU" dirty="0" err="1" smtClean="0"/>
              <a:t>або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чим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ви</a:t>
            </a:r>
            <a:r>
              <a:rPr lang="ru-RU" baseline="0" dirty="0" smtClean="0"/>
              <a:t> не є.</a:t>
            </a:r>
            <a:endParaRPr lang="ru-RU" dirty="0" smtClean="0"/>
          </a:p>
          <a:p>
            <a:r>
              <a:rPr lang="ru-RU" dirty="0" err="1" smtClean="0"/>
              <a:t>Розповідь</a:t>
            </a:r>
            <a:r>
              <a:rPr lang="ru-RU" dirty="0" smtClean="0"/>
              <a:t>. За </a:t>
            </a:r>
            <a:r>
              <a:rPr lang="ru-RU" dirty="0" err="1" smtClean="0"/>
              <a:t>задоволенням</a:t>
            </a:r>
            <a:r>
              <a:rPr lang="ru-RU" dirty="0" smtClean="0"/>
              <a:t> </a:t>
            </a:r>
            <a:r>
              <a:rPr lang="ru-RU" dirty="0" err="1" smtClean="0"/>
              <a:t>розповіді</a:t>
            </a:r>
            <a:r>
              <a:rPr lang="ru-RU" dirty="0" smtClean="0"/>
              <a:t>, </a:t>
            </a:r>
            <a:r>
              <a:rPr lang="ru-RU" dirty="0" err="1" smtClean="0"/>
              <a:t>ЛеБланк</a:t>
            </a:r>
            <a:r>
              <a:rPr lang="ru-RU" dirty="0" smtClean="0"/>
              <a:t> не </a:t>
            </a:r>
            <a:r>
              <a:rPr lang="ru-RU" dirty="0" err="1" smtClean="0"/>
              <a:t>обов'язково</a:t>
            </a:r>
            <a:r>
              <a:rPr lang="ru-RU" dirty="0" smtClean="0"/>
              <a:t> </a:t>
            </a:r>
            <a:r>
              <a:rPr lang="ru-RU" dirty="0" err="1" smtClean="0"/>
              <a:t>вважає</a:t>
            </a:r>
            <a:r>
              <a:rPr lang="ru-RU" dirty="0" smtClean="0"/>
              <a:t> </a:t>
            </a:r>
            <a:r>
              <a:rPr lang="ru-RU" dirty="0" err="1" smtClean="0"/>
              <a:t>лінійну</a:t>
            </a:r>
            <a:r>
              <a:rPr lang="ru-RU" dirty="0" smtClean="0"/>
              <a:t> </a:t>
            </a:r>
            <a:r>
              <a:rPr lang="ru-RU" dirty="0" err="1" smtClean="0"/>
              <a:t>історію</a:t>
            </a:r>
            <a:r>
              <a:rPr lang="ru-RU" dirty="0" smtClean="0"/>
              <a:t>. </a:t>
            </a:r>
            <a:r>
              <a:rPr lang="ru-RU" dirty="0" err="1" smtClean="0"/>
              <a:t>Замість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на </a:t>
            </a:r>
            <a:r>
              <a:rPr lang="ru-RU" dirty="0" err="1" smtClean="0"/>
              <a:t>увазі</a:t>
            </a:r>
            <a:r>
              <a:rPr lang="ru-RU" dirty="0" smtClean="0"/>
              <a:t> </a:t>
            </a:r>
            <a:r>
              <a:rPr lang="ru-RU" dirty="0" err="1" smtClean="0"/>
              <a:t>драматичне</a:t>
            </a:r>
            <a:r>
              <a:rPr lang="ru-RU" dirty="0" smtClean="0"/>
              <a:t> </a:t>
            </a:r>
            <a:r>
              <a:rPr lang="ru-RU" dirty="0" err="1" smtClean="0"/>
              <a:t>розгортання</a:t>
            </a:r>
            <a:r>
              <a:rPr lang="ru-RU" dirty="0" smtClean="0"/>
              <a:t> </a:t>
            </a:r>
            <a:r>
              <a:rPr lang="ru-RU" dirty="0" err="1" smtClean="0"/>
              <a:t>послідовності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Виклик</a:t>
            </a:r>
            <a:r>
              <a:rPr lang="ru-RU" dirty="0" smtClean="0"/>
              <a:t>. У </a:t>
            </a:r>
            <a:r>
              <a:rPr lang="ru-RU" dirty="0" err="1" smtClean="0"/>
              <a:t>певному</a:t>
            </a:r>
            <a:r>
              <a:rPr lang="ru-RU" dirty="0" smtClean="0"/>
              <a:t> </a:t>
            </a:r>
            <a:r>
              <a:rPr lang="ru-RU" dirty="0" err="1" smtClean="0"/>
              <a:t>сенсі</a:t>
            </a:r>
            <a:r>
              <a:rPr lang="ru-RU" dirty="0" smtClean="0"/>
              <a:t> </a:t>
            </a:r>
            <a:r>
              <a:rPr lang="ru-RU" dirty="0" err="1" smtClean="0"/>
              <a:t>виклик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вважати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з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задоволень</a:t>
            </a:r>
            <a:r>
              <a:rPr lang="ru-RU" dirty="0" smtClean="0"/>
              <a:t> </a:t>
            </a:r>
            <a:r>
              <a:rPr lang="ru-RU" dirty="0" err="1" smtClean="0"/>
              <a:t>геймплея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в </a:t>
            </a:r>
            <a:r>
              <a:rPr lang="ru-RU" dirty="0" err="1" smtClean="0"/>
              <a:t>кожній</a:t>
            </a:r>
            <a:r>
              <a:rPr lang="ru-RU" dirty="0" smtClean="0"/>
              <a:t> </a:t>
            </a:r>
            <a:r>
              <a:rPr lang="ru-RU" dirty="0" err="1" smtClean="0"/>
              <a:t>грі</a:t>
            </a:r>
            <a:r>
              <a:rPr lang="ru-RU" baseline="0" dirty="0" smtClean="0"/>
              <a:t> </a:t>
            </a:r>
            <a:r>
              <a:rPr lang="ru-RU" dirty="0" smtClean="0"/>
              <a:t>є проблема, яку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вирішити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Кооперація</a:t>
            </a:r>
            <a:r>
              <a:rPr lang="ru-RU" dirty="0" smtClean="0"/>
              <a:t>. Тут </a:t>
            </a:r>
            <a:r>
              <a:rPr lang="en-US" dirty="0" smtClean="0"/>
              <a:t>LeBlanc </a:t>
            </a:r>
            <a:r>
              <a:rPr lang="ru-RU" dirty="0" err="1" smtClean="0"/>
              <a:t>має</a:t>
            </a:r>
            <a:r>
              <a:rPr lang="ru-RU" dirty="0" smtClean="0"/>
              <a:t> на </a:t>
            </a:r>
            <a:r>
              <a:rPr lang="ru-RU" dirty="0" err="1" smtClean="0"/>
              <a:t>увазі</a:t>
            </a:r>
            <a:r>
              <a:rPr lang="ru-RU" dirty="0" smtClean="0"/>
              <a:t> все,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стосується</a:t>
            </a:r>
            <a:r>
              <a:rPr lang="ru-RU" dirty="0" smtClean="0"/>
              <a:t> </a:t>
            </a:r>
            <a:r>
              <a:rPr lang="ru-RU" dirty="0" err="1" smtClean="0"/>
              <a:t>дружби</a:t>
            </a:r>
            <a:r>
              <a:rPr lang="ru-RU" dirty="0" smtClean="0"/>
              <a:t>, </a:t>
            </a:r>
            <a:r>
              <a:rPr lang="ru-RU" dirty="0" err="1" smtClean="0"/>
              <a:t>співпраці</a:t>
            </a:r>
            <a:r>
              <a:rPr lang="ru-RU" dirty="0" smtClean="0"/>
              <a:t> та </a:t>
            </a:r>
            <a:r>
              <a:rPr lang="ru-RU" dirty="0" err="1" smtClean="0"/>
              <a:t>спільноти</a:t>
            </a:r>
            <a:r>
              <a:rPr lang="ru-RU" dirty="0" smtClean="0"/>
              <a:t>. Без </a:t>
            </a:r>
            <a:r>
              <a:rPr lang="ru-RU" dirty="0" err="1" smtClean="0"/>
              <a:t>сумніву</a:t>
            </a:r>
            <a:r>
              <a:rPr lang="ru-RU" dirty="0" smtClean="0"/>
              <a:t>, для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гравців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головна</a:t>
            </a:r>
            <a:r>
              <a:rPr lang="ru-RU" dirty="0" smtClean="0"/>
              <a:t> </a:t>
            </a:r>
            <a:r>
              <a:rPr lang="ru-RU" dirty="0" err="1" smtClean="0"/>
              <a:t>привабливість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Відкриття</a:t>
            </a:r>
            <a:r>
              <a:rPr lang="ru-RU" dirty="0" smtClean="0"/>
              <a:t>. </a:t>
            </a:r>
            <a:r>
              <a:rPr lang="ru-RU" dirty="0" err="1" smtClean="0"/>
              <a:t>Задоволення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відкриття</a:t>
            </a:r>
            <a:r>
              <a:rPr lang="ru-RU" dirty="0" smtClean="0"/>
              <a:t> є широким: коли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шукаєте</a:t>
            </a:r>
            <a:r>
              <a:rPr lang="ru-RU" dirty="0" smtClean="0"/>
              <a:t> і </a:t>
            </a:r>
            <a:r>
              <a:rPr lang="ru-RU" dirty="0" err="1" smtClean="0"/>
              <a:t>знаходите</a:t>
            </a:r>
            <a:r>
              <a:rPr lang="ru-RU" dirty="0" smtClean="0"/>
              <a:t> </a:t>
            </a:r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нове</a:t>
            </a:r>
            <a:r>
              <a:rPr lang="ru-RU" baseline="0" dirty="0" smtClean="0"/>
              <a:t> -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відкриття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Вираження</a:t>
            </a:r>
            <a:r>
              <a:rPr lang="ru-RU" baseline="0" dirty="0" smtClean="0"/>
              <a:t> себе.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задоволення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вираження</a:t>
            </a:r>
            <a:r>
              <a:rPr lang="ru-RU" dirty="0" smtClean="0"/>
              <a:t> себе та </a:t>
            </a:r>
            <a:r>
              <a:rPr lang="ru-RU" dirty="0" err="1" smtClean="0"/>
              <a:t>задоволення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речей.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ігри</a:t>
            </a:r>
            <a:r>
              <a:rPr lang="ru-RU" dirty="0" smtClean="0"/>
              <a:t>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гравцям</a:t>
            </a:r>
            <a:r>
              <a:rPr lang="ru-RU" dirty="0" smtClean="0"/>
              <a:t>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власні</a:t>
            </a:r>
            <a:r>
              <a:rPr lang="ru-RU" dirty="0" smtClean="0"/>
              <a:t> </a:t>
            </a:r>
            <a:r>
              <a:rPr lang="ru-RU" dirty="0" err="1" smtClean="0"/>
              <a:t>персонажі</a:t>
            </a:r>
            <a:r>
              <a:rPr lang="ru-RU" dirty="0" smtClean="0"/>
              <a:t>, </a:t>
            </a:r>
            <a:r>
              <a:rPr lang="ru-RU" dirty="0" err="1" smtClean="0"/>
              <a:t>створювати</a:t>
            </a:r>
            <a:r>
              <a:rPr lang="ru-RU" dirty="0" smtClean="0"/>
              <a:t> та </a:t>
            </a:r>
            <a:r>
              <a:rPr lang="ru-RU" dirty="0" err="1" smtClean="0"/>
              <a:t>ділитися</a:t>
            </a:r>
            <a:r>
              <a:rPr lang="ru-RU" dirty="0" smtClean="0"/>
              <a:t> </a:t>
            </a:r>
            <a:r>
              <a:rPr lang="ru-RU" dirty="0" err="1" smtClean="0"/>
              <a:t>власними</a:t>
            </a:r>
            <a:r>
              <a:rPr lang="ru-RU" dirty="0" smtClean="0"/>
              <a:t> </a:t>
            </a:r>
            <a:r>
              <a:rPr lang="ru-RU" dirty="0" err="1" smtClean="0"/>
              <a:t>рівнями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Подолання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задоволення</a:t>
            </a:r>
            <a:r>
              <a:rPr lang="ru-RU" dirty="0" smtClean="0"/>
              <a:t> </a:t>
            </a:r>
            <a:r>
              <a:rPr lang="ru-RU" dirty="0" err="1" smtClean="0"/>
              <a:t>залишати</a:t>
            </a:r>
            <a:r>
              <a:rPr lang="ru-RU" dirty="0" smtClean="0"/>
              <a:t> </a:t>
            </a:r>
            <a:r>
              <a:rPr lang="ru-RU" dirty="0" err="1" smtClean="0"/>
              <a:t>реальний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позаду</a:t>
            </a:r>
            <a:r>
              <a:rPr lang="ru-RU" dirty="0" smtClean="0"/>
              <a:t>, і </a:t>
            </a:r>
            <a:r>
              <a:rPr lang="ru-RU" dirty="0" err="1" smtClean="0"/>
              <a:t>входити</a:t>
            </a:r>
            <a:r>
              <a:rPr lang="ru-RU" dirty="0" smtClean="0"/>
              <a:t> в </a:t>
            </a:r>
            <a:r>
              <a:rPr lang="ru-RU" dirty="0" err="1" smtClean="0"/>
              <a:t>новий</a:t>
            </a:r>
            <a:r>
              <a:rPr lang="ru-RU" dirty="0" smtClean="0"/>
              <a:t>,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приємний</a:t>
            </a:r>
            <a:r>
              <a:rPr lang="ru-RU" dirty="0" smtClean="0"/>
              <a:t> </a:t>
            </a:r>
            <a:r>
              <a:rPr lang="ru-RU" dirty="0" err="1" smtClean="0"/>
              <a:t>набір</a:t>
            </a:r>
            <a:r>
              <a:rPr lang="ru-RU" dirty="0" smtClean="0"/>
              <a:t> правил і </a:t>
            </a:r>
            <a:r>
              <a:rPr lang="ru-RU" dirty="0" err="1" smtClean="0"/>
              <a:t>сенсу</a:t>
            </a:r>
            <a:r>
              <a:rPr lang="ru-RU" dirty="0" smtClean="0"/>
              <a:t>. У </a:t>
            </a:r>
            <a:r>
              <a:rPr lang="ru-RU" dirty="0" err="1" smtClean="0"/>
              <a:t>певному</a:t>
            </a:r>
            <a:r>
              <a:rPr lang="ru-RU" dirty="0" smtClean="0"/>
              <a:t> </a:t>
            </a:r>
            <a:r>
              <a:rPr lang="ru-RU" dirty="0" err="1" smtClean="0"/>
              <a:t>сенсі</a:t>
            </a:r>
            <a:r>
              <a:rPr lang="ru-RU" dirty="0" smtClean="0"/>
              <a:t>,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ігри</a:t>
            </a:r>
            <a:r>
              <a:rPr lang="ru-RU" dirty="0" smtClean="0"/>
              <a:t> </a:t>
            </a:r>
            <a:r>
              <a:rPr lang="ru-RU" dirty="0" err="1" smtClean="0"/>
              <a:t>включають</a:t>
            </a:r>
            <a:r>
              <a:rPr lang="ru-RU" dirty="0" smtClean="0"/>
              <a:t> в себе </a:t>
            </a:r>
            <a:r>
              <a:rPr lang="ru-RU" dirty="0" err="1" smtClean="0"/>
              <a:t>задоволення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подолання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Фізичні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навички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До них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відносяться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навички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включають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силу,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спритність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координацію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фізичну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витривалість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Фізичні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навички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є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важливою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частиною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більшості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видів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спорту.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Ефективне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маніпулювання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ігровим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контролером є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своєрідним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фізичним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вмінням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але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має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багато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відеоігор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наприклад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Dance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Revolution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Eyetoy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потребують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більш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широкого спектру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фізичних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навичок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гравців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Ментальні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навички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До них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відносяться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майстерність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пам'яті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спостереження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вирішення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головоломок.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Хоча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деякі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люди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ухиляються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ігор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вимагають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занадто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багато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навичок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розуму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Соціальні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навички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До них належать,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зокрема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розуміння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супротивника (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здогадуючись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він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думає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обдурювання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суперника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координація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товаришами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команді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Як правило, ми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думаємо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соціальні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навички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 точки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зору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вміння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дружити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впливати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людей, але коло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соціальних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і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комунікативних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навичок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іграх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набагато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ширше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Покер в основному є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соціальною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грою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тому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багато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чого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полягає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тому,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щоб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приховувати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свої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думки та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вгадати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думки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інших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♦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Досвідчені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гравці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люди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хочуть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досягти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цілей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Їх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основним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задоволенням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є </a:t>
            </a:r>
            <a:r>
              <a:rPr lang="uk-U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виклик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♠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Дослідники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хочуть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дізнатись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 широту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Їх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головне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задоволення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uk-U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відкриття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♥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Соціалізатори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зацікавлені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стосунках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іншими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людьми. Вони в першу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чергу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шукають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задоволення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співпраці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♣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Вбивці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зацікавлені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конкурувати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перемагати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інших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категорія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безпосередньо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відповідає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таксономії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Лебланка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Здається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вбивці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здебільшого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користуються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поєднанням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задоволень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конкуренції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руйнування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Цікаво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Бартл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характеризує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їх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як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передусім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зацікавлених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"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нав'язуванні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себе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іншим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Ігри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одна з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, до </a:t>
            </a:r>
            <a:r>
              <a:rPr lang="ru-RU" dirty="0" err="1" smtClean="0"/>
              <a:t>яких</a:t>
            </a:r>
            <a:r>
              <a:rPr lang="ru-RU" dirty="0" smtClean="0"/>
              <a:t> люди </a:t>
            </a:r>
            <a:r>
              <a:rPr lang="ru-RU" dirty="0" err="1" smtClean="0"/>
              <a:t>вдаються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намагатися</a:t>
            </a:r>
            <a:r>
              <a:rPr lang="ru-RU" dirty="0" smtClean="0"/>
              <a:t> </a:t>
            </a:r>
            <a:r>
              <a:rPr lang="ru-RU" dirty="0" err="1" smtClean="0"/>
              <a:t>підтримувати</a:t>
            </a:r>
            <a:r>
              <a:rPr lang="ru-RU" dirty="0" smtClean="0"/>
              <a:t> і </a:t>
            </a:r>
            <a:r>
              <a:rPr lang="ru-RU" dirty="0" err="1" smtClean="0"/>
              <a:t>контролювати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настрій</a:t>
            </a:r>
            <a:r>
              <a:rPr lang="ru-RU" dirty="0" smtClean="0"/>
              <a:t> та </a:t>
            </a:r>
            <a:r>
              <a:rPr lang="ru-RU" dirty="0" err="1" smtClean="0"/>
              <a:t>емоційний</a:t>
            </a:r>
            <a:r>
              <a:rPr lang="ru-RU" dirty="0" smtClean="0"/>
              <a:t> стан. Люди </a:t>
            </a:r>
            <a:r>
              <a:rPr lang="ru-RU" dirty="0" err="1" smtClean="0"/>
              <a:t>грають</a:t>
            </a:r>
            <a:r>
              <a:rPr lang="ru-RU" dirty="0" smtClean="0"/>
              <a:t> в </a:t>
            </a:r>
            <a:r>
              <a:rPr lang="ru-RU" dirty="0" err="1" smtClean="0"/>
              <a:t>ігри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● </a:t>
            </a:r>
            <a:r>
              <a:rPr lang="ru-RU" dirty="0" err="1" smtClean="0"/>
              <a:t>Подолання</a:t>
            </a:r>
            <a:r>
              <a:rPr lang="ru-RU" baseline="0" dirty="0" smtClean="0"/>
              <a:t> </a:t>
            </a:r>
            <a:r>
              <a:rPr lang="ru-RU" dirty="0" err="1" smtClean="0"/>
              <a:t>гніву</a:t>
            </a:r>
            <a:r>
              <a:rPr lang="ru-RU" dirty="0" smtClean="0"/>
              <a:t> і </a:t>
            </a:r>
            <a:r>
              <a:rPr lang="ru-RU" dirty="0" err="1" smtClean="0"/>
              <a:t>розчарування</a:t>
            </a:r>
            <a:r>
              <a:rPr lang="ru-RU" dirty="0" smtClean="0"/>
              <a:t>. </a:t>
            </a:r>
            <a:r>
              <a:rPr lang="ru-RU" dirty="0" err="1" smtClean="0"/>
              <a:t>Ігри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спортивні</a:t>
            </a:r>
            <a:r>
              <a:rPr lang="ru-RU" dirty="0" smtClean="0"/>
              <a:t> заходи,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включають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фізичних</a:t>
            </a:r>
            <a:r>
              <a:rPr lang="ru-RU" dirty="0" smtClean="0"/>
              <a:t> </a:t>
            </a:r>
            <a:r>
              <a:rPr lang="ru-RU" dirty="0" err="1" smtClean="0"/>
              <a:t>навантажень</a:t>
            </a:r>
            <a:r>
              <a:rPr lang="ru-RU" dirty="0" smtClean="0"/>
              <a:t> (футбол, баскетбол)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відеоігри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передбачають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швидких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і битв, </a:t>
            </a:r>
            <a:r>
              <a:rPr lang="ru-RU" dirty="0" err="1" smtClean="0"/>
              <a:t>можуть</a:t>
            </a:r>
            <a:r>
              <a:rPr lang="ru-RU" dirty="0" smtClean="0"/>
              <a:t> бути хорошим способом </a:t>
            </a:r>
            <a:r>
              <a:rPr lang="ru-RU" dirty="0" err="1" smtClean="0"/>
              <a:t>подолати</a:t>
            </a:r>
            <a:r>
              <a:rPr lang="ru-RU" dirty="0" smtClean="0"/>
              <a:t> </a:t>
            </a:r>
            <a:r>
              <a:rPr lang="ru-RU" dirty="0" err="1" smtClean="0"/>
              <a:t>гн</a:t>
            </a:r>
            <a:r>
              <a:rPr lang="uk-UA" dirty="0" err="1" smtClean="0"/>
              <a:t>ів</a:t>
            </a:r>
            <a:r>
              <a:rPr lang="uk-UA" baseline="0" dirty="0" smtClean="0"/>
              <a:t> та напруження.</a:t>
            </a:r>
            <a:endParaRPr lang="ru-RU" dirty="0" smtClean="0"/>
          </a:p>
          <a:p>
            <a:r>
              <a:rPr lang="ru-RU" dirty="0" smtClean="0"/>
              <a:t>● </a:t>
            </a:r>
            <a:r>
              <a:rPr lang="ru-RU" dirty="0" err="1" smtClean="0"/>
              <a:t>Підбадьорити</a:t>
            </a:r>
            <a:r>
              <a:rPr lang="ru-RU" dirty="0" smtClean="0"/>
              <a:t>. Коли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пригнічена</a:t>
            </a:r>
            <a:r>
              <a:rPr lang="ru-RU" dirty="0" smtClean="0"/>
              <a:t>, </a:t>
            </a:r>
            <a:r>
              <a:rPr lang="ru-RU" dirty="0" err="1" smtClean="0"/>
              <a:t>химерні</a:t>
            </a:r>
            <a:r>
              <a:rPr lang="ru-RU" dirty="0" smtClean="0"/>
              <a:t> </a:t>
            </a:r>
            <a:r>
              <a:rPr lang="ru-RU" dirty="0" err="1" smtClean="0"/>
              <a:t>ігри</a:t>
            </a:r>
            <a:r>
              <a:rPr lang="ru-RU" dirty="0" smtClean="0"/>
              <a:t> з </a:t>
            </a:r>
            <a:r>
              <a:rPr lang="ru-RU" dirty="0" err="1" smtClean="0"/>
              <a:t>смішними</a:t>
            </a:r>
            <a:r>
              <a:rPr lang="ru-RU" dirty="0" smtClean="0"/>
              <a:t> </a:t>
            </a:r>
            <a:r>
              <a:rPr lang="ru-RU" dirty="0" err="1" smtClean="0"/>
              <a:t>ситуаціями</a:t>
            </a:r>
            <a:r>
              <a:rPr lang="ru-RU" dirty="0" smtClean="0"/>
              <a:t> (</a:t>
            </a:r>
            <a:r>
              <a:rPr lang="en-US" dirty="0" smtClean="0"/>
              <a:t>Cranium, Mario Party) </a:t>
            </a:r>
            <a:r>
              <a:rPr lang="ru-RU" dirty="0" err="1" smtClean="0"/>
              <a:t>можуть</a:t>
            </a:r>
            <a:r>
              <a:rPr lang="ru-RU" dirty="0" smtClean="0"/>
              <a:t> бути способом </a:t>
            </a:r>
            <a:r>
              <a:rPr lang="ru-RU" dirty="0" err="1" smtClean="0"/>
              <a:t>позбутися</a:t>
            </a:r>
            <a:r>
              <a:rPr lang="ru-RU" dirty="0" smtClean="0"/>
              <a:t> </a:t>
            </a:r>
            <a:r>
              <a:rPr lang="ru-RU" dirty="0" err="1" smtClean="0"/>
              <a:t>вашої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●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перспективи</a:t>
            </a:r>
            <a:r>
              <a:rPr lang="ru-RU" dirty="0" smtClean="0"/>
              <a:t>. Є </a:t>
            </a:r>
            <a:r>
              <a:rPr lang="ru-RU" dirty="0" err="1" smtClean="0"/>
              <a:t>часи</a:t>
            </a:r>
            <a:r>
              <a:rPr lang="ru-RU" dirty="0" smtClean="0"/>
              <a:t>, коли </a:t>
            </a:r>
            <a:r>
              <a:rPr lang="ru-RU" dirty="0" err="1" smtClean="0"/>
              <a:t>наші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виявляються</a:t>
            </a:r>
            <a:r>
              <a:rPr lang="ru-RU" dirty="0" smtClean="0"/>
              <a:t> </a:t>
            </a:r>
            <a:r>
              <a:rPr lang="ru-RU" dirty="0" err="1" smtClean="0"/>
              <a:t>надто</a:t>
            </a:r>
            <a:r>
              <a:rPr lang="ru-RU" dirty="0" smtClean="0"/>
              <a:t> великими на нас.</a:t>
            </a:r>
            <a:r>
              <a:rPr lang="ru-RU" baseline="0" dirty="0" smtClean="0"/>
              <a:t> </a:t>
            </a:r>
            <a:r>
              <a:rPr lang="ru-RU" dirty="0" err="1" smtClean="0"/>
              <a:t>Граючи</a:t>
            </a:r>
            <a:r>
              <a:rPr lang="ru-RU" dirty="0" smtClean="0"/>
              <a:t> в </a:t>
            </a:r>
            <a:r>
              <a:rPr lang="ru-RU" dirty="0" err="1" smtClean="0"/>
              <a:t>певні</a:t>
            </a:r>
            <a:r>
              <a:rPr lang="ru-RU" baseline="0" dirty="0" smtClean="0"/>
              <a:t> </a:t>
            </a:r>
            <a:r>
              <a:rPr lang="ru-RU" dirty="0" err="1" smtClean="0"/>
              <a:t>ігри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нам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деяку</a:t>
            </a:r>
            <a:r>
              <a:rPr lang="ru-RU" dirty="0" smtClean="0"/>
              <a:t> </a:t>
            </a:r>
            <a:r>
              <a:rPr lang="ru-RU" dirty="0" err="1" smtClean="0"/>
              <a:t>відстань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наших </a:t>
            </a:r>
            <a:r>
              <a:rPr lang="ru-RU" dirty="0" err="1" smtClean="0"/>
              <a:t>реальних</a:t>
            </a:r>
            <a:r>
              <a:rPr lang="ru-RU" dirty="0" smtClean="0"/>
              <a:t> проблем.</a:t>
            </a:r>
          </a:p>
          <a:p>
            <a:r>
              <a:rPr lang="ru-RU" dirty="0" smtClean="0"/>
              <a:t>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впевненості</a:t>
            </a:r>
            <a:r>
              <a:rPr lang="ru-RU" dirty="0" smtClean="0"/>
              <a:t>. </a:t>
            </a:r>
          </a:p>
          <a:p>
            <a:r>
              <a:rPr lang="ru-RU" dirty="0" smtClean="0"/>
              <a:t>● </a:t>
            </a:r>
            <a:r>
              <a:rPr lang="ru-RU" dirty="0" err="1" smtClean="0"/>
              <a:t>Відпочити</a:t>
            </a:r>
            <a:r>
              <a:rPr lang="ru-RU" dirty="0" smtClean="0"/>
              <a:t>. </a:t>
            </a:r>
            <a:r>
              <a:rPr lang="ru-RU" dirty="0" err="1" smtClean="0"/>
              <a:t>Іноді</a:t>
            </a:r>
            <a:r>
              <a:rPr lang="ru-RU" dirty="0" smtClean="0"/>
              <a:t> ми просто не </a:t>
            </a:r>
            <a:r>
              <a:rPr lang="ru-RU" dirty="0" err="1" smtClean="0"/>
              <a:t>можемо</a:t>
            </a:r>
            <a:r>
              <a:rPr lang="ru-RU" dirty="0" smtClean="0"/>
              <a:t> </a:t>
            </a:r>
            <a:r>
              <a:rPr lang="ru-RU" dirty="0" err="1" smtClean="0"/>
              <a:t>відмовитися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наших </a:t>
            </a:r>
            <a:r>
              <a:rPr lang="ru-RU" dirty="0" err="1" smtClean="0"/>
              <a:t>турбот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через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розмір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їхню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. </a:t>
            </a:r>
            <a:r>
              <a:rPr lang="ru-RU" dirty="0" err="1" smtClean="0"/>
              <a:t>Ігри</a:t>
            </a:r>
            <a:r>
              <a:rPr lang="ru-RU" dirty="0" smtClean="0"/>
              <a:t> </a:t>
            </a:r>
            <a:r>
              <a:rPr lang="ru-RU" dirty="0" err="1" smtClean="0"/>
              <a:t>змушують</a:t>
            </a:r>
            <a:r>
              <a:rPr lang="ru-RU" dirty="0" smtClean="0"/>
              <a:t> наш </a:t>
            </a:r>
            <a:r>
              <a:rPr lang="ru-RU" dirty="0" err="1" smtClean="0"/>
              <a:t>мозок</a:t>
            </a:r>
            <a:r>
              <a:rPr lang="ru-RU" dirty="0" smtClean="0"/>
              <a:t> </a:t>
            </a:r>
            <a:r>
              <a:rPr lang="ru-RU" dirty="0" err="1" smtClean="0"/>
              <a:t>взаємодіяти</a:t>
            </a:r>
            <a:r>
              <a:rPr lang="ru-RU" dirty="0" smtClean="0"/>
              <a:t> з </a:t>
            </a:r>
            <a:r>
              <a:rPr lang="ru-RU" dirty="0" err="1" smtClean="0"/>
              <a:t>чимось</a:t>
            </a:r>
            <a:r>
              <a:rPr lang="ru-RU" dirty="0" smtClean="0"/>
              <a:t> </a:t>
            </a:r>
            <a:r>
              <a:rPr lang="ru-RU" dirty="0" err="1" smtClean="0"/>
              <a:t>зовсім</a:t>
            </a:r>
            <a:r>
              <a:rPr lang="ru-RU" dirty="0" smtClean="0"/>
              <a:t> не </a:t>
            </a:r>
            <a:r>
              <a:rPr lang="ru-RU" dirty="0" err="1" smtClean="0"/>
              <a:t>пов'язаним</a:t>
            </a:r>
            <a:r>
              <a:rPr lang="ru-RU" dirty="0" smtClean="0"/>
              <a:t> з нашими </a:t>
            </a:r>
            <a:r>
              <a:rPr lang="ru-RU" dirty="0" err="1" smtClean="0"/>
              <a:t>турботами</a:t>
            </a:r>
            <a:r>
              <a:rPr lang="ru-RU" dirty="0" smtClean="0"/>
              <a:t>, </a:t>
            </a:r>
            <a:r>
              <a:rPr lang="ru-RU" dirty="0" err="1" smtClean="0"/>
              <a:t>дозволяючи</a:t>
            </a:r>
            <a:r>
              <a:rPr lang="ru-RU" dirty="0" smtClean="0"/>
              <a:t> нам </a:t>
            </a:r>
            <a:r>
              <a:rPr lang="ru-RU" dirty="0" err="1" smtClean="0"/>
              <a:t>уникнути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на </a:t>
            </a:r>
            <a:r>
              <a:rPr lang="ru-RU" dirty="0" err="1" smtClean="0"/>
              <a:t>деякий</a:t>
            </a:r>
            <a:r>
              <a:rPr lang="ru-RU" dirty="0" smtClean="0"/>
              <a:t> час.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b="1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Гейміфіка́ція</a:t>
            </a:r>
            <a:r>
              <a:rPr lang="vi-VN" sz="12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 (ігрофікація,</a:t>
            </a:r>
            <a:r>
              <a:rPr lang="en-US" sz="12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геймізаці</a:t>
            </a:r>
            <a:r>
              <a:rPr lang="ru-RU" sz="12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я</a:t>
            </a:r>
            <a:r>
              <a:rPr lang="en-US" sz="12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) -</a:t>
            </a:r>
            <a:r>
              <a:rPr lang="uk-UA" sz="12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використання ігрових практик та механізмів у неігровому контексті для залучення кінцевих користувачів до вирішення проблем</a:t>
            </a:r>
            <a:r>
              <a:rPr lang="uk-UA" sz="12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гейміфікації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прагнуть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залучити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людські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інстинкти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статус,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самовираження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альтруїзм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задач.</a:t>
            </a:r>
          </a:p>
          <a:p>
            <a:endParaRPr lang="ru-RU" sz="1200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Games are one of many activities that people engage in to try to maintain and control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mood and emotional state. People play games to try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Vent anger and frustration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Games, particularly sports involving a lot of physical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(football, basketball) or videogames involving a lot of fast action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battles, can be a cathartic way to “take out your feelings ” on someone else in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safe world of the game.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Cheer up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When a person is depressed, whimsical games with funny situations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(Cranium,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Mario Party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can be a way to take your mind off your troubles,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remember that you can still have fun.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Gain perspective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There are times when our troubles loom large on us, and little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things seem like they are the end of the world. Playing games gives us some distance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our real-world problems, so when we return we more easily see them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what they are.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 confidence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After a few real-life failures, it is easy to start to feel like you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aren’t good at anything, which can lead to a feeling that everything in your life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beyond your control. Playing a game where your choices and actions can lead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 successful outcome can give a feeling of mastery that helps remind you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can succeed, that you have some control over your destiny.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Sometimes we are simply unable to let go of our worries, either because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their size or their sheer number. Games force our brains to engage with something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completely unconnected to our worries, letting us escape them for a while,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giving us a much needed “emotional rest. ”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навички необхідні дизайнеру гри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Ігрова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індустрія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того,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заробляти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розумієте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речей,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вищий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шанс,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зробите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вашої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мрії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Кінематографія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b="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sz="22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відеоігри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віртуальну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камеру. Ви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кінематографії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хочете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донести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вражаючий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спілкуватися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людьми. Вам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вирішити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суперечки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вирішувати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неправильної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дізнатись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правду про те, як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товариші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ваш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ваша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аудиторія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дійсно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відчувають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у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вашій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Креативність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 будете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вигадані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популяції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2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них і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вирішувати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там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відбудуться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навички необхідні дизайнеру гри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іграх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функціонує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складна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ігрових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надзвичайно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корисним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Інженерія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відеоігри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себе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2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нововведення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геймплея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дизайнерські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неоохідність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2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функціонують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налаштуваннях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2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aseline="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фантасничний</a:t>
            </a:r>
            <a:r>
              <a:rPr lang="ru-RU" sz="22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сюжет,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натхнення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Кожного разу, коли команда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разом,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</a:t>
            </a:r>
            <a:r>
              <a:rPr lang="ru-RU" sz="22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деяке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поганий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таємно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керувати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знизу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хороший результат.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навички необхідні дизайнеру гри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ru-RU" sz="22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математики,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ймовірності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кажучи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математику, яка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комп'ютерною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графікою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інформатикою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Кваліфікований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дизайнер не повинен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боятися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заглиблюватися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математику час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часу.</a:t>
            </a:r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захоплення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вони не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Психологія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b="1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Ваша мета -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щасливою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Ви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2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розуму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Публічна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Ви часто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представляти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навички необхідні дизайнеру гри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Звуковий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дизайн.</a:t>
            </a:r>
            <a:r>
              <a:rPr lang="ru-RU" sz="2200" b="1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вук -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дійсно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переконує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гравця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занурити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технічної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документації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b="1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Вам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описують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ваші</a:t>
            </a:r>
            <a:endParaRPr lang="ru-RU" sz="2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Образотворче</a:t>
            </a:r>
            <a:r>
              <a:rPr lang="uk-UA" sz="2200" b="1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мистецтво. </a:t>
            </a:r>
            <a:r>
              <a:rPr lang="en-US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наповнені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графічними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Ви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вільно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володіти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графічного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дизайну та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користуватися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нею.</a:t>
            </a:r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Правило </a:t>
            </a:r>
            <a:r>
              <a:rPr lang="ru-RU" dirty="0" err="1" smtClean="0"/>
              <a:t>істотного</a:t>
            </a:r>
            <a:r>
              <a:rPr lang="ru-RU" dirty="0" smtClean="0"/>
              <a:t> </a:t>
            </a:r>
            <a:r>
              <a:rPr lang="ru-RU" dirty="0" err="1" smtClean="0"/>
              <a:t>досвіду</a:t>
            </a:r>
            <a:endParaRPr lang="ru-RU" dirty="0" smtClean="0"/>
          </a:p>
          <a:p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користуватися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правилом,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припиняєте</a:t>
            </a:r>
            <a:r>
              <a:rPr lang="ru-RU" dirty="0" smtClean="0"/>
              <a:t> </a:t>
            </a:r>
            <a:r>
              <a:rPr lang="ru-RU" dirty="0" err="1" smtClean="0"/>
              <a:t>думати</a:t>
            </a:r>
            <a:r>
              <a:rPr lang="ru-RU" dirty="0" smtClean="0"/>
              <a:t> про свою </a:t>
            </a:r>
            <a:r>
              <a:rPr lang="ru-RU" dirty="0" err="1" smtClean="0"/>
              <a:t>гру</a:t>
            </a:r>
            <a:r>
              <a:rPr lang="ru-RU" dirty="0" smtClean="0"/>
              <a:t> і </a:t>
            </a:r>
            <a:r>
              <a:rPr lang="ru-RU" dirty="0" err="1" smtClean="0"/>
              <a:t>починаєте</a:t>
            </a:r>
            <a:r>
              <a:rPr lang="ru-RU" dirty="0" smtClean="0"/>
              <a:t> </a:t>
            </a:r>
            <a:r>
              <a:rPr lang="ru-RU" dirty="0" err="1" smtClean="0"/>
              <a:t>думати</a:t>
            </a:r>
            <a:r>
              <a:rPr lang="ru-RU" dirty="0" smtClean="0"/>
              <a:t> про </a:t>
            </a:r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гравця</a:t>
            </a:r>
            <a:r>
              <a:rPr lang="ru-RU" dirty="0" smtClean="0"/>
              <a:t>. Задайте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●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 повинен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гравець</a:t>
            </a:r>
            <a:r>
              <a:rPr lang="ru-RU" dirty="0" smtClean="0"/>
              <a:t>?</a:t>
            </a:r>
          </a:p>
          <a:p>
            <a:r>
              <a:rPr lang="ru-RU" dirty="0" smtClean="0"/>
              <a:t>●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досвіду</a:t>
            </a:r>
            <a:r>
              <a:rPr lang="ru-RU" dirty="0" smtClean="0"/>
              <a:t>?</a:t>
            </a:r>
          </a:p>
          <a:p>
            <a:r>
              <a:rPr lang="ru-RU" dirty="0" smtClean="0"/>
              <a:t>● Як моя </a:t>
            </a:r>
            <a:r>
              <a:rPr lang="ru-RU" dirty="0" err="1" smtClean="0"/>
              <a:t>гра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підтримувати</a:t>
            </a:r>
            <a:r>
              <a:rPr lang="ru-RU" dirty="0" smtClean="0"/>
              <a:t>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досвіду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велика </a:t>
            </a:r>
            <a:r>
              <a:rPr lang="ru-RU" dirty="0" err="1" smtClean="0"/>
              <a:t>різниця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досвідом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хочете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, і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досвідом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насправді</a:t>
            </a:r>
            <a:r>
              <a:rPr lang="ru-RU" dirty="0" smtClean="0"/>
              <a:t> </a:t>
            </a:r>
            <a:r>
              <a:rPr lang="ru-RU" dirty="0" err="1" smtClean="0"/>
              <a:t>створюєте</a:t>
            </a:r>
            <a:r>
              <a:rPr lang="ru-RU" dirty="0" smtClean="0"/>
              <a:t>, то ваша </a:t>
            </a:r>
            <a:r>
              <a:rPr lang="ru-RU" dirty="0" err="1" smtClean="0"/>
              <a:t>гра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змінюватися</a:t>
            </a:r>
            <a:r>
              <a:rPr lang="ru-RU" dirty="0" smtClean="0"/>
              <a:t>: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основний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бажаєте</a:t>
            </a:r>
            <a:r>
              <a:rPr lang="ru-RU" dirty="0" smtClean="0"/>
              <a:t>, і </a:t>
            </a:r>
            <a:r>
              <a:rPr lang="ru-RU" dirty="0" err="1" smtClean="0"/>
              <a:t>знайти</a:t>
            </a:r>
            <a:r>
              <a:rPr lang="ru-RU" dirty="0" smtClean="0"/>
              <a:t> </a:t>
            </a:r>
            <a:r>
              <a:rPr lang="ru-RU" dirty="0" err="1" smtClean="0"/>
              <a:t>якомога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можливостей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внести </a:t>
            </a:r>
            <a:r>
              <a:rPr lang="ru-RU" dirty="0" err="1" smtClean="0"/>
              <a:t>його</a:t>
            </a:r>
            <a:r>
              <a:rPr lang="ru-RU" baseline="0" dirty="0" smtClean="0"/>
              <a:t> у </a:t>
            </a:r>
            <a:r>
              <a:rPr lang="ru-RU" dirty="0" smtClean="0"/>
              <a:t>вашу </a:t>
            </a:r>
            <a:r>
              <a:rPr lang="ru-RU" dirty="0" err="1" smtClean="0"/>
              <a:t>гру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Сюрприз </a:t>
            </a:r>
            <a:r>
              <a:rPr lang="ru-RU" dirty="0" err="1" smtClean="0"/>
              <a:t>настільки</a:t>
            </a:r>
            <a:r>
              <a:rPr lang="ru-RU" dirty="0" smtClean="0"/>
              <a:t> </a:t>
            </a:r>
            <a:r>
              <a:rPr lang="ru-RU" dirty="0" err="1" smtClean="0"/>
              <a:t>базовий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ми </a:t>
            </a:r>
            <a:r>
              <a:rPr lang="ru-RU" dirty="0" err="1" smtClean="0"/>
              <a:t>можемо</a:t>
            </a:r>
            <a:r>
              <a:rPr lang="ru-RU" dirty="0" smtClean="0"/>
              <a:t> легко про </a:t>
            </a:r>
            <a:r>
              <a:rPr lang="ru-RU" dirty="0" err="1" smtClean="0"/>
              <a:t>це</a:t>
            </a:r>
            <a:r>
              <a:rPr lang="ru-RU" dirty="0" smtClean="0"/>
              <a:t> забути. </a:t>
            </a:r>
            <a:r>
              <a:rPr lang="ru-RU" dirty="0" err="1" smtClean="0"/>
              <a:t>Використовуйте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правило,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наповни</a:t>
            </a:r>
            <a:r>
              <a:rPr lang="ru-RU" dirty="0" smtClean="0"/>
              <a:t> свою </a:t>
            </a:r>
            <a:r>
              <a:rPr lang="ru-RU" dirty="0" err="1" smtClean="0"/>
              <a:t>гру</a:t>
            </a:r>
            <a:r>
              <a:rPr lang="ru-RU" dirty="0" smtClean="0"/>
              <a:t> </a:t>
            </a:r>
            <a:r>
              <a:rPr lang="ru-RU" dirty="0" err="1" smtClean="0"/>
              <a:t>цікавими</a:t>
            </a:r>
            <a:r>
              <a:rPr lang="ru-RU" dirty="0" smtClean="0"/>
              <a:t> </a:t>
            </a:r>
            <a:r>
              <a:rPr lang="ru-RU" dirty="0" err="1" smtClean="0"/>
              <a:t>несподіванками</a:t>
            </a:r>
            <a:r>
              <a:rPr lang="ru-RU" dirty="0" smtClean="0"/>
              <a:t>. Задайте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● </a:t>
            </a:r>
            <a:r>
              <a:rPr lang="ru-RU" dirty="0" err="1" smtClean="0"/>
              <a:t>Що</a:t>
            </a:r>
            <a:r>
              <a:rPr lang="ru-RU" dirty="0" smtClean="0"/>
              <a:t> буде </a:t>
            </a:r>
            <a:r>
              <a:rPr lang="ru-RU" dirty="0" err="1" smtClean="0"/>
              <a:t>здивувати</a:t>
            </a:r>
            <a:r>
              <a:rPr lang="ru-RU" dirty="0" smtClean="0"/>
              <a:t> </a:t>
            </a:r>
            <a:r>
              <a:rPr lang="ru-RU" dirty="0" err="1" smtClean="0"/>
              <a:t>гравців</a:t>
            </a:r>
            <a:r>
              <a:rPr lang="ru-RU" dirty="0" smtClean="0"/>
              <a:t>, коли вони </a:t>
            </a:r>
            <a:r>
              <a:rPr lang="ru-RU" dirty="0" err="1" smtClean="0"/>
              <a:t>грають</a:t>
            </a:r>
            <a:r>
              <a:rPr lang="ru-RU" dirty="0" smtClean="0"/>
              <a:t> у мою </a:t>
            </a:r>
            <a:r>
              <a:rPr lang="ru-RU" dirty="0" err="1" smtClean="0"/>
              <a:t>гру</a:t>
            </a:r>
            <a:r>
              <a:rPr lang="ru-RU" dirty="0" smtClean="0"/>
              <a:t>?</a:t>
            </a:r>
          </a:p>
          <a:p>
            <a:r>
              <a:rPr lang="ru-RU" dirty="0" smtClean="0"/>
              <a:t>●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історія</a:t>
            </a:r>
            <a:r>
              <a:rPr lang="ru-RU" dirty="0" smtClean="0"/>
              <a:t> в </a:t>
            </a:r>
            <a:r>
              <a:rPr lang="ru-RU" dirty="0" err="1" smtClean="0"/>
              <a:t>моїй</a:t>
            </a:r>
            <a:r>
              <a:rPr lang="ru-RU" dirty="0" smtClean="0"/>
              <a:t> </a:t>
            </a:r>
            <a:r>
              <a:rPr lang="ru-RU" dirty="0" err="1" smtClean="0"/>
              <a:t>грі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сюрпризи</a:t>
            </a:r>
            <a:r>
              <a:rPr lang="ru-RU" dirty="0" smtClean="0"/>
              <a:t>? </a:t>
            </a:r>
          </a:p>
          <a:p>
            <a:r>
              <a:rPr lang="ru-RU" dirty="0" smtClean="0"/>
              <a:t>●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дають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ваші</a:t>
            </a:r>
            <a:r>
              <a:rPr lang="ru-RU" dirty="0" smtClean="0"/>
              <a:t> </a:t>
            </a:r>
            <a:r>
              <a:rPr lang="ru-RU" dirty="0" err="1" smtClean="0"/>
              <a:t>сюрпризи</a:t>
            </a:r>
            <a:r>
              <a:rPr lang="ru-RU" dirty="0" smtClean="0"/>
              <a:t> </a:t>
            </a:r>
            <a:r>
              <a:rPr lang="ru-RU" dirty="0" err="1" smtClean="0"/>
              <a:t>здивувати</a:t>
            </a:r>
            <a:r>
              <a:rPr lang="ru-RU" dirty="0" smtClean="0"/>
              <a:t> </a:t>
            </a:r>
            <a:r>
              <a:rPr lang="ru-RU" dirty="0" err="1" smtClean="0"/>
              <a:t>гравцям</a:t>
            </a:r>
            <a:r>
              <a:rPr lang="ru-RU" dirty="0" smtClean="0"/>
              <a:t> один одного?</a:t>
            </a:r>
          </a:p>
          <a:p>
            <a:r>
              <a:rPr lang="ru-RU" dirty="0" smtClean="0"/>
              <a:t>Сюрприз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найважливіша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всієї</a:t>
            </a:r>
            <a:r>
              <a:rPr lang="ru-RU" dirty="0" smtClean="0"/>
              <a:t> </a:t>
            </a:r>
            <a:r>
              <a:rPr lang="ru-RU" dirty="0" err="1" smtClean="0"/>
              <a:t>розважальної</a:t>
            </a:r>
            <a:r>
              <a:rPr lang="ru-RU" dirty="0" smtClean="0"/>
              <a:t> </a:t>
            </a:r>
            <a:r>
              <a:rPr lang="ru-RU" dirty="0" err="1" smtClean="0"/>
              <a:t>активності</a:t>
            </a:r>
            <a:r>
              <a:rPr lang="ru-RU" dirty="0" smtClean="0"/>
              <a:t> - вона є основою </a:t>
            </a:r>
            <a:r>
              <a:rPr lang="ru-RU" dirty="0" err="1" smtClean="0"/>
              <a:t>гумору</a:t>
            </a:r>
            <a:r>
              <a:rPr lang="ru-RU" dirty="0" smtClean="0"/>
              <a:t>, </a:t>
            </a:r>
            <a:r>
              <a:rPr lang="ru-RU" dirty="0" err="1" smtClean="0"/>
              <a:t>стратегії</a:t>
            </a:r>
            <a:r>
              <a:rPr lang="ru-RU" dirty="0" smtClean="0"/>
              <a:t> та </a:t>
            </a:r>
            <a:r>
              <a:rPr lang="ru-RU" dirty="0" err="1" smtClean="0"/>
              <a:t>вирішення</a:t>
            </a:r>
            <a:r>
              <a:rPr lang="ru-RU" dirty="0" smtClean="0"/>
              <a:t> проблем. В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експериментах</a:t>
            </a:r>
            <a:r>
              <a:rPr lang="ru-RU" dirty="0" smtClean="0"/>
              <a:t> </a:t>
            </a:r>
            <a:r>
              <a:rPr lang="ru-RU" dirty="0" err="1" smtClean="0"/>
              <a:t>сканування</a:t>
            </a:r>
            <a:r>
              <a:rPr lang="ru-RU" dirty="0" smtClean="0"/>
              <a:t> в </a:t>
            </a:r>
            <a:r>
              <a:rPr lang="ru-RU" dirty="0" err="1" smtClean="0"/>
              <a:t>мозку</a:t>
            </a:r>
            <a:r>
              <a:rPr lang="ru-RU" dirty="0" smtClean="0"/>
              <a:t> показало,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неприємних</a:t>
            </a:r>
            <a:r>
              <a:rPr lang="ru-RU" dirty="0" smtClean="0"/>
              <a:t> </a:t>
            </a:r>
            <a:r>
              <a:rPr lang="ru-RU" dirty="0" err="1" smtClean="0"/>
              <a:t>сюрпризів</a:t>
            </a:r>
            <a:r>
              <a:rPr lang="ru-RU" dirty="0" smtClean="0"/>
              <a:t> </a:t>
            </a:r>
            <a:r>
              <a:rPr lang="ru-RU" dirty="0" err="1" smtClean="0"/>
              <a:t>збуджуються</a:t>
            </a:r>
            <a:r>
              <a:rPr lang="ru-RU" dirty="0" smtClean="0"/>
              <a:t> </a:t>
            </a:r>
            <a:r>
              <a:rPr lang="ru-RU" dirty="0" err="1" smtClean="0"/>
              <a:t>центри</a:t>
            </a:r>
            <a:r>
              <a:rPr lang="ru-RU" dirty="0" smtClean="0"/>
              <a:t> </a:t>
            </a:r>
            <a:r>
              <a:rPr lang="ru-RU" dirty="0" err="1" smtClean="0"/>
              <a:t>задоволення</a:t>
            </a:r>
            <a:r>
              <a:rPr lang="ru-RU" dirty="0" smtClean="0"/>
              <a:t> головного </a:t>
            </a:r>
            <a:r>
              <a:rPr lang="ru-RU" dirty="0" err="1" smtClean="0"/>
              <a:t>мозку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Щоб</a:t>
            </a:r>
            <a:r>
              <a:rPr lang="ru-RU" dirty="0" smtClean="0"/>
              <a:t> максимально </a:t>
            </a:r>
            <a:r>
              <a:rPr lang="ru-RU" dirty="0" err="1" smtClean="0"/>
              <a:t>покращити</a:t>
            </a:r>
            <a:r>
              <a:rPr lang="ru-RU" baseline="0" dirty="0" smtClean="0"/>
              <a:t> </a:t>
            </a:r>
            <a:r>
              <a:rPr lang="ru-RU" dirty="0" smtClean="0"/>
              <a:t>свою </a:t>
            </a:r>
            <a:r>
              <a:rPr lang="ru-RU" dirty="0" err="1" smtClean="0"/>
              <a:t>гру</a:t>
            </a:r>
            <a:r>
              <a:rPr lang="ru-RU" dirty="0" smtClean="0"/>
              <a:t>, задайте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запитання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●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моєї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 </a:t>
            </a:r>
            <a:r>
              <a:rPr lang="ru-RU" dirty="0" err="1" smtClean="0"/>
              <a:t>смішні</a:t>
            </a:r>
            <a:r>
              <a:rPr lang="ru-RU" dirty="0" smtClean="0"/>
              <a:t>? </a:t>
            </a:r>
            <a:r>
              <a:rPr lang="ru-RU" dirty="0" err="1" smtClean="0"/>
              <a:t>Чому</a:t>
            </a:r>
            <a:r>
              <a:rPr lang="ru-RU" dirty="0" smtClean="0"/>
              <a:t>?</a:t>
            </a:r>
          </a:p>
          <a:p>
            <a:r>
              <a:rPr lang="ru-RU" dirty="0" smtClean="0"/>
              <a:t>● </a:t>
            </a:r>
            <a:r>
              <a:rPr lang="ru-RU" dirty="0" err="1" smtClean="0"/>
              <a:t>Які</a:t>
            </a:r>
            <a:r>
              <a:rPr lang="ru-RU" dirty="0" smtClean="0"/>
              <a:t> з деталей </a:t>
            </a:r>
            <a:r>
              <a:rPr lang="ru-RU" dirty="0" err="1" smtClean="0"/>
              <a:t>повинні</a:t>
            </a:r>
            <a:r>
              <a:rPr lang="ru-RU" dirty="0" smtClean="0"/>
              <a:t> бути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смішні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561728</a:t>
            </a:r>
            <a:endParaRPr lang="en-US" b="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CDDC8-32D9-4F39-8F05-AD59487FB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43BC1-72BD-431E-BBFC-5DF4C01B9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6DA41-FBEB-4D65-A968-7445D2818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561728</a:t>
            </a:r>
            <a:endParaRPr lang="en-US" b="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23994-F175-473B-8872-B1017FFF7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01C3E-767F-4019-A1C3-6920AEA58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80EE6-48F7-490A-820B-86B224206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9AA53-EA33-443E-A89A-A55DFBE80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6A68E-B660-4A69-94ED-A43C0DD6D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B1F4B-2AF3-4C20-A430-F69A6AFFB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68E9C-29E1-48E4-B687-FBC3C9C25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869B5-79C6-4E82-9E56-5DC4BF6B0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561728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ED734B-E993-4000-8183-C41B83804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4925" y="85725"/>
            <a:ext cx="16208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443663" y="44450"/>
            <a:ext cx="25527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13" Type="http://schemas.openxmlformats.org/officeDocument/2006/relationships/image" Target="../media/image28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2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Relationship Id="rId1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ubtitle 2"/>
          <p:cNvSpPr>
            <a:spLocks noGrp="1"/>
          </p:cNvSpPr>
          <p:nvPr>
            <p:ph type="subTitle" idx="1"/>
          </p:nvPr>
        </p:nvSpPr>
        <p:spPr>
          <a:xfrm>
            <a:off x="5364089" y="4941168"/>
            <a:ext cx="3779912" cy="1224136"/>
          </a:xfrm>
        </p:spPr>
        <p:txBody>
          <a:bodyPr/>
          <a:lstStyle/>
          <a:p>
            <a:pPr eaLnBrk="1" hangingPunct="1"/>
            <a:r>
              <a:rPr lang="ru-RU" sz="1500" b="1" dirty="0" err="1" smtClean="0">
                <a:solidFill>
                  <a:schemeClr val="tx1"/>
                </a:solidFill>
              </a:rPr>
              <a:t>Олександр</a:t>
            </a:r>
            <a:r>
              <a:rPr lang="ru-RU" sz="1500" b="1" dirty="0" smtClean="0">
                <a:solidFill>
                  <a:schemeClr val="tx1"/>
                </a:solidFill>
              </a:rPr>
              <a:t> </a:t>
            </a:r>
            <a:r>
              <a:rPr lang="ru-RU" sz="1500" b="1" dirty="0" err="1" smtClean="0">
                <a:solidFill>
                  <a:schemeClr val="tx1"/>
                </a:solidFill>
              </a:rPr>
              <a:t>Кучанський</a:t>
            </a:r>
            <a:endParaRPr lang="ru-RU" sz="1500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u-RU" sz="1500" dirty="0">
                <a:solidFill>
                  <a:schemeClr val="tx1"/>
                </a:solidFill>
              </a:rPr>
              <a:t>к</a:t>
            </a:r>
            <a:r>
              <a:rPr lang="ru-RU" sz="1500" dirty="0" smtClean="0">
                <a:solidFill>
                  <a:schemeClr val="tx1"/>
                </a:solidFill>
              </a:rPr>
              <a:t>.т.н., доц. </a:t>
            </a:r>
            <a:r>
              <a:rPr lang="ru-RU" sz="1500" dirty="0" err="1" smtClean="0">
                <a:solidFill>
                  <a:schemeClr val="tx1"/>
                </a:solidFill>
              </a:rPr>
              <a:t>кафедри</a:t>
            </a:r>
            <a:r>
              <a:rPr lang="ru-RU" sz="1500" dirty="0" smtClean="0">
                <a:solidFill>
                  <a:schemeClr val="tx1"/>
                </a:solidFill>
              </a:rPr>
              <a:t> к</a:t>
            </a:r>
            <a:r>
              <a:rPr lang="uk-UA" sz="1500" dirty="0" err="1" smtClean="0">
                <a:solidFill>
                  <a:schemeClr val="tx1"/>
                </a:solidFill>
              </a:rPr>
              <a:t>ібернетичної</a:t>
            </a:r>
            <a:r>
              <a:rPr lang="uk-UA" sz="1500" dirty="0" smtClean="0">
                <a:solidFill>
                  <a:schemeClr val="tx1"/>
                </a:solidFill>
              </a:rPr>
              <a:t> безпеки та </a:t>
            </a:r>
            <a:r>
              <a:rPr lang="uk-UA" sz="1500" dirty="0" err="1" smtClean="0">
                <a:solidFill>
                  <a:schemeClr val="tx1"/>
                </a:solidFill>
              </a:rPr>
              <a:t>комп</a:t>
            </a:r>
            <a:r>
              <a:rPr lang="en-US" sz="1500" dirty="0" smtClean="0">
                <a:solidFill>
                  <a:schemeClr val="tx1"/>
                </a:solidFill>
              </a:rPr>
              <a:t>’</a:t>
            </a:r>
            <a:r>
              <a:rPr lang="ru-RU" sz="1500" dirty="0" err="1" smtClean="0">
                <a:solidFill>
                  <a:schemeClr val="tx1"/>
                </a:solidFill>
              </a:rPr>
              <a:t>ютерно</a:t>
            </a:r>
            <a:r>
              <a:rPr lang="uk-UA" sz="1500" dirty="0" smtClean="0">
                <a:solidFill>
                  <a:schemeClr val="tx1"/>
                </a:solidFill>
              </a:rPr>
              <a:t>ї інженерії</a:t>
            </a:r>
            <a:endParaRPr lang="en-US" sz="15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1500" b="1" dirty="0" smtClean="0">
                <a:solidFill>
                  <a:schemeClr val="tx1"/>
                </a:solidFill>
              </a:rPr>
              <a:t>kuczanski@gmail.com</a:t>
            </a:r>
          </a:p>
        </p:txBody>
      </p:sp>
      <p:pic>
        <p:nvPicPr>
          <p:cNvPr id="15362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4" y="188913"/>
            <a:ext cx="864741" cy="10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1875406" y="1271601"/>
            <a:ext cx="4816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  <a:latin typeface="Georgia" panose="02040502050405020303" pitchFamily="18" charset="0"/>
              </a:rPr>
              <a:t>Kyiv National University of Construction and Architecture</a:t>
            </a:r>
            <a:endParaRPr lang="uk-UA" sz="1400" dirty="0">
              <a:solidFill>
                <a:srgbClr val="0066FF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79388" y="2349500"/>
            <a:ext cx="8640762" cy="44450"/>
          </a:xfrm>
          <a:prstGeom prst="rect">
            <a:avLst/>
          </a:prstGeom>
          <a:solidFill>
            <a:schemeClr val="bg2">
              <a:lumMod val="25000"/>
            </a:schemeClr>
          </a:solidFill>
          <a:ln cap="sq">
            <a:noFill/>
          </a:ln>
          <a:effectLst>
            <a:outerShdw blurRad="50800" dist="38100" dir="5400000" rotWithShape="0">
              <a:schemeClr val="tx1">
                <a:lumMod val="50000"/>
                <a:lumOff val="50000"/>
                <a:alpha val="60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ru-RU" sz="4000" i="1" dirty="0">
              <a:solidFill>
                <a:srgbClr val="800080"/>
              </a:solidFill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60000"/>
                  </a:schemeClr>
                </a:outerShdw>
                <a:reflection blurRad="6350" stA="0" endPos="45500" dir="5400000" sy="-100000" algn="bl" rotWithShape="0"/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50825" y="4437063"/>
            <a:ext cx="8640763" cy="44450"/>
          </a:xfrm>
          <a:prstGeom prst="rect">
            <a:avLst/>
          </a:prstGeom>
          <a:solidFill>
            <a:schemeClr val="bg2">
              <a:lumMod val="25000"/>
            </a:schemeClr>
          </a:solidFill>
          <a:ln cap="sq">
            <a:noFill/>
          </a:ln>
          <a:effectLst>
            <a:outerShdw blurRad="50800" dist="38100" dir="5400000" rotWithShape="0">
              <a:schemeClr val="tx1">
                <a:lumMod val="50000"/>
                <a:lumOff val="50000"/>
                <a:alpha val="60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ru-RU" sz="4000" i="1" dirty="0">
              <a:solidFill>
                <a:srgbClr val="800080"/>
              </a:solidFill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60000"/>
                  </a:schemeClr>
                </a:outerShdw>
                <a:reflection blurRad="6350" stA="0" endPos="45500" dir="5400000" sy="-100000" algn="bl" rotWithShape="0"/>
              </a:effectLst>
            </a:endParaRPr>
          </a:p>
        </p:txBody>
      </p:sp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710438" y="2619376"/>
            <a:ext cx="7434471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ru-RU" sz="25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</a:t>
            </a:r>
            <a:r>
              <a:rPr lang="uk-UA" sz="25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ія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endParaRPr lang="en-US" sz="2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 </a:t>
            </a:r>
            <a:r>
              <a:rPr lang="uk-UA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теорії проектування </a:t>
            </a:r>
            <a:r>
              <a:rPr lang="uk-UA" sz="25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5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ютерних</a:t>
            </a:r>
            <a:r>
              <a:rPr lang="uk-UA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ігор. </a:t>
            </a:r>
            <a:endParaRPr lang="en-US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algn="ctr"/>
            <a:r>
              <a:rPr lang="uk-UA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Гейміфікація</a:t>
            </a:r>
            <a:r>
              <a:rPr lang="uk-UA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Наука про ігри.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8" name="Дата 1"/>
          <p:cNvSpPr txBox="1">
            <a:spLocks noGrp="1"/>
          </p:cNvSpPr>
          <p:nvPr/>
        </p:nvSpPr>
        <p:spPr bwMode="auto">
          <a:xfrm>
            <a:off x="0" y="6311900"/>
            <a:ext cx="9144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Теорія комп'ютерних ігор (сюжет та дизайн, проектування, підтримка та просування</a:t>
            </a:r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</a:t>
            </a:r>
            <a:r>
              <a:rPr lang="uk-UA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іна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ютерних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Game design &amp; development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200" dirty="0" smtClean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  <a:endParaRPr 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224"/>
            <a:ext cx="254254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4556267"/>
            <a:ext cx="2557835" cy="8100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107504" y="549280"/>
            <a:ext cx="331308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цікавості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79832485"/>
              </p:ext>
            </p:extLst>
          </p:nvPr>
        </p:nvGraphicFramePr>
        <p:xfrm>
          <a:off x="251520" y="102633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4599136"/>
            <a:ext cx="39909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118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174357" y="549280"/>
            <a:ext cx="269086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що таке гра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38574104"/>
              </p:ext>
            </p:extLst>
          </p:nvPr>
        </p:nvGraphicFramePr>
        <p:xfrm>
          <a:off x="1187624" y="1026334"/>
          <a:ext cx="7560839" cy="5427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950"/>
            <a:ext cx="2555776" cy="216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7341" y="3286530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i="1" dirty="0">
                <a:solidFill>
                  <a:srgbClr val="002060"/>
                </a:solidFill>
                <a:latin typeface="Times New Roman (Заголовки)"/>
              </a:rPr>
              <a:t>Brian Sutton-Smith</a:t>
            </a:r>
            <a:endParaRPr lang="ru-RU" i="1" dirty="0">
              <a:solidFill>
                <a:srgbClr val="002060"/>
              </a:solidFill>
              <a:latin typeface="Times New Roman (Заголовки)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" y="3655862"/>
            <a:ext cx="2494012" cy="262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0464" y="6277772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i="1" dirty="0">
                <a:solidFill>
                  <a:srgbClr val="002060"/>
                </a:solidFill>
                <a:latin typeface="Times New Roman (Заголовки)"/>
              </a:rPr>
              <a:t>Greg </a:t>
            </a:r>
            <a:r>
              <a:rPr lang="en-US" i="1" dirty="0" err="1">
                <a:solidFill>
                  <a:srgbClr val="002060"/>
                </a:solidFill>
                <a:latin typeface="Times New Roman (Заголовки)"/>
              </a:rPr>
              <a:t>Costikyan</a:t>
            </a:r>
            <a:endParaRPr lang="ru-RU" i="1" dirty="0">
              <a:solidFill>
                <a:srgbClr val="002060"/>
              </a:solidFill>
              <a:latin typeface="Times New Roman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1555364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-34488" y="549280"/>
            <a:ext cx="514493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ендогенного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99367284"/>
              </p:ext>
            </p:extLst>
          </p:nvPr>
        </p:nvGraphicFramePr>
        <p:xfrm>
          <a:off x="251520" y="102633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224" y="4626639"/>
            <a:ext cx="3384376" cy="219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924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153357" y="549280"/>
            <a:ext cx="476925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</a:t>
            </a:r>
            <a:r>
              <a:rPr lang="uk-UA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ішення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завдань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45283386"/>
              </p:ext>
            </p:extLst>
          </p:nvPr>
        </p:nvGraphicFramePr>
        <p:xfrm>
          <a:off x="251520" y="102633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444208" y="1026334"/>
            <a:ext cx="2555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Інші якості ігор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endParaRPr lang="uk-UA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Q6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Ігри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інтерактивні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r>
              <a:rPr lang="en-US" dirty="0">
                <a:solidFill>
                  <a:srgbClr val="002060"/>
                </a:solidFill>
              </a:rPr>
              <a:t>Q7. </a:t>
            </a:r>
            <a:r>
              <a:rPr lang="ru-RU" dirty="0" err="1">
                <a:solidFill>
                  <a:srgbClr val="002060"/>
                </a:solidFill>
              </a:rPr>
              <a:t>Ігри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роблять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виклик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r>
              <a:rPr lang="en-US" dirty="0">
                <a:solidFill>
                  <a:srgbClr val="002060"/>
                </a:solidFill>
              </a:rPr>
              <a:t>Q8 </a:t>
            </a:r>
            <a:r>
              <a:rPr lang="ru-RU" dirty="0" err="1">
                <a:solidFill>
                  <a:srgbClr val="002060"/>
                </a:solidFill>
              </a:rPr>
              <a:t>Ігри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можуть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створювати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власні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внутрішні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цінності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r>
              <a:rPr lang="en-US" dirty="0">
                <a:solidFill>
                  <a:srgbClr val="002060"/>
                </a:solidFill>
              </a:rPr>
              <a:t>Q9 </a:t>
            </a:r>
            <a:r>
              <a:rPr lang="ru-RU" dirty="0" err="1">
                <a:solidFill>
                  <a:srgbClr val="002060"/>
                </a:solidFill>
              </a:rPr>
              <a:t>Ігри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залучають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гравців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r>
              <a:rPr lang="en-US" dirty="0">
                <a:solidFill>
                  <a:srgbClr val="002060"/>
                </a:solidFill>
              </a:rPr>
              <a:t>Q10 </a:t>
            </a:r>
            <a:r>
              <a:rPr lang="ru-RU" dirty="0" err="1">
                <a:solidFill>
                  <a:srgbClr val="002060"/>
                </a:solidFill>
              </a:rPr>
              <a:t>Ігри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закриті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формальні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системи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79532"/>
            <a:ext cx="3413272" cy="257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960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107504" y="549280"/>
            <a:ext cx="554382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базов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елементи дизайну ігор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61242602"/>
              </p:ext>
            </p:extLst>
          </p:nvPr>
        </p:nvGraphicFramePr>
        <p:xfrm>
          <a:off x="971600" y="1026334"/>
          <a:ext cx="7488832" cy="5643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6620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146524" y="549280"/>
            <a:ext cx="312367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тетради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09447099"/>
              </p:ext>
            </p:extLst>
          </p:nvPr>
        </p:nvGraphicFramePr>
        <p:xfrm>
          <a:off x="251520" y="102633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0864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107504" y="549280"/>
            <a:ext cx="5528053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uk-UA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олографічного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дизайну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40245838"/>
              </p:ext>
            </p:extLst>
          </p:nvPr>
        </p:nvGraphicFramePr>
        <p:xfrm>
          <a:off x="251520" y="102633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4223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179512" y="549280"/>
            <a:ext cx="364555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об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55433028"/>
              </p:ext>
            </p:extLst>
          </p:nvPr>
        </p:nvGraphicFramePr>
        <p:xfrm>
          <a:off x="251520" y="102633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236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126923" y="549280"/>
            <a:ext cx="3714223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натхнення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59364792"/>
              </p:ext>
            </p:extLst>
          </p:nvPr>
        </p:nvGraphicFramePr>
        <p:xfrm>
          <a:off x="251520" y="102633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88461"/>
            <a:ext cx="4244528" cy="286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080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107504" y="549280"/>
            <a:ext cx="534056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постановки проблеми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50709953"/>
              </p:ext>
            </p:extLst>
          </p:nvPr>
        </p:nvGraphicFramePr>
        <p:xfrm>
          <a:off x="251520" y="102633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1698"/>
            <a:ext cx="3563888" cy="263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387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0" y="548680"/>
            <a:ext cx="573227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навички необхідні дизайнеру гри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834451981"/>
              </p:ext>
            </p:extLst>
          </p:nvPr>
        </p:nvGraphicFramePr>
        <p:xfrm>
          <a:off x="395536" y="1268760"/>
          <a:ext cx="223224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5090239" cy="332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82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179512" y="549280"/>
            <a:ext cx="456804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восьми фільтрів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38795950"/>
              </p:ext>
            </p:extLst>
          </p:nvPr>
        </p:nvGraphicFramePr>
        <p:xfrm>
          <a:off x="251520" y="1026334"/>
          <a:ext cx="8496944" cy="3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46546744"/>
              </p:ext>
            </p:extLst>
          </p:nvPr>
        </p:nvGraphicFramePr>
        <p:xfrm>
          <a:off x="1475656" y="4581128"/>
          <a:ext cx="692522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45227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393923" y="514360"/>
            <a:ext cx="286463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Водоспаду</a:t>
            </a: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23" y="1016193"/>
            <a:ext cx="6426870" cy="507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940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368027" y="514360"/>
            <a:ext cx="400622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Спіральна модель Б. </a:t>
            </a:r>
            <a:r>
              <a:rPr lang="uk-UA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Бема</a:t>
            </a: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91414"/>
            <a:ext cx="6299913" cy="586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527" y="748199"/>
            <a:ext cx="2385177" cy="298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53521" y="3754904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Times New Roman (Заголовки)"/>
              </a:rPr>
              <a:t>Barry Boehm</a:t>
            </a:r>
            <a:endParaRPr lang="ru-RU" i="1" dirty="0">
              <a:solidFill>
                <a:srgbClr val="002060"/>
              </a:solidFill>
              <a:latin typeface="Times New Roman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2613073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320192" y="549280"/>
            <a:ext cx="600767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речей, які подобаються жінкам в іграх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265478"/>
              </p:ext>
            </p:extLst>
          </p:nvPr>
        </p:nvGraphicFramePr>
        <p:xfrm>
          <a:off x="251520" y="1026334"/>
          <a:ext cx="5268783" cy="25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9"/>
          <p:cNvSpPr>
            <a:spLocks noChangeArrowheads="1"/>
          </p:cNvSpPr>
          <p:nvPr/>
        </p:nvSpPr>
        <p:spPr bwMode="auto">
          <a:xfrm>
            <a:off x="72484" y="3717032"/>
            <a:ext cx="643304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речей, які подобаються </a:t>
            </a:r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</a:t>
            </a:r>
            <a:r>
              <a:rPr lang="uk-UA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ікам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іграх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344263"/>
              </p:ext>
            </p:extLst>
          </p:nvPr>
        </p:nvGraphicFramePr>
        <p:xfrm>
          <a:off x="319200" y="4194086"/>
          <a:ext cx="5268783" cy="25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486" y="4193838"/>
            <a:ext cx="3677734" cy="247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198" y="1026333"/>
            <a:ext cx="3810022" cy="281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031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251520" y="549280"/>
            <a:ext cx="700826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Таксономія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ЛеБланком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660033"/>
              </p:ext>
            </p:extLst>
          </p:nvPr>
        </p:nvGraphicFramePr>
        <p:xfrm>
          <a:off x="251520" y="1026334"/>
          <a:ext cx="9182719" cy="43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124744"/>
            <a:ext cx="1967012" cy="195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138354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i="1" dirty="0" smtClean="0">
                <a:solidFill>
                  <a:srgbClr val="002060"/>
                </a:solidFill>
                <a:latin typeface="Times New Roman (Заголовки)"/>
              </a:rPr>
              <a:t>Marc LeBlanc</a:t>
            </a:r>
            <a:endParaRPr lang="ru-RU" i="1" dirty="0">
              <a:latin typeface="Times New Roman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3264946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395536" y="549280"/>
            <a:ext cx="277941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Механіка навиків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404652"/>
              </p:ext>
            </p:extLst>
          </p:nvPr>
        </p:nvGraphicFramePr>
        <p:xfrm>
          <a:off x="251520" y="1026334"/>
          <a:ext cx="6999947" cy="33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9659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395536" y="549280"/>
            <a:ext cx="4867423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Таксономія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гравців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Батлером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84595"/>
              </p:ext>
            </p:extLst>
          </p:nvPr>
        </p:nvGraphicFramePr>
        <p:xfrm>
          <a:off x="251520" y="1026334"/>
          <a:ext cx="7225751" cy="34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13114"/>
            <a:ext cx="49149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36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323528" y="549280"/>
            <a:ext cx="400962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грають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329451"/>
              </p:ext>
            </p:extLst>
          </p:nvPr>
        </p:nvGraphicFramePr>
        <p:xfrm>
          <a:off x="251520" y="1026334"/>
          <a:ext cx="7225751" cy="34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6551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395536" y="514360"/>
            <a:ext cx="209660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Гейміфікація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003251"/>
            <a:ext cx="820891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500" b="1" dirty="0">
                <a:solidFill>
                  <a:srgbClr val="002060"/>
                </a:solidFill>
                <a:latin typeface="+mj-lt"/>
              </a:rPr>
              <a:t>Гейміфіка́ція</a:t>
            </a:r>
            <a:r>
              <a:rPr lang="vi-VN" sz="2500" dirty="0">
                <a:solidFill>
                  <a:srgbClr val="002060"/>
                </a:solidFill>
                <a:latin typeface="+mj-lt"/>
              </a:rPr>
              <a:t> (</a:t>
            </a:r>
            <a:r>
              <a:rPr lang="vi-VN" sz="2500" dirty="0" smtClean="0">
                <a:solidFill>
                  <a:srgbClr val="002060"/>
                </a:solidFill>
                <a:latin typeface="+mj-lt"/>
              </a:rPr>
              <a:t>ігрофікація,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500" dirty="0" smtClean="0">
                <a:solidFill>
                  <a:srgbClr val="002060"/>
                </a:solidFill>
                <a:latin typeface="+mj-lt"/>
              </a:rPr>
              <a:t>геймізаці</a:t>
            </a:r>
            <a:r>
              <a:rPr lang="ru-RU" sz="2500" dirty="0" smtClean="0">
                <a:solidFill>
                  <a:srgbClr val="002060"/>
                </a:solidFill>
                <a:latin typeface="+mj-lt"/>
              </a:rPr>
              <a:t>я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) -</a:t>
            </a:r>
            <a:r>
              <a:rPr lang="uk-UA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500" dirty="0" smtClean="0">
                <a:solidFill>
                  <a:srgbClr val="002060"/>
                </a:solidFill>
                <a:latin typeface="+mj-lt"/>
              </a:rPr>
              <a:t>використання </a:t>
            </a:r>
            <a:r>
              <a:rPr lang="vi-VN" sz="2500" dirty="0">
                <a:solidFill>
                  <a:srgbClr val="002060"/>
                </a:solidFill>
                <a:latin typeface="+mj-lt"/>
              </a:rPr>
              <a:t>ігрових практик та механізмів у неігровому контексті для залучення кінцевих користувачів до вирішення </a:t>
            </a:r>
            <a:r>
              <a:rPr lang="vi-VN" sz="2500" dirty="0" smtClean="0">
                <a:solidFill>
                  <a:srgbClr val="002060"/>
                </a:solidFill>
                <a:latin typeface="+mj-lt"/>
              </a:rPr>
              <a:t>проблем</a:t>
            </a:r>
            <a:r>
              <a:rPr lang="uk-UA" sz="2500" dirty="0" smtClean="0">
                <a:solidFill>
                  <a:srgbClr val="002060"/>
                </a:solidFill>
                <a:latin typeface="+mj-lt"/>
              </a:rPr>
              <a:t>.</a:t>
            </a:r>
            <a:endParaRPr lang="ru-RU" sz="25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420888"/>
            <a:ext cx="82809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гейміфікації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прагнуть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залучити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інстинкти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статус,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самовираження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альтруїзм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66227"/>
            <a:ext cx="3824793" cy="308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285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28151"/>
              </p:ext>
            </p:extLst>
          </p:nvPr>
        </p:nvGraphicFramePr>
        <p:xfrm>
          <a:off x="323528" y="1124744"/>
          <a:ext cx="8229600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160020" algn="l"/>
                          <a:tab pos="264795" algn="l"/>
                        </a:tabLs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 (Заголовки)"/>
                        </a:rPr>
                        <a:t>Shell, J. The art of Game Design: A book of Lenses [Text] / J. Shell. – A K Peters/CRC Press; 2 edition, 2014. – 600 p.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 (Заголовки)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395536" y="549280"/>
            <a:ext cx="179440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ітература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929" y="1772816"/>
            <a:ext cx="6603463" cy="463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174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0" y="548680"/>
            <a:ext cx="573227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навички необхідні дизайнеру гри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72842441"/>
              </p:ext>
            </p:extLst>
          </p:nvPr>
        </p:nvGraphicFramePr>
        <p:xfrm>
          <a:off x="467544" y="1196752"/>
          <a:ext cx="2160240" cy="499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567050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664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0" y="548680"/>
            <a:ext cx="573227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навички необхідні дизайнеру гри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76862214"/>
              </p:ext>
            </p:extLst>
          </p:nvPr>
        </p:nvGraphicFramePr>
        <p:xfrm>
          <a:off x="467544" y="1196752"/>
          <a:ext cx="2160240" cy="499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880"/>
            <a:ext cx="5522068" cy="290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462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0" y="548680"/>
            <a:ext cx="573227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навички необхідні дизайнеру гри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065240"/>
              </p:ext>
            </p:extLst>
          </p:nvPr>
        </p:nvGraphicFramePr>
        <p:xfrm>
          <a:off x="467544" y="1196752"/>
          <a:ext cx="2160240" cy="499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137" y="1268760"/>
            <a:ext cx="5184576" cy="356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40644"/>
            <a:ext cx="5629226" cy="278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276" y="1128735"/>
            <a:ext cx="3316822" cy="24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834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0" y="548680"/>
            <a:ext cx="573227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навички необхідні дизайнеру гри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63406877"/>
              </p:ext>
            </p:extLst>
          </p:nvPr>
        </p:nvGraphicFramePr>
        <p:xfrm>
          <a:off x="467544" y="1196752"/>
          <a:ext cx="2160240" cy="499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155" y="2065412"/>
            <a:ext cx="5090239" cy="288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551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-66422" y="581820"/>
            <a:ext cx="436965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істотного досвіду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31665656"/>
              </p:ext>
            </p:extLst>
          </p:nvPr>
        </p:nvGraphicFramePr>
        <p:xfrm>
          <a:off x="190352" y="10588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802" y="4328840"/>
            <a:ext cx="321119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81820"/>
            <a:ext cx="24574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837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-23" y="579440"/>
            <a:ext cx="337271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сюрпризу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02257416"/>
              </p:ext>
            </p:extLst>
          </p:nvPr>
        </p:nvGraphicFramePr>
        <p:xfrm>
          <a:off x="190352" y="10588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21539"/>
            <a:ext cx="2524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720" y="4581128"/>
            <a:ext cx="29146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17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-34488" y="549280"/>
            <a:ext cx="3108543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розваги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29970089"/>
              </p:ext>
            </p:extLst>
          </p:nvPr>
        </p:nvGraphicFramePr>
        <p:xfrm>
          <a:off x="190352" y="10588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9243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218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4695</TotalTime>
  <Words>3869</Words>
  <Application>Microsoft Office PowerPoint</Application>
  <PresentationFormat>Экран (4:3)</PresentationFormat>
  <Paragraphs>400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Georgia</vt:lpstr>
      <vt:lpstr>Times New Roman</vt:lpstr>
      <vt:lpstr>Times New Roman (Заголовки)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Kuchansky</dc:creator>
  <cp:lastModifiedBy>женя</cp:lastModifiedBy>
  <cp:revision>133</cp:revision>
  <dcterms:created xsi:type="dcterms:W3CDTF">2015-10-21T15:49:55Z</dcterms:created>
  <dcterms:modified xsi:type="dcterms:W3CDTF">2018-11-25T16:08:47Z</dcterms:modified>
</cp:coreProperties>
</file>