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63" r:id="rId3"/>
    <p:sldId id="264" r:id="rId4"/>
    <p:sldId id="262" r:id="rId5"/>
    <p:sldId id="267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7865" autoAdjust="0"/>
  </p:normalViewPr>
  <p:slideViewPr>
    <p:cSldViewPr>
      <p:cViewPr varScale="1">
        <p:scale>
          <a:sx n="81" d="100"/>
          <a:sy n="81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EF43-30D9-4484-ADED-48A00691F03A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9E6E8-673A-427E-A2C9-97ECDEE540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9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0" dirty="0" smtClean="0"/>
              <a:t>Редактор рівнів надає весь основний функціонал для проектування і створення рівнів в проекті. В даному редакторі ви можете переглядати, редагувати і створювати рівні розташовуючи на ній об'єкти, а так само маніпулюючи ними і змінюючи їх властивості.</a:t>
            </a:r>
          </a:p>
          <a:p>
            <a:endParaRPr lang="uk-UA" b="0" dirty="0" smtClean="0"/>
          </a:p>
          <a:p>
            <a:r>
              <a:rPr lang="uk-UA" b="0" dirty="0" smtClean="0"/>
              <a:t>Всі сцени, які ви створюєте в </a:t>
            </a:r>
            <a:r>
              <a:rPr lang="en-US" b="0" dirty="0" smtClean="0"/>
              <a:t>Unreal Engine 4, </a:t>
            </a:r>
            <a:r>
              <a:rPr lang="uk-UA" b="0" dirty="0" err="1" smtClean="0"/>
              <a:t>інтерптіруются</a:t>
            </a:r>
            <a:r>
              <a:rPr lang="uk-UA" b="0" dirty="0" smtClean="0"/>
              <a:t> як Рівні. Під даним словом ви можете уявляти собі 3х мірне оточення, в якому гравець існує і взаємодіє з даними світом. Все, що поміщено на Рівень, будь то модель, персонаж, джерело світла, називаються Об'єкт (</a:t>
            </a:r>
            <a:r>
              <a:rPr lang="en-US" b="0" dirty="0" smtClean="0"/>
              <a:t>Actor). </a:t>
            </a:r>
            <a:r>
              <a:rPr lang="uk-UA" b="0" dirty="0" smtClean="0"/>
              <a:t>Технічною мовою, Об'єктом визначається все в движку, що має позицію, поворот і </a:t>
            </a:r>
            <a:r>
              <a:rPr lang="uk-UA" b="0" dirty="0" err="1" smtClean="0"/>
              <a:t>маштаб</a:t>
            </a:r>
            <a:r>
              <a:rPr lang="uk-UA" b="0" dirty="0" smtClean="0"/>
              <a:t>.</a:t>
            </a:r>
          </a:p>
          <a:p>
            <a:endParaRPr lang="uk-UA" b="0" dirty="0" smtClean="0"/>
          </a:p>
          <a:p>
            <a:r>
              <a:rPr lang="uk-UA" b="0" dirty="0" smtClean="0"/>
              <a:t>Процес створення рівнів складається, в основному, з розташування різних об'єктів на сцену. Це можуть бути звичайні декорації з мешів, джерел світла і так далі. Так само на рівні можуть розташовуватися гравці, автомобілі, частинки і все, що можна побачити очима.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3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Коли </a:t>
            </a:r>
            <a:r>
              <a:rPr lang="en-US" b="0" dirty="0" smtClean="0"/>
              <a:t>Level Sequence </a:t>
            </a:r>
            <a:r>
              <a:rPr lang="ru-RU" b="0" dirty="0" err="1" smtClean="0"/>
              <a:t>створений</a:t>
            </a:r>
            <a:r>
              <a:rPr lang="ru-RU" b="0" dirty="0" smtClean="0"/>
              <a:t> і редактор </a:t>
            </a:r>
            <a:r>
              <a:rPr lang="ru-RU" b="0" dirty="0" err="1" smtClean="0"/>
              <a:t>секвенцій</a:t>
            </a:r>
            <a:r>
              <a:rPr lang="ru-RU" b="0" dirty="0" smtClean="0"/>
              <a:t> </a:t>
            </a:r>
            <a:r>
              <a:rPr lang="ru-RU" b="0" dirty="0" err="1" smtClean="0"/>
              <a:t>відкритий</a:t>
            </a:r>
            <a:r>
              <a:rPr lang="ru-RU" b="0" dirty="0" smtClean="0"/>
              <a:t>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почати</a:t>
            </a:r>
            <a:r>
              <a:rPr lang="ru-RU" b="0" dirty="0" smtClean="0"/>
              <a:t> </a:t>
            </a:r>
            <a:r>
              <a:rPr lang="ru-RU" b="0" dirty="0" err="1" smtClean="0"/>
              <a:t>створювати</a:t>
            </a:r>
            <a:r>
              <a:rPr lang="ru-RU" b="0" dirty="0" smtClean="0"/>
              <a:t> ваш </a:t>
            </a:r>
            <a:r>
              <a:rPr lang="ru-RU" b="0" dirty="0" err="1" smtClean="0"/>
              <a:t>кінематографічний</a:t>
            </a:r>
            <a:r>
              <a:rPr lang="ru-RU" b="0" dirty="0" smtClean="0"/>
              <a:t> ролик.</a:t>
            </a:r>
          </a:p>
          <a:p>
            <a:endParaRPr lang="ru-RU" b="0" dirty="0" smtClean="0"/>
          </a:p>
          <a:p>
            <a:r>
              <a:rPr lang="ru-RU" b="0" dirty="0" err="1" smtClean="0"/>
              <a:t>Насамперед</a:t>
            </a:r>
            <a:r>
              <a:rPr lang="ru-RU" b="0" dirty="0" smtClean="0"/>
              <a:t> вам </a:t>
            </a:r>
            <a:r>
              <a:rPr lang="ru-RU" b="0" dirty="0" err="1" smtClean="0"/>
              <a:t>необхідно</a:t>
            </a:r>
            <a:r>
              <a:rPr lang="ru-RU" b="0" dirty="0" smtClean="0"/>
              <a:t> </a:t>
            </a:r>
            <a:r>
              <a:rPr lang="ru-RU" b="0" dirty="0" err="1" smtClean="0"/>
              <a:t>додати</a:t>
            </a:r>
            <a:r>
              <a:rPr lang="ru-RU" b="0" dirty="0" smtClean="0"/>
              <a:t> тип треку,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знайти</a:t>
            </a:r>
            <a:r>
              <a:rPr lang="ru-RU" b="0" dirty="0" smtClean="0"/>
              <a:t> в </a:t>
            </a:r>
            <a:r>
              <a:rPr lang="ru-RU" b="0" dirty="0" err="1" smtClean="0"/>
              <a:t>випадаючому</a:t>
            </a:r>
            <a:r>
              <a:rPr lang="ru-RU" b="0" dirty="0" smtClean="0"/>
              <a:t> меню </a:t>
            </a:r>
            <a:r>
              <a:rPr lang="ru-RU" b="0" dirty="0" err="1" smtClean="0"/>
              <a:t>після</a:t>
            </a:r>
            <a:r>
              <a:rPr lang="ru-RU" b="0" dirty="0" smtClean="0"/>
              <a:t> </a:t>
            </a:r>
            <a:r>
              <a:rPr lang="ru-RU" b="0" dirty="0" err="1" smtClean="0"/>
              <a:t>кліка</a:t>
            </a:r>
            <a:r>
              <a:rPr lang="ru-RU" b="0" dirty="0" smtClean="0"/>
              <a:t> по </a:t>
            </a:r>
            <a:r>
              <a:rPr lang="ru-RU" b="0" dirty="0" err="1" smtClean="0"/>
              <a:t>кнопці</a:t>
            </a:r>
            <a:r>
              <a:rPr lang="ru-RU" b="0" dirty="0" smtClean="0"/>
              <a:t> </a:t>
            </a:r>
            <a:r>
              <a:rPr lang="en-US" b="0" dirty="0" smtClean="0"/>
              <a:t>Add.</a:t>
            </a:r>
          </a:p>
          <a:p>
            <a:endParaRPr lang="en-US" b="0" dirty="0" smtClean="0"/>
          </a:p>
          <a:p>
            <a:r>
              <a:rPr lang="ru-RU" b="0" dirty="0" smtClean="0"/>
              <a:t>З меню,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випадає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вибрати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</a:t>
            </a:r>
            <a:r>
              <a:rPr lang="ru-RU" b="0" dirty="0" err="1" smtClean="0"/>
              <a:t>типів</a:t>
            </a:r>
            <a:r>
              <a:rPr lang="ru-RU" b="0" dirty="0" smtClean="0"/>
              <a:t> </a:t>
            </a:r>
            <a:r>
              <a:rPr lang="ru-RU" b="0" dirty="0" err="1" smtClean="0"/>
              <a:t>треків</a:t>
            </a:r>
            <a:r>
              <a:rPr lang="ru-RU" b="0" dirty="0" smtClean="0"/>
              <a:t>, а </a:t>
            </a:r>
            <a:r>
              <a:rPr lang="ru-RU" b="0" dirty="0" err="1" smtClean="0"/>
              <a:t>також</a:t>
            </a:r>
            <a:r>
              <a:rPr lang="ru-RU" b="0" dirty="0" smtClean="0"/>
              <a:t> </a:t>
            </a:r>
            <a:r>
              <a:rPr lang="ru-RU" b="0" dirty="0" err="1" smtClean="0"/>
              <a:t>додати</a:t>
            </a:r>
            <a:r>
              <a:rPr lang="ru-RU" b="0" dirty="0" smtClean="0"/>
              <a:t> </a:t>
            </a:r>
            <a:r>
              <a:rPr lang="ru-RU" b="0" dirty="0" err="1" smtClean="0"/>
              <a:t>обєкт</a:t>
            </a:r>
            <a:r>
              <a:rPr lang="ru-RU" b="0" dirty="0" smtClean="0"/>
              <a:t> в </a:t>
            </a:r>
            <a:r>
              <a:rPr lang="ru-RU" b="0" dirty="0" err="1" smtClean="0"/>
              <a:t>секвецію</a:t>
            </a:r>
            <a:r>
              <a:rPr lang="ru-RU" b="0" dirty="0" smtClean="0"/>
              <a:t> (</a:t>
            </a:r>
            <a:r>
              <a:rPr lang="en-US" b="0" dirty="0" smtClean="0"/>
              <a:t>Actor To Sequencer). </a:t>
            </a:r>
            <a:r>
              <a:rPr lang="ru-RU" b="0" dirty="0" err="1" smtClean="0"/>
              <a:t>Опція</a:t>
            </a:r>
            <a:r>
              <a:rPr lang="ru-RU" b="0" dirty="0" smtClean="0"/>
              <a:t> </a:t>
            </a:r>
            <a:r>
              <a:rPr lang="en-US" b="0" dirty="0" smtClean="0"/>
              <a:t>Actor To Sequencer </a:t>
            </a:r>
            <a:r>
              <a:rPr lang="ru-RU" b="0" dirty="0" err="1" smtClean="0"/>
              <a:t>дозволяє</a:t>
            </a:r>
            <a:r>
              <a:rPr lang="ru-RU" b="0" dirty="0" smtClean="0"/>
              <a:t> </a:t>
            </a:r>
            <a:r>
              <a:rPr lang="ru-RU" b="0" dirty="0" err="1" smtClean="0"/>
              <a:t>додати</a:t>
            </a:r>
            <a:r>
              <a:rPr lang="ru-RU" b="0" dirty="0" smtClean="0"/>
              <a:t> будь-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обєкт</a:t>
            </a:r>
            <a:r>
              <a:rPr lang="ru-RU" b="0" dirty="0" smtClean="0"/>
              <a:t>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вибрали</a:t>
            </a:r>
            <a:r>
              <a:rPr lang="ru-RU" b="0" dirty="0" smtClean="0"/>
              <a:t> на </a:t>
            </a:r>
            <a:r>
              <a:rPr lang="ru-RU" b="0" dirty="0" err="1" smtClean="0"/>
              <a:t>вашому</a:t>
            </a:r>
            <a:r>
              <a:rPr lang="ru-RU" b="0" dirty="0" smtClean="0"/>
              <a:t> </a:t>
            </a:r>
            <a:r>
              <a:rPr lang="ru-RU" b="0" dirty="0" err="1" smtClean="0"/>
              <a:t>рівні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smtClean="0"/>
              <a:t>Як правило, </a:t>
            </a:r>
            <a:r>
              <a:rPr lang="ru-RU" b="0" dirty="0" err="1" smtClean="0"/>
              <a:t>якщо</a:t>
            </a:r>
            <a:r>
              <a:rPr lang="ru-RU" b="0" dirty="0" smtClean="0"/>
              <a:t> у </a:t>
            </a:r>
            <a:r>
              <a:rPr lang="ru-RU" b="0" dirty="0" err="1" smtClean="0"/>
              <a:t>вашій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 є </a:t>
            </a:r>
            <a:r>
              <a:rPr lang="ru-RU" b="0" dirty="0" err="1" smtClean="0"/>
              <a:t>персонажі</a:t>
            </a:r>
            <a:r>
              <a:rPr lang="ru-RU" b="0" dirty="0" smtClean="0"/>
              <a:t>, </a:t>
            </a:r>
            <a:r>
              <a:rPr lang="ru-RU" b="0" dirty="0" err="1" smtClean="0"/>
              <a:t>тварини</a:t>
            </a:r>
            <a:r>
              <a:rPr lang="ru-RU" b="0" dirty="0" smtClean="0"/>
              <a:t>, </a:t>
            </a:r>
            <a:r>
              <a:rPr lang="ru-RU" b="0" dirty="0" err="1" smtClean="0"/>
              <a:t>істоти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щось</a:t>
            </a:r>
            <a:r>
              <a:rPr lang="ru-RU" b="0" dirty="0" smtClean="0"/>
              <a:t> в </a:t>
            </a:r>
            <a:r>
              <a:rPr lang="ru-RU" b="0" dirty="0" err="1" smtClean="0"/>
              <a:t>цьому</a:t>
            </a:r>
            <a:r>
              <a:rPr lang="ru-RU" b="0" dirty="0" smtClean="0"/>
              <a:t> </a:t>
            </a:r>
            <a:r>
              <a:rPr lang="ru-RU" b="0" dirty="0" err="1" smtClean="0"/>
              <a:t>дусі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буде </a:t>
            </a:r>
            <a:r>
              <a:rPr lang="ru-RU" b="0" dirty="0" err="1" smtClean="0"/>
              <a:t>анімовано</a:t>
            </a:r>
            <a:r>
              <a:rPr lang="ru-RU" b="0" dirty="0" smtClean="0"/>
              <a:t> і </a:t>
            </a:r>
            <a:r>
              <a:rPr lang="ru-RU" b="0" dirty="0" err="1" smtClean="0"/>
              <a:t>пересуватися</a:t>
            </a:r>
            <a:r>
              <a:rPr lang="ru-RU" b="0" dirty="0" smtClean="0"/>
              <a:t>, то у вас повинен бути </a:t>
            </a:r>
            <a:r>
              <a:rPr lang="ru-RU" b="0" dirty="0" err="1" smtClean="0"/>
              <a:t>Скелетал</a:t>
            </a:r>
            <a:r>
              <a:rPr lang="ru-RU" b="0" dirty="0" smtClean="0"/>
              <a:t> меш для них,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повинні</a:t>
            </a:r>
            <a:r>
              <a:rPr lang="ru-RU" b="0" dirty="0" smtClean="0"/>
              <a:t> </a:t>
            </a:r>
            <a:r>
              <a:rPr lang="ru-RU" b="0" dirty="0" err="1" smtClean="0"/>
              <a:t>додати</a:t>
            </a:r>
            <a:r>
              <a:rPr lang="ru-RU" b="0" dirty="0" smtClean="0"/>
              <a:t> в </a:t>
            </a:r>
            <a:r>
              <a:rPr lang="ru-RU" b="0" dirty="0" err="1" smtClean="0"/>
              <a:t>секвенсер</a:t>
            </a:r>
            <a:r>
              <a:rPr lang="ru-RU" b="0" dirty="0" smtClean="0"/>
              <a:t>. </a:t>
            </a:r>
            <a:r>
              <a:rPr lang="ru-RU" b="0" dirty="0" err="1" smtClean="0"/>
              <a:t>Наприклад</a:t>
            </a:r>
            <a:r>
              <a:rPr lang="ru-RU" b="0" dirty="0" smtClean="0"/>
              <a:t>, у нас є </a:t>
            </a:r>
            <a:r>
              <a:rPr lang="ru-RU" b="0" dirty="0" err="1" smtClean="0"/>
              <a:t>Скелетал</a:t>
            </a:r>
            <a:r>
              <a:rPr lang="ru-RU" b="0" dirty="0" smtClean="0"/>
              <a:t> меш </a:t>
            </a:r>
            <a:r>
              <a:rPr lang="ru-RU" b="0" dirty="0" err="1" smtClean="0"/>
              <a:t>ведмедя</a:t>
            </a:r>
            <a:r>
              <a:rPr lang="ru-RU" b="0" dirty="0" smtClean="0"/>
              <a:t> </a:t>
            </a:r>
            <a:r>
              <a:rPr lang="ru-RU" b="0" dirty="0" err="1" smtClean="0"/>
              <a:t>який</a:t>
            </a:r>
            <a:r>
              <a:rPr lang="ru-RU" b="0" dirty="0" smtClean="0"/>
              <a:t> ми </a:t>
            </a:r>
            <a:r>
              <a:rPr lang="ru-RU" b="0" dirty="0" err="1" smtClean="0"/>
              <a:t>розмістили</a:t>
            </a:r>
            <a:r>
              <a:rPr lang="ru-RU" b="0" dirty="0" smtClean="0"/>
              <a:t> на </a:t>
            </a:r>
            <a:r>
              <a:rPr lang="ru-RU" b="0" dirty="0" err="1" smtClean="0"/>
              <a:t>рівні</a:t>
            </a:r>
            <a:r>
              <a:rPr lang="ru-RU" b="0" dirty="0" smtClean="0"/>
              <a:t>. Коли </a:t>
            </a:r>
            <a:r>
              <a:rPr lang="ru-RU" b="0" dirty="0" err="1" smtClean="0"/>
              <a:t>він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виділений</a:t>
            </a:r>
            <a:r>
              <a:rPr lang="ru-RU" b="0" dirty="0" smtClean="0"/>
              <a:t>, ми </a:t>
            </a:r>
            <a:r>
              <a:rPr lang="ru-RU" b="0" dirty="0" err="1" smtClean="0"/>
              <a:t>можемо</a:t>
            </a:r>
            <a:r>
              <a:rPr lang="ru-RU" b="0" dirty="0" smtClean="0"/>
              <a:t> </a:t>
            </a:r>
            <a:r>
              <a:rPr lang="ru-RU" b="0" dirty="0" err="1" smtClean="0"/>
              <a:t>клікнути</a:t>
            </a:r>
            <a:r>
              <a:rPr lang="ru-RU" b="0" dirty="0" smtClean="0"/>
              <a:t> на кнопку </a:t>
            </a:r>
            <a:r>
              <a:rPr lang="en-US" b="0" dirty="0" smtClean="0"/>
              <a:t>Add </a:t>
            </a:r>
            <a:r>
              <a:rPr lang="ru-RU" b="0" dirty="0" smtClean="0"/>
              <a:t>в </a:t>
            </a:r>
            <a:r>
              <a:rPr lang="ru-RU" b="0" dirty="0" err="1" smtClean="0"/>
              <a:t>секвенсере</a:t>
            </a:r>
            <a:r>
              <a:rPr lang="ru-RU" b="0" dirty="0" smtClean="0"/>
              <a:t> і </a:t>
            </a:r>
            <a:r>
              <a:rPr lang="ru-RU" b="0" dirty="0" err="1" smtClean="0"/>
              <a:t>вибрати</a:t>
            </a:r>
            <a:r>
              <a:rPr lang="ru-RU" b="0" dirty="0" smtClean="0"/>
              <a:t> </a:t>
            </a:r>
            <a:r>
              <a:rPr lang="en-US" b="0" dirty="0" smtClean="0"/>
              <a:t>Actor To Sequencer,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додасть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в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 і </a:t>
            </a:r>
            <a:r>
              <a:rPr lang="ru-RU" b="0" dirty="0" err="1" smtClean="0"/>
              <a:t>дасть</a:t>
            </a:r>
            <a:r>
              <a:rPr lang="ru-RU" b="0" dirty="0" smtClean="0"/>
              <a:t> нам </a:t>
            </a:r>
            <a:r>
              <a:rPr lang="ru-RU" b="0" dirty="0" err="1" smtClean="0"/>
              <a:t>можливість</a:t>
            </a:r>
            <a:r>
              <a:rPr lang="ru-RU" b="0" dirty="0" smtClean="0"/>
              <a:t> </a:t>
            </a:r>
            <a:r>
              <a:rPr lang="ru-RU" b="0" dirty="0" err="1" smtClean="0"/>
              <a:t>контролювати</a:t>
            </a:r>
            <a:r>
              <a:rPr lang="ru-RU" b="0" dirty="0" smtClean="0"/>
              <a:t> </a:t>
            </a:r>
            <a:r>
              <a:rPr lang="ru-RU" b="0" dirty="0" err="1" smtClean="0"/>
              <a:t>його</a:t>
            </a:r>
            <a:r>
              <a:rPr lang="ru-RU" b="0" dirty="0" smtClean="0"/>
              <a:t> за </a:t>
            </a:r>
            <a:r>
              <a:rPr lang="ru-RU" b="0" dirty="0" err="1" smtClean="0"/>
              <a:t>допомогою</a:t>
            </a:r>
            <a:r>
              <a:rPr lang="ru-RU" b="0" dirty="0" smtClean="0"/>
              <a:t> редактора </a:t>
            </a:r>
            <a:r>
              <a:rPr lang="ru-RU" b="0" dirty="0" err="1" smtClean="0"/>
              <a:t>секвенсер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Після</a:t>
            </a:r>
            <a:r>
              <a:rPr lang="ru-RU" b="0" dirty="0" smtClean="0"/>
              <a:t> того як ми додали наш </a:t>
            </a:r>
            <a:r>
              <a:rPr lang="ru-RU" b="0" dirty="0" err="1" smtClean="0"/>
              <a:t>Скелетал</a:t>
            </a:r>
            <a:r>
              <a:rPr lang="ru-RU" b="0" dirty="0" smtClean="0"/>
              <a:t> меш, ми </a:t>
            </a:r>
            <a:r>
              <a:rPr lang="ru-RU" b="0" dirty="0" err="1" smtClean="0"/>
              <a:t>можемо</a:t>
            </a:r>
            <a:r>
              <a:rPr lang="ru-RU" b="0" dirty="0" smtClean="0"/>
              <a:t> </a:t>
            </a:r>
            <a:r>
              <a:rPr lang="ru-RU" b="0" dirty="0" err="1" smtClean="0"/>
              <a:t>додати</a:t>
            </a:r>
            <a:r>
              <a:rPr lang="ru-RU" b="0" dirty="0" smtClean="0"/>
              <a:t> </a:t>
            </a:r>
            <a:r>
              <a:rPr lang="en-US" b="0" dirty="0" smtClean="0"/>
              <a:t>Sub-tracks </a:t>
            </a:r>
            <a:r>
              <a:rPr lang="ru-RU" b="0" dirty="0" smtClean="0"/>
              <a:t>для </a:t>
            </a:r>
            <a:r>
              <a:rPr lang="ru-RU" b="0" dirty="0" err="1" smtClean="0"/>
              <a:t>впливу</a:t>
            </a:r>
            <a:r>
              <a:rPr lang="ru-RU" b="0" dirty="0" smtClean="0"/>
              <a:t> на </a:t>
            </a:r>
            <a:r>
              <a:rPr lang="ru-RU" b="0" dirty="0" err="1" smtClean="0"/>
              <a:t>Скелетал</a:t>
            </a:r>
            <a:r>
              <a:rPr lang="ru-RU" b="0" dirty="0" smtClean="0"/>
              <a:t> меш.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У </a:t>
            </a:r>
            <a:r>
              <a:rPr lang="ru-RU" b="0" dirty="0" err="1" smtClean="0"/>
              <a:t>секвенсвері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вибрати</a:t>
            </a:r>
            <a:r>
              <a:rPr lang="ru-RU" b="0" dirty="0" smtClean="0"/>
              <a:t> те, як </a:t>
            </a:r>
            <a:r>
              <a:rPr lang="ru-RU" b="0" dirty="0" err="1" smtClean="0"/>
              <a:t>відредагувати</a:t>
            </a:r>
            <a:r>
              <a:rPr lang="ru-RU" b="0" dirty="0" smtClean="0"/>
              <a:t> вашу </a:t>
            </a:r>
            <a:r>
              <a:rPr lang="ru-RU" b="0" dirty="0" err="1" smtClean="0"/>
              <a:t>секвенцію</a:t>
            </a:r>
            <a:r>
              <a:rPr lang="ru-RU" b="0" dirty="0" smtClean="0"/>
              <a:t>, як </a:t>
            </a:r>
            <a:r>
              <a:rPr lang="ru-RU" b="0" dirty="0" err="1" smtClean="0"/>
              <a:t>набір</a:t>
            </a:r>
            <a:r>
              <a:rPr lang="ru-RU" b="0" dirty="0" smtClean="0"/>
              <a:t> </a:t>
            </a:r>
            <a:r>
              <a:rPr lang="ru-RU" b="0" dirty="0" err="1" smtClean="0"/>
              <a:t>кадрів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як </a:t>
            </a:r>
            <a:r>
              <a:rPr lang="ru-RU" b="0" dirty="0" err="1" smtClean="0"/>
              <a:t>цілий</a:t>
            </a:r>
            <a:r>
              <a:rPr lang="ru-RU" b="0" dirty="0" smtClean="0"/>
              <a:t> </a:t>
            </a:r>
            <a:r>
              <a:rPr lang="ru-RU" b="0" dirty="0" err="1" smtClean="0"/>
              <a:t>відео</a:t>
            </a:r>
            <a:r>
              <a:rPr lang="ru-RU" b="0" dirty="0" smtClean="0"/>
              <a:t> файл; </a:t>
            </a:r>
            <a:r>
              <a:rPr lang="ru-RU" b="0" dirty="0" err="1" smtClean="0"/>
              <a:t>вибирається</a:t>
            </a:r>
            <a:r>
              <a:rPr lang="ru-RU" b="0" dirty="0" smtClean="0"/>
              <a:t> </a:t>
            </a:r>
            <a:r>
              <a:rPr lang="en-US" b="0" dirty="0" smtClean="0"/>
              <a:t>Render Movie Settings.</a:t>
            </a:r>
            <a:endParaRPr lang="uk-UA" b="0" dirty="0" smtClean="0"/>
          </a:p>
          <a:p>
            <a:endParaRPr lang="uk-UA" b="0" dirty="0" smtClean="0"/>
          </a:p>
          <a:p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покаже</a:t>
            </a:r>
            <a:r>
              <a:rPr lang="ru-RU" b="0" dirty="0" smtClean="0"/>
              <a:t> </a:t>
            </a:r>
            <a:r>
              <a:rPr lang="ru-RU" b="0" dirty="0" err="1" smtClean="0"/>
              <a:t>вікно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налаштувань</a:t>
            </a:r>
            <a:r>
              <a:rPr lang="ru-RU" b="0" dirty="0" smtClean="0"/>
              <a:t> рендера ролика, в </a:t>
            </a:r>
            <a:r>
              <a:rPr lang="ru-RU" b="0" dirty="0" err="1" smtClean="0"/>
              <a:t>якому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визначити</a:t>
            </a:r>
            <a:r>
              <a:rPr lang="ru-RU" b="0" dirty="0" smtClean="0"/>
              <a:t>, як буде </a:t>
            </a:r>
            <a:r>
              <a:rPr lang="ru-RU" b="0" dirty="0" err="1" smtClean="0"/>
              <a:t>рендуватись</a:t>
            </a:r>
            <a:r>
              <a:rPr lang="ru-RU" b="0" dirty="0" smtClean="0"/>
              <a:t> ваша сцена.</a:t>
            </a:r>
          </a:p>
          <a:p>
            <a:endParaRPr lang="uk-UA" b="0" dirty="0" smtClean="0"/>
          </a:p>
          <a:p>
            <a:r>
              <a:rPr lang="ru-RU" b="0" dirty="0" err="1" smtClean="0"/>
              <a:t>Клацніть</a:t>
            </a:r>
            <a:r>
              <a:rPr lang="ru-RU" b="0" dirty="0" smtClean="0"/>
              <a:t> по </a:t>
            </a:r>
            <a:r>
              <a:rPr lang="ru-RU" b="0" dirty="0" err="1" smtClean="0"/>
              <a:t>кнопці</a:t>
            </a:r>
            <a:r>
              <a:rPr lang="ru-RU" b="0" dirty="0" smtClean="0"/>
              <a:t> </a:t>
            </a:r>
            <a:r>
              <a:rPr lang="ru-RU" b="0" dirty="0" err="1" smtClean="0"/>
              <a:t>Capture</a:t>
            </a:r>
            <a:r>
              <a:rPr lang="ru-RU" b="0" dirty="0" smtClean="0"/>
              <a:t> </a:t>
            </a:r>
            <a:r>
              <a:rPr lang="ru-RU" b="0" dirty="0" err="1" smtClean="0"/>
              <a:t>Movie</a:t>
            </a:r>
            <a:r>
              <a:rPr lang="ru-RU" b="0" dirty="0" smtClean="0"/>
              <a:t> для початку </a:t>
            </a:r>
            <a:r>
              <a:rPr lang="ru-RU" b="0" dirty="0" err="1" smtClean="0"/>
              <a:t>запису</a:t>
            </a:r>
            <a:r>
              <a:rPr lang="ru-RU" b="0" dirty="0" smtClean="0"/>
              <a:t> </a:t>
            </a:r>
            <a:r>
              <a:rPr lang="ru-RU" b="0" dirty="0" err="1" smtClean="0"/>
              <a:t>вашої</a:t>
            </a:r>
            <a:r>
              <a:rPr lang="ru-RU" b="0" dirty="0" smtClean="0"/>
              <a:t> </a:t>
            </a:r>
            <a:r>
              <a:rPr lang="ru-RU" b="0" dirty="0" err="1" smtClean="0"/>
              <a:t>сцени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Як і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панелі</a:t>
            </a:r>
            <a:r>
              <a:rPr lang="ru-RU" dirty="0" smtClean="0"/>
              <a:t> і </a:t>
            </a:r>
            <a:r>
              <a:rPr lang="ru-RU" dirty="0" err="1" smtClean="0"/>
              <a:t>редактори</a:t>
            </a:r>
            <a:r>
              <a:rPr lang="ru-RU" dirty="0" smtClean="0"/>
              <a:t>, </a:t>
            </a:r>
            <a:r>
              <a:rPr lang="en-US" dirty="0" smtClean="0"/>
              <a:t>Sequencer </a:t>
            </a:r>
            <a:r>
              <a:rPr lang="ru-RU" dirty="0" err="1" smtClean="0"/>
              <a:t>розбитий</a:t>
            </a:r>
            <a:r>
              <a:rPr lang="ru-RU" dirty="0" smtClean="0"/>
              <a:t> на </a:t>
            </a:r>
            <a:r>
              <a:rPr lang="ru-RU" dirty="0" err="1" smtClean="0"/>
              <a:t>складові</a:t>
            </a:r>
            <a:r>
              <a:rPr lang="ru-RU" dirty="0" smtClean="0"/>
              <a:t>.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6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Зберігає</a:t>
            </a:r>
            <a:r>
              <a:rPr lang="ru-RU" b="0" dirty="0" smtClean="0"/>
              <a:t> </a:t>
            </a:r>
            <a:r>
              <a:rPr lang="ru-RU" b="0" dirty="0" err="1" smtClean="0"/>
              <a:t>поточний</a:t>
            </a:r>
            <a:r>
              <a:rPr lang="ru-RU" b="0" dirty="0" smtClean="0"/>
              <a:t> </a:t>
            </a:r>
            <a:r>
              <a:rPr lang="en-US" b="0" dirty="0" smtClean="0"/>
              <a:t>Level Sequence.</a:t>
            </a:r>
          </a:p>
          <a:p>
            <a:endParaRPr lang="en-US" b="0" dirty="0" smtClean="0"/>
          </a:p>
          <a:p>
            <a:r>
              <a:rPr lang="ru-RU" b="0" dirty="0" err="1" smtClean="0"/>
              <a:t>Зберігає</a:t>
            </a:r>
            <a:r>
              <a:rPr lang="ru-RU" b="0" dirty="0" smtClean="0"/>
              <a:t> </a:t>
            </a:r>
            <a:r>
              <a:rPr lang="ru-RU" b="0" dirty="0" err="1" smtClean="0"/>
              <a:t>поточний</a:t>
            </a:r>
            <a:r>
              <a:rPr lang="ru-RU" b="0" dirty="0" smtClean="0"/>
              <a:t> </a:t>
            </a:r>
            <a:r>
              <a:rPr lang="en-US" b="0" dirty="0" smtClean="0"/>
              <a:t>Level Sequence </a:t>
            </a:r>
            <a:r>
              <a:rPr lang="ru-RU" b="0" dirty="0" err="1" smtClean="0"/>
              <a:t>під</a:t>
            </a:r>
            <a:r>
              <a:rPr lang="ru-RU" b="0" dirty="0" smtClean="0"/>
              <a:t> </a:t>
            </a:r>
            <a:r>
              <a:rPr lang="ru-RU" b="0" dirty="0" err="1" smtClean="0"/>
              <a:t>різними</a:t>
            </a:r>
            <a:r>
              <a:rPr lang="ru-RU" b="0" dirty="0" smtClean="0"/>
              <a:t> </a:t>
            </a:r>
            <a:r>
              <a:rPr lang="ru-RU" b="0" dirty="0" err="1" smtClean="0"/>
              <a:t>іменами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Пошук</a:t>
            </a:r>
            <a:r>
              <a:rPr lang="ru-RU" b="0" dirty="0" smtClean="0"/>
              <a:t> </a:t>
            </a:r>
            <a:r>
              <a:rPr lang="ru-RU" b="0" dirty="0" err="1" smtClean="0"/>
              <a:t>розглянутого</a:t>
            </a:r>
            <a:r>
              <a:rPr lang="ru-RU" b="0" dirty="0" smtClean="0"/>
              <a:t> </a:t>
            </a:r>
            <a:r>
              <a:rPr lang="ru-RU" b="0" dirty="0" err="1" smtClean="0"/>
              <a:t>Ассет</a:t>
            </a:r>
            <a:r>
              <a:rPr lang="ru-RU" b="0" dirty="0" smtClean="0"/>
              <a:t> в контент </a:t>
            </a:r>
            <a:r>
              <a:rPr lang="ru-RU" b="0" dirty="0" err="1" smtClean="0"/>
              <a:t>браузері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Відкриття</a:t>
            </a:r>
            <a:r>
              <a:rPr lang="ru-RU" b="0" dirty="0" smtClean="0"/>
              <a:t> </a:t>
            </a:r>
            <a:r>
              <a:rPr lang="ru-RU" b="0" dirty="0" err="1" smtClean="0"/>
              <a:t>віконця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налаштувань</a:t>
            </a:r>
            <a:r>
              <a:rPr lang="ru-RU" b="0" dirty="0" smtClean="0"/>
              <a:t> рендера </a:t>
            </a:r>
            <a:r>
              <a:rPr lang="ru-RU" b="0" dirty="0" err="1" smtClean="0"/>
              <a:t>відео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дають</a:t>
            </a:r>
            <a:r>
              <a:rPr lang="ru-RU" b="0" dirty="0" smtClean="0"/>
              <a:t> вам </a:t>
            </a:r>
            <a:r>
              <a:rPr lang="ru-RU" b="0" dirty="0" err="1" smtClean="0"/>
              <a:t>можливість</a:t>
            </a:r>
            <a:r>
              <a:rPr lang="ru-RU" b="0" dirty="0" smtClean="0"/>
              <a:t> </a:t>
            </a:r>
            <a:r>
              <a:rPr lang="ru-RU" b="0" dirty="0" err="1" smtClean="0"/>
              <a:t>вивести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 як </a:t>
            </a:r>
            <a:r>
              <a:rPr lang="ru-RU" b="0" dirty="0" err="1" smtClean="0"/>
              <a:t>відео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як </a:t>
            </a:r>
            <a:r>
              <a:rPr lang="ru-RU" b="0" dirty="0" err="1" smtClean="0"/>
              <a:t>набір</a:t>
            </a:r>
            <a:r>
              <a:rPr lang="ru-RU" b="0" dirty="0" smtClean="0"/>
              <a:t> </a:t>
            </a:r>
            <a:r>
              <a:rPr lang="ru-RU" b="0" dirty="0" err="1" smtClean="0"/>
              <a:t>кадрів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Відкриває</a:t>
            </a:r>
            <a:r>
              <a:rPr lang="ru-RU" b="0" dirty="0" smtClean="0"/>
              <a:t> меню </a:t>
            </a:r>
            <a:r>
              <a:rPr lang="ru-RU" b="0" dirty="0" err="1" smtClean="0"/>
              <a:t>головних</a:t>
            </a:r>
            <a:r>
              <a:rPr lang="ru-RU" b="0" dirty="0" smtClean="0"/>
              <a:t> </a:t>
            </a:r>
            <a:r>
              <a:rPr lang="ru-RU" b="0" dirty="0" err="1" smtClean="0"/>
              <a:t>настройок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визначають</a:t>
            </a:r>
            <a:r>
              <a:rPr lang="ru-RU" b="0" dirty="0" smtClean="0"/>
              <a:t> </a:t>
            </a:r>
            <a:r>
              <a:rPr lang="ru-RU" b="0" dirty="0" err="1" smtClean="0"/>
              <a:t>функцінонал</a:t>
            </a:r>
            <a:r>
              <a:rPr lang="ru-RU" b="0" dirty="0" smtClean="0"/>
              <a:t> </a:t>
            </a:r>
            <a:r>
              <a:rPr lang="ru-RU" b="0" dirty="0" err="1" smtClean="0"/>
              <a:t>секвенсера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Вкл</a:t>
            </a:r>
            <a:r>
              <a:rPr lang="ru-RU" b="0" dirty="0" smtClean="0"/>
              <a:t> / </a:t>
            </a:r>
            <a:r>
              <a:rPr lang="ru-RU" b="0" dirty="0" err="1" smtClean="0"/>
              <a:t>викл</a:t>
            </a:r>
            <a:r>
              <a:rPr lang="ru-RU" b="0" dirty="0" smtClean="0"/>
              <a:t> </a:t>
            </a:r>
            <a:r>
              <a:rPr lang="ru-RU" b="0" dirty="0" err="1" smtClean="0"/>
              <a:t>опції</a:t>
            </a:r>
            <a:r>
              <a:rPr lang="ru-RU" b="0" dirty="0" smtClean="0"/>
              <a:t> </a:t>
            </a:r>
            <a:r>
              <a:rPr lang="en-US" b="0" dirty="0" smtClean="0"/>
              <a:t>Key All. </a:t>
            </a:r>
            <a:r>
              <a:rPr lang="ru-RU" b="0" dirty="0" smtClean="0"/>
              <a:t>З </a:t>
            </a:r>
            <a:r>
              <a:rPr lang="ru-RU" b="0" dirty="0" err="1" smtClean="0"/>
              <a:t>цією</a:t>
            </a:r>
            <a:r>
              <a:rPr lang="ru-RU" b="0" dirty="0" smtClean="0"/>
              <a:t> </a:t>
            </a:r>
            <a:r>
              <a:rPr lang="ru-RU" b="0" dirty="0" err="1" smtClean="0"/>
              <a:t>опцією</a:t>
            </a:r>
            <a:r>
              <a:rPr lang="ru-RU" b="0" dirty="0" smtClean="0"/>
              <a:t> і з </a:t>
            </a:r>
            <a:r>
              <a:rPr lang="ru-RU" b="0" dirty="0" err="1" smtClean="0"/>
              <a:t>включеною</a:t>
            </a:r>
            <a:r>
              <a:rPr lang="ru-RU" b="0" dirty="0" smtClean="0"/>
              <a:t> </a:t>
            </a:r>
            <a:r>
              <a:rPr lang="ru-RU" b="0" dirty="0" err="1" smtClean="0"/>
              <a:t>опцією</a:t>
            </a:r>
            <a:r>
              <a:rPr lang="ru-RU" b="0" dirty="0" smtClean="0"/>
              <a:t> </a:t>
            </a:r>
            <a:r>
              <a:rPr lang="en-US" b="0" dirty="0" smtClean="0"/>
              <a:t>auto-key, </a:t>
            </a:r>
            <a:r>
              <a:rPr lang="ru-RU" b="0" dirty="0" err="1" smtClean="0"/>
              <a:t>визначається</a:t>
            </a:r>
            <a:r>
              <a:rPr lang="ru-RU" b="0" dirty="0" smtClean="0"/>
              <a:t>, </a:t>
            </a:r>
            <a:r>
              <a:rPr lang="ru-RU" b="0" dirty="0" err="1" smtClean="0"/>
              <a:t>якщо</a:t>
            </a:r>
            <a:r>
              <a:rPr lang="ru-RU" b="0" dirty="0" smtClean="0"/>
              <a:t> </a:t>
            </a:r>
            <a:r>
              <a:rPr lang="ru-RU" b="0" dirty="0" err="1" smtClean="0"/>
              <a:t>всі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налаштування</a:t>
            </a:r>
            <a:r>
              <a:rPr lang="ru-RU" b="0" dirty="0" smtClean="0"/>
              <a:t> </a:t>
            </a:r>
            <a:r>
              <a:rPr lang="ru-RU" b="0" dirty="0" err="1" smtClean="0"/>
              <a:t>записані</a:t>
            </a:r>
            <a:r>
              <a:rPr lang="ru-RU" b="0" dirty="0" smtClean="0"/>
              <a:t> в </a:t>
            </a:r>
            <a:r>
              <a:rPr lang="ru-RU" b="0" dirty="0" err="1" smtClean="0"/>
              <a:t>ключі</a:t>
            </a:r>
            <a:r>
              <a:rPr lang="ru-RU" b="0" dirty="0" smtClean="0"/>
              <a:t> для треку коли </a:t>
            </a:r>
            <a:r>
              <a:rPr lang="ru-RU" b="0" dirty="0" err="1" smtClean="0"/>
              <a:t>зміни</a:t>
            </a:r>
            <a:r>
              <a:rPr lang="ru-RU" b="0" dirty="0" smtClean="0"/>
              <a:t> </a:t>
            </a:r>
            <a:r>
              <a:rPr lang="ru-RU" b="0" dirty="0" err="1" smtClean="0"/>
              <a:t>були</a:t>
            </a:r>
            <a:r>
              <a:rPr lang="ru-RU" b="0" dirty="0" smtClean="0"/>
              <a:t> </a:t>
            </a:r>
            <a:r>
              <a:rPr lang="ru-RU" b="0" dirty="0" err="1" smtClean="0"/>
              <a:t>внесені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ж </a:t>
            </a:r>
            <a:r>
              <a:rPr lang="ru-RU" b="0" dirty="0" err="1" smtClean="0"/>
              <a:t>якщо</a:t>
            </a:r>
            <a:r>
              <a:rPr lang="ru-RU" b="0" dirty="0" smtClean="0"/>
              <a:t> </a:t>
            </a:r>
            <a:r>
              <a:rPr lang="ru-RU" b="0" dirty="0" err="1" smtClean="0"/>
              <a:t>тільки</a:t>
            </a:r>
            <a:r>
              <a:rPr lang="ru-RU" b="0" dirty="0" smtClean="0"/>
              <a:t> </a:t>
            </a:r>
            <a:r>
              <a:rPr lang="ru-RU" b="0" dirty="0" err="1" smtClean="0"/>
              <a:t>записані</a:t>
            </a:r>
            <a:r>
              <a:rPr lang="ru-RU" b="0" dirty="0" smtClean="0"/>
              <a:t> в ключ настройки </a:t>
            </a:r>
            <a:r>
              <a:rPr lang="ru-RU" b="0" dirty="0" err="1" smtClean="0"/>
              <a:t>були</a:t>
            </a:r>
            <a:r>
              <a:rPr lang="ru-RU" b="0" dirty="0" smtClean="0"/>
              <a:t> </a:t>
            </a:r>
            <a:r>
              <a:rPr lang="ru-RU" b="0" dirty="0" err="1" smtClean="0"/>
              <a:t>змінені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Вкл</a:t>
            </a:r>
            <a:r>
              <a:rPr lang="ru-RU" b="0" dirty="0" smtClean="0"/>
              <a:t> / </a:t>
            </a:r>
            <a:r>
              <a:rPr lang="ru-RU" b="0" dirty="0" err="1" smtClean="0"/>
              <a:t>викл</a:t>
            </a:r>
            <a:r>
              <a:rPr lang="ru-RU" b="0" dirty="0" smtClean="0"/>
              <a:t> </a:t>
            </a:r>
            <a:r>
              <a:rPr lang="ru-RU" b="0" dirty="0" err="1" smtClean="0"/>
              <a:t>різні</a:t>
            </a:r>
            <a:r>
              <a:rPr lang="ru-RU" b="0" dirty="0" smtClean="0"/>
              <a:t> </a:t>
            </a:r>
            <a:r>
              <a:rPr lang="en-US" b="0" dirty="0" smtClean="0"/>
              <a:t>Auto-Key </a:t>
            </a:r>
            <a:r>
              <a:rPr lang="ru-RU" b="0" dirty="0" err="1" smtClean="0"/>
              <a:t>опції</a:t>
            </a:r>
            <a:r>
              <a:rPr lang="ru-RU" b="0" dirty="0" smtClean="0"/>
              <a:t>. За </a:t>
            </a:r>
            <a:r>
              <a:rPr lang="ru-RU" b="0" dirty="0" err="1" smtClean="0"/>
              <a:t>замовчуванням</a:t>
            </a:r>
            <a:r>
              <a:rPr lang="ru-RU" b="0" dirty="0" smtClean="0"/>
              <a:t>, </a:t>
            </a:r>
            <a:r>
              <a:rPr lang="ru-RU" b="0" dirty="0" err="1" smtClean="0"/>
              <a:t>ця</a:t>
            </a:r>
            <a:r>
              <a:rPr lang="ru-RU" b="0" dirty="0" smtClean="0"/>
              <a:t> </a:t>
            </a:r>
            <a:r>
              <a:rPr lang="ru-RU" b="0" dirty="0" err="1" smtClean="0"/>
              <a:t>опція</a:t>
            </a:r>
            <a:r>
              <a:rPr lang="ru-RU" b="0" dirty="0" smtClean="0"/>
              <a:t> </a:t>
            </a:r>
            <a:r>
              <a:rPr lang="ru-RU" b="0" dirty="0" err="1" smtClean="0"/>
              <a:t>вимкнена</a:t>
            </a:r>
            <a:r>
              <a:rPr lang="ru-RU" b="0" dirty="0" smtClean="0"/>
              <a:t>, але </a:t>
            </a:r>
            <a:r>
              <a:rPr lang="ru-RU" b="0" dirty="0" err="1" smtClean="0"/>
              <a:t>може</a:t>
            </a:r>
            <a:r>
              <a:rPr lang="ru-RU" b="0" dirty="0" smtClean="0"/>
              <a:t> бути </a:t>
            </a:r>
            <a:r>
              <a:rPr lang="ru-RU" b="0" dirty="0" err="1" smtClean="0"/>
              <a:t>встановлена</a:t>
            </a:r>
            <a:r>
              <a:rPr lang="ru-RU" b="0" dirty="0" smtClean="0"/>
              <a:t> в режим </a:t>
            </a:r>
            <a:r>
              <a:rPr lang="en-US" b="0" dirty="0" smtClean="0"/>
              <a:t>Auto-key All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en-US" b="0" dirty="0" smtClean="0"/>
              <a:t>Auto-key Animated.</a:t>
            </a:r>
          </a:p>
          <a:p>
            <a:endParaRPr lang="en-US" b="0" dirty="0" smtClean="0"/>
          </a:p>
          <a:p>
            <a:r>
              <a:rPr lang="ru-RU" b="0" dirty="0" err="1" smtClean="0"/>
              <a:t>Вкл</a:t>
            </a:r>
            <a:r>
              <a:rPr lang="ru-RU" b="0" dirty="0" smtClean="0"/>
              <a:t> / </a:t>
            </a:r>
            <a:r>
              <a:rPr lang="ru-RU" b="0" dirty="0" err="1" smtClean="0"/>
              <a:t>викл</a:t>
            </a:r>
            <a:r>
              <a:rPr lang="ru-RU" b="0" dirty="0" smtClean="0"/>
              <a:t> </a:t>
            </a:r>
            <a:r>
              <a:rPr lang="ru-RU" b="0" dirty="0" err="1" smtClean="0"/>
              <a:t>прив'язку</a:t>
            </a:r>
            <a:r>
              <a:rPr lang="ru-RU" b="0" dirty="0" smtClean="0"/>
              <a:t> до </a:t>
            </a:r>
            <a:r>
              <a:rPr lang="ru-RU" b="0" dirty="0" err="1" smtClean="0"/>
              <a:t>сітки</a:t>
            </a:r>
            <a:r>
              <a:rPr lang="ru-RU" b="0" dirty="0" smtClean="0"/>
              <a:t> для </a:t>
            </a:r>
            <a:r>
              <a:rPr lang="ru-RU" b="0" dirty="0" err="1" smtClean="0"/>
              <a:t>вікна</a:t>
            </a:r>
            <a:r>
              <a:rPr lang="ru-RU" b="0" dirty="0" smtClean="0"/>
              <a:t> </a:t>
            </a:r>
            <a:r>
              <a:rPr lang="ru-RU" b="0" dirty="0" err="1" smtClean="0"/>
              <a:t>ключового</a:t>
            </a:r>
            <a:r>
              <a:rPr lang="ru-RU" b="0" dirty="0" smtClean="0"/>
              <a:t> кадру в </a:t>
            </a:r>
            <a:r>
              <a:rPr lang="ru-RU" b="0" dirty="0" err="1" smtClean="0"/>
              <a:t>залежності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налаштувань</a:t>
            </a:r>
            <a:r>
              <a:rPr lang="ru-RU" b="0" dirty="0" smtClean="0"/>
              <a:t> </a:t>
            </a:r>
            <a:r>
              <a:rPr lang="ru-RU" b="0" dirty="0" err="1" smtClean="0"/>
              <a:t>прив'язки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Дозволяє</a:t>
            </a:r>
            <a:r>
              <a:rPr lang="ru-RU" b="0" dirty="0" smtClean="0"/>
              <a:t> </a:t>
            </a:r>
            <a:r>
              <a:rPr lang="ru-RU" b="0" dirty="0" err="1" smtClean="0"/>
              <a:t>налаштовувати</a:t>
            </a:r>
            <a:r>
              <a:rPr lang="ru-RU" b="0" dirty="0" smtClean="0"/>
              <a:t> час </a:t>
            </a:r>
            <a:r>
              <a:rPr lang="ru-RU" b="0" dirty="0" err="1" smtClean="0"/>
              <a:t>інтервалу</a:t>
            </a:r>
            <a:r>
              <a:rPr lang="ru-RU" b="0" dirty="0" smtClean="0"/>
              <a:t> </a:t>
            </a:r>
            <a:r>
              <a:rPr lang="ru-RU" b="0" dirty="0" err="1" smtClean="0"/>
              <a:t>прив'язки</a:t>
            </a:r>
            <a:r>
              <a:rPr lang="ru-RU" b="0" dirty="0" smtClean="0"/>
              <a:t>.</a:t>
            </a:r>
          </a:p>
          <a:p>
            <a:endParaRPr lang="ru-RU" b="0" dirty="0" smtClean="0"/>
          </a:p>
          <a:p>
            <a:r>
              <a:rPr lang="ru-RU" b="0" dirty="0" err="1" smtClean="0"/>
              <a:t>Відкриває</a:t>
            </a:r>
            <a:r>
              <a:rPr lang="ru-RU" b="0" dirty="0" smtClean="0"/>
              <a:t> </a:t>
            </a:r>
            <a:r>
              <a:rPr lang="en-US" b="0" dirty="0" smtClean="0"/>
              <a:t>Curve Editor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дає</a:t>
            </a:r>
            <a:r>
              <a:rPr lang="ru-RU" b="0" dirty="0" smtClean="0"/>
              <a:t> вам </a:t>
            </a:r>
            <a:r>
              <a:rPr lang="ru-RU" b="0" dirty="0" err="1" smtClean="0"/>
              <a:t>налаштувати</a:t>
            </a:r>
            <a:r>
              <a:rPr lang="ru-RU" b="0" dirty="0" smtClean="0"/>
              <a:t> </a:t>
            </a:r>
            <a:r>
              <a:rPr lang="ru-RU" b="0" dirty="0" err="1" smtClean="0"/>
              <a:t>розташування</a:t>
            </a:r>
            <a:r>
              <a:rPr lang="ru-RU" b="0" dirty="0" smtClean="0"/>
              <a:t> </a:t>
            </a:r>
            <a:r>
              <a:rPr lang="ru-RU" b="0" dirty="0" err="1" smtClean="0"/>
              <a:t>ключів</a:t>
            </a:r>
            <a:r>
              <a:rPr lang="ru-RU" b="0" dirty="0" smtClean="0"/>
              <a:t> </a:t>
            </a:r>
            <a:r>
              <a:rPr lang="ru-RU" b="0" dirty="0" err="1" smtClean="0"/>
              <a:t>анімації</a:t>
            </a:r>
            <a:r>
              <a:rPr lang="ru-RU" b="0" dirty="0" smtClean="0"/>
              <a:t> в </a:t>
            </a:r>
            <a:r>
              <a:rPr lang="en-US" b="0" dirty="0" err="1" smtClean="0"/>
              <a:t>Keyframe</a:t>
            </a:r>
            <a:r>
              <a:rPr lang="en-US" b="0" dirty="0" smtClean="0"/>
              <a:t> </a:t>
            </a:r>
            <a:r>
              <a:rPr lang="ru-RU" b="0" dirty="0" err="1" smtClean="0"/>
              <a:t>вікні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Залежно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ru-RU" b="0" dirty="0" err="1" smtClean="0"/>
              <a:t>вашого</a:t>
            </a:r>
            <a:r>
              <a:rPr lang="ru-RU" b="0" dirty="0" smtClean="0"/>
              <a:t> </a:t>
            </a:r>
            <a:r>
              <a:rPr lang="ru-RU" b="0" dirty="0" err="1" smtClean="0"/>
              <a:t>робочого</a:t>
            </a:r>
            <a:r>
              <a:rPr lang="ru-RU" b="0" dirty="0" smtClean="0"/>
              <a:t> </a:t>
            </a:r>
            <a:r>
              <a:rPr lang="ru-RU" b="0" dirty="0" err="1" smtClean="0"/>
              <a:t>процесу</a:t>
            </a:r>
            <a:r>
              <a:rPr lang="ru-RU" b="0" dirty="0" smtClean="0"/>
              <a:t>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створити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</a:t>
            </a:r>
            <a:r>
              <a:rPr lang="en-US" b="0" dirty="0" smtClean="0"/>
              <a:t>Level Sequences </a:t>
            </a:r>
            <a:r>
              <a:rPr lang="ru-RU" b="0" dirty="0" smtClean="0"/>
              <a:t>як </a:t>
            </a:r>
            <a:r>
              <a:rPr lang="ru-RU" b="0" dirty="0" err="1" smtClean="0"/>
              <a:t>окремі</a:t>
            </a:r>
            <a:r>
              <a:rPr lang="ru-RU" b="0" dirty="0" smtClean="0"/>
              <a:t> </a:t>
            </a:r>
            <a:r>
              <a:rPr lang="ru-RU" b="0" dirty="0" err="1" smtClean="0"/>
              <a:t>сцени</a:t>
            </a:r>
            <a:r>
              <a:rPr lang="ru-RU" b="0" dirty="0" smtClean="0"/>
              <a:t>, і </a:t>
            </a:r>
            <a:r>
              <a:rPr lang="ru-RU" b="0" dirty="0" err="1" smtClean="0"/>
              <a:t>розкласти</a:t>
            </a:r>
            <a:r>
              <a:rPr lang="ru-RU" b="0" dirty="0" smtClean="0"/>
              <a:t> </a:t>
            </a:r>
            <a:r>
              <a:rPr lang="ru-RU" b="0" dirty="0" err="1" smtClean="0"/>
              <a:t>ці</a:t>
            </a:r>
            <a:r>
              <a:rPr lang="ru-RU" b="0" dirty="0" smtClean="0"/>
              <a:t> </a:t>
            </a:r>
            <a:r>
              <a:rPr lang="ru-RU" b="0" dirty="0" err="1" smtClean="0"/>
              <a:t>сцени</a:t>
            </a:r>
            <a:r>
              <a:rPr lang="ru-RU" b="0" dirty="0" smtClean="0"/>
              <a:t> в </a:t>
            </a:r>
            <a:r>
              <a:rPr lang="ru-RU" b="0" dirty="0" err="1" smtClean="0"/>
              <a:t>новій</a:t>
            </a:r>
            <a:r>
              <a:rPr lang="ru-RU" b="0" dirty="0" smtClean="0"/>
              <a:t> </a:t>
            </a:r>
            <a:r>
              <a:rPr lang="en-US" b="0" dirty="0" smtClean="0"/>
              <a:t>Level Sequences, </a:t>
            </a:r>
            <a:r>
              <a:rPr lang="ru-RU" b="0" dirty="0" smtClean="0"/>
              <a:t>вони </a:t>
            </a:r>
            <a:r>
              <a:rPr lang="ru-RU" b="0" dirty="0" err="1" smtClean="0"/>
              <a:t>будуть</a:t>
            </a:r>
            <a:r>
              <a:rPr lang="ru-RU" b="0" dirty="0" smtClean="0"/>
              <a:t> </a:t>
            </a:r>
            <a:r>
              <a:rPr lang="ru-RU" b="0" dirty="0" err="1" smtClean="0"/>
              <a:t>відтворюватись</a:t>
            </a:r>
            <a:r>
              <a:rPr lang="ru-RU" b="0" dirty="0" smtClean="0"/>
              <a:t> </a:t>
            </a:r>
            <a:r>
              <a:rPr lang="ru-RU" b="0" dirty="0" err="1" smtClean="0"/>
              <a:t>послідовно</a:t>
            </a:r>
            <a:r>
              <a:rPr lang="ru-RU" b="0" dirty="0" smtClean="0"/>
              <a:t>, </a:t>
            </a:r>
            <a:r>
              <a:rPr lang="ru-RU" b="0" dirty="0" err="1" smtClean="0"/>
              <a:t>створюючи</a:t>
            </a:r>
            <a:r>
              <a:rPr lang="ru-RU" b="0" dirty="0" smtClean="0"/>
              <a:t> одну </a:t>
            </a:r>
            <a:r>
              <a:rPr lang="ru-RU" b="0" dirty="0" err="1" smtClean="0"/>
              <a:t>велику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секвенцію</a:t>
            </a:r>
            <a:r>
              <a:rPr lang="ru-RU" b="0" dirty="0" smtClean="0"/>
              <a:t>. З </a:t>
            </a:r>
            <a:r>
              <a:rPr lang="ru-RU" b="0" dirty="0" err="1" smtClean="0"/>
              <a:t>цієї</a:t>
            </a:r>
            <a:r>
              <a:rPr lang="ru-RU" b="0" dirty="0" smtClean="0"/>
              <a:t> </a:t>
            </a:r>
            <a:r>
              <a:rPr lang="ru-RU" b="0" dirty="0" err="1" smtClean="0"/>
              <a:t>великої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переміститися</a:t>
            </a:r>
            <a:r>
              <a:rPr lang="ru-RU" b="0" dirty="0" smtClean="0"/>
              <a:t> в </a:t>
            </a:r>
            <a:r>
              <a:rPr lang="ru-RU" b="0" dirty="0" err="1" smtClean="0"/>
              <a:t>кожну</a:t>
            </a:r>
            <a:r>
              <a:rPr lang="ru-RU" b="0" dirty="0" smtClean="0"/>
              <a:t> з </a:t>
            </a:r>
            <a:r>
              <a:rPr lang="ru-RU" b="0" dirty="0" err="1" smtClean="0"/>
              <a:t>доданих</a:t>
            </a:r>
            <a:r>
              <a:rPr lang="ru-RU" b="0" dirty="0" smtClean="0"/>
              <a:t> секвенций шляхом </a:t>
            </a:r>
            <a:r>
              <a:rPr lang="ru-RU" b="0" dirty="0" err="1" smtClean="0"/>
              <a:t>подвійного</a:t>
            </a:r>
            <a:r>
              <a:rPr lang="ru-RU" b="0" dirty="0" smtClean="0"/>
              <a:t> </a:t>
            </a:r>
            <a:r>
              <a:rPr lang="ru-RU" b="0" dirty="0" err="1" smtClean="0"/>
              <a:t>кліка</a:t>
            </a:r>
            <a:r>
              <a:rPr lang="ru-RU" b="0" dirty="0" smtClean="0"/>
              <a:t> по ним,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знаходиться</a:t>
            </a:r>
            <a:r>
              <a:rPr lang="ru-RU" b="0" dirty="0" smtClean="0"/>
              <a:t> в </a:t>
            </a:r>
            <a:r>
              <a:rPr lang="en-US" b="0" dirty="0" err="1" smtClean="0"/>
              <a:t>Keyframe</a:t>
            </a:r>
            <a:r>
              <a:rPr lang="en-US" b="0" dirty="0" smtClean="0"/>
              <a:t> </a:t>
            </a:r>
            <a:r>
              <a:rPr lang="ru-RU" b="0" dirty="0" err="1" smtClean="0"/>
              <a:t>вікні</a:t>
            </a:r>
            <a:r>
              <a:rPr lang="ru-RU" b="0" dirty="0" smtClean="0"/>
              <a:t>. На </a:t>
            </a:r>
            <a:r>
              <a:rPr lang="ru-RU" b="0" dirty="0" err="1" smtClean="0"/>
              <a:t>зображенні</a:t>
            </a:r>
            <a:r>
              <a:rPr lang="ru-RU" b="0" dirty="0" smtClean="0"/>
              <a:t> </a:t>
            </a:r>
            <a:r>
              <a:rPr lang="ru-RU" b="0" dirty="0" err="1" smtClean="0"/>
              <a:t>нижче</a:t>
            </a:r>
            <a:r>
              <a:rPr lang="ru-RU" b="0" dirty="0" smtClean="0"/>
              <a:t>, представлена </a:t>
            </a:r>
            <a:r>
              <a:rPr lang="en-US" b="0" dirty="0" smtClean="0"/>
              <a:t>Level Sequence </a:t>
            </a:r>
            <a:r>
              <a:rPr lang="ru-RU" b="0" dirty="0" err="1" smtClean="0"/>
              <a:t>під</a:t>
            </a:r>
            <a:r>
              <a:rPr lang="ru-RU" b="0" dirty="0" smtClean="0"/>
              <a:t> </a:t>
            </a:r>
            <a:r>
              <a:rPr lang="ru-RU" b="0" dirty="0" err="1" smtClean="0"/>
              <a:t>назвою</a:t>
            </a:r>
            <a:r>
              <a:rPr lang="ru-RU" b="0" dirty="0" smtClean="0"/>
              <a:t> </a:t>
            </a:r>
            <a:r>
              <a:rPr lang="en-US" b="0" dirty="0" smtClean="0"/>
              <a:t>shot_06 </a:t>
            </a:r>
            <a:r>
              <a:rPr lang="ru-RU" b="0" dirty="0" err="1" smtClean="0"/>
              <a:t>всередині</a:t>
            </a:r>
            <a:r>
              <a:rPr lang="ru-RU" b="0" dirty="0" smtClean="0"/>
              <a:t> </a:t>
            </a:r>
            <a:r>
              <a:rPr lang="ru-RU" b="0" dirty="0" err="1" smtClean="0"/>
              <a:t>іншої</a:t>
            </a:r>
            <a:r>
              <a:rPr lang="ru-RU" b="0" dirty="0" smtClean="0"/>
              <a:t> </a:t>
            </a:r>
            <a:r>
              <a:rPr lang="ru-RU" b="0" dirty="0" err="1" smtClean="0"/>
              <a:t>послідовності</a:t>
            </a:r>
            <a:r>
              <a:rPr lang="ru-RU" b="0" dirty="0" smtClean="0"/>
              <a:t> </a:t>
            </a:r>
            <a:r>
              <a:rPr lang="ru-RU" b="0" dirty="0" err="1" smtClean="0"/>
              <a:t>званої</a:t>
            </a:r>
            <a:r>
              <a:rPr lang="ru-RU" b="0" dirty="0" smtClean="0"/>
              <a:t> </a:t>
            </a:r>
            <a:r>
              <a:rPr lang="en-US" b="0" dirty="0" smtClean="0"/>
              <a:t>Master.</a:t>
            </a:r>
            <a:endParaRPr lang="uk-UA" b="0" dirty="0" smtClean="0"/>
          </a:p>
          <a:p>
            <a:endParaRPr lang="uk-UA" b="0" dirty="0" smtClean="0"/>
          </a:p>
          <a:p>
            <a:r>
              <a:rPr lang="ru-RU" b="0" dirty="0" smtClean="0"/>
              <a:t>Ми </a:t>
            </a:r>
            <a:r>
              <a:rPr lang="ru-RU" b="0" dirty="0" err="1" smtClean="0"/>
              <a:t>можемо</a:t>
            </a:r>
            <a:r>
              <a:rPr lang="ru-RU" b="0" dirty="0" smtClean="0"/>
              <a:t> </a:t>
            </a:r>
            <a:r>
              <a:rPr lang="ru-RU" b="0" dirty="0" err="1" smtClean="0"/>
              <a:t>клікнути</a:t>
            </a:r>
            <a:r>
              <a:rPr lang="ru-RU" b="0" dirty="0" smtClean="0"/>
              <a:t> по </a:t>
            </a:r>
            <a:r>
              <a:rPr lang="ru-RU" b="0" dirty="0" err="1" smtClean="0"/>
              <a:t>Master</a:t>
            </a:r>
            <a:r>
              <a:rPr lang="ru-RU" b="0" dirty="0" smtClean="0"/>
              <a:t> для </a:t>
            </a:r>
            <a:r>
              <a:rPr lang="ru-RU" b="0" dirty="0" err="1" smtClean="0"/>
              <a:t>повернення</a:t>
            </a:r>
            <a:r>
              <a:rPr lang="ru-RU" b="0" dirty="0" smtClean="0"/>
              <a:t> в </a:t>
            </a:r>
            <a:r>
              <a:rPr lang="ru-RU" b="0" dirty="0" err="1" smtClean="0"/>
              <a:t>основну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секвенцію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містить</a:t>
            </a:r>
            <a:r>
              <a:rPr lang="ru-RU" b="0" dirty="0" smtClean="0"/>
              <a:t> нашу shot_06 і </a:t>
            </a:r>
            <a:r>
              <a:rPr lang="ru-RU" b="0" dirty="0" err="1" smtClean="0"/>
              <a:t>інші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Смужка</a:t>
            </a:r>
            <a:r>
              <a:rPr lang="ru-RU" b="0" dirty="0" smtClean="0"/>
              <a:t> часу </a:t>
            </a:r>
            <a:r>
              <a:rPr lang="ru-RU" b="0" dirty="0" err="1" smtClean="0"/>
              <a:t>показує</a:t>
            </a:r>
            <a:r>
              <a:rPr lang="ru-RU" b="0" dirty="0" smtClean="0"/>
              <a:t> </a:t>
            </a:r>
            <a:r>
              <a:rPr lang="ru-RU" b="0" dirty="0" err="1" smtClean="0"/>
              <a:t>швидкість</a:t>
            </a:r>
            <a:r>
              <a:rPr lang="ru-RU" b="0" dirty="0" smtClean="0"/>
              <a:t> </a:t>
            </a:r>
            <a:r>
              <a:rPr lang="ru-RU" b="0" dirty="0" err="1" smtClean="0"/>
              <a:t>відтворення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вашої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 </a:t>
            </a:r>
            <a:r>
              <a:rPr lang="ru-RU" b="0" dirty="0" err="1" smtClean="0"/>
              <a:t>Зелений</a:t>
            </a:r>
            <a:r>
              <a:rPr lang="ru-RU" b="0" dirty="0" smtClean="0"/>
              <a:t> (Початок) і </a:t>
            </a:r>
            <a:r>
              <a:rPr lang="ru-RU" b="0" dirty="0" err="1" smtClean="0"/>
              <a:t>Червоний</a:t>
            </a:r>
            <a:r>
              <a:rPr lang="ru-RU" b="0" dirty="0" smtClean="0"/>
              <a:t> (</a:t>
            </a:r>
            <a:r>
              <a:rPr lang="ru-RU" b="0" dirty="0" err="1" smtClean="0"/>
              <a:t>Кінець</a:t>
            </a:r>
            <a:r>
              <a:rPr lang="ru-RU" b="0" dirty="0" smtClean="0"/>
              <a:t>) маркерами. </a:t>
            </a:r>
            <a:r>
              <a:rPr lang="ru-RU" b="0" dirty="0" err="1" smtClean="0"/>
              <a:t>Поточний</a:t>
            </a:r>
            <a:r>
              <a:rPr lang="ru-RU" b="0" dirty="0" smtClean="0"/>
              <a:t> час </a:t>
            </a:r>
            <a:r>
              <a:rPr lang="ru-RU" b="0" dirty="0" err="1" smtClean="0"/>
              <a:t>вашої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 </a:t>
            </a:r>
            <a:r>
              <a:rPr lang="ru-RU" b="0" dirty="0" err="1" smtClean="0"/>
              <a:t>показує</a:t>
            </a:r>
            <a:r>
              <a:rPr lang="ru-RU" b="0" dirty="0" smtClean="0"/>
              <a:t> маркером </a:t>
            </a:r>
            <a:r>
              <a:rPr lang="ru-RU" b="0" dirty="0" err="1" smtClean="0"/>
              <a:t>таймлайна</a:t>
            </a:r>
            <a:r>
              <a:rPr lang="ru-RU" b="0" dirty="0" smtClean="0"/>
              <a:t> </a:t>
            </a:r>
            <a:r>
              <a:rPr lang="ru-RU" b="0" dirty="0" err="1" smtClean="0"/>
              <a:t>який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перемістити</a:t>
            </a:r>
            <a:r>
              <a:rPr lang="ru-RU" b="0" dirty="0" smtClean="0"/>
              <a:t> </a:t>
            </a:r>
            <a:r>
              <a:rPr lang="ru-RU" b="0" dirty="0" err="1" smtClean="0"/>
              <a:t>лівим</a:t>
            </a:r>
            <a:r>
              <a:rPr lang="ru-RU" b="0" dirty="0" smtClean="0"/>
              <a:t> </a:t>
            </a:r>
            <a:r>
              <a:rPr lang="ru-RU" b="0" dirty="0" err="1" smtClean="0"/>
              <a:t>кліком</a:t>
            </a:r>
            <a:r>
              <a:rPr lang="ru-RU" b="0" dirty="0" smtClean="0"/>
              <a:t> </a:t>
            </a:r>
            <a:r>
              <a:rPr lang="ru-RU" b="0" dirty="0" err="1" smtClean="0"/>
              <a:t>уздовж</a:t>
            </a:r>
            <a:r>
              <a:rPr lang="ru-RU" b="0" dirty="0" smtClean="0"/>
              <a:t> </a:t>
            </a:r>
            <a:r>
              <a:rPr lang="ru-RU" b="0" dirty="0" err="1" smtClean="0"/>
              <a:t>всього</a:t>
            </a:r>
            <a:r>
              <a:rPr lang="ru-RU" b="0" dirty="0" smtClean="0"/>
              <a:t> </a:t>
            </a:r>
            <a:r>
              <a:rPr lang="ru-RU" b="0" dirty="0" err="1" smtClean="0"/>
              <a:t>таймлайна.Ви</a:t>
            </a:r>
            <a:r>
              <a:rPr lang="ru-RU" b="0" dirty="0" smtClean="0"/>
              <a:t> </a:t>
            </a:r>
            <a:r>
              <a:rPr lang="ru-RU" b="0" dirty="0" err="1" smtClean="0"/>
              <a:t>може</a:t>
            </a:r>
            <a:r>
              <a:rPr lang="ru-RU" b="0" dirty="0" smtClean="0"/>
              <a:t> </a:t>
            </a:r>
            <a:r>
              <a:rPr lang="ru-RU" b="0" dirty="0" err="1" smtClean="0"/>
              <a:t>натиснути</a:t>
            </a:r>
            <a:r>
              <a:rPr lang="ru-RU" b="0" dirty="0" smtClean="0"/>
              <a:t> правою </a:t>
            </a:r>
            <a:r>
              <a:rPr lang="ru-RU" b="0" dirty="0" err="1" smtClean="0"/>
              <a:t>кнопкою</a:t>
            </a:r>
            <a:r>
              <a:rPr lang="ru-RU" b="0" dirty="0" smtClean="0"/>
              <a:t> мишки на </a:t>
            </a:r>
            <a:r>
              <a:rPr lang="ru-RU" b="0" dirty="0" err="1" smtClean="0"/>
              <a:t>таймлайн</a:t>
            </a:r>
            <a:r>
              <a:rPr lang="ru-RU" b="0" dirty="0" smtClean="0"/>
              <a:t> для </a:t>
            </a:r>
            <a:r>
              <a:rPr lang="ru-RU" b="0" dirty="0" err="1" smtClean="0"/>
              <a:t>вказівки</a:t>
            </a:r>
            <a:r>
              <a:rPr lang="ru-RU" b="0" dirty="0" smtClean="0"/>
              <a:t> нового початку / </a:t>
            </a:r>
            <a:r>
              <a:rPr lang="ru-RU" b="0" dirty="0" err="1" smtClean="0"/>
              <a:t>кінця</a:t>
            </a:r>
            <a:r>
              <a:rPr lang="ru-RU" b="0" dirty="0" smtClean="0"/>
              <a:t> точки з контекстного меню яке показано </a:t>
            </a:r>
            <a:r>
              <a:rPr lang="ru-RU" b="0" dirty="0" err="1" smtClean="0"/>
              <a:t>нижче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ru-RU" b="0" dirty="0" smtClean="0"/>
              <a:t>Ваша </a:t>
            </a:r>
            <a:r>
              <a:rPr lang="ru-RU" b="0" dirty="0" err="1" smtClean="0"/>
              <a:t>секвенція</a:t>
            </a:r>
            <a:r>
              <a:rPr lang="ru-RU" b="0" dirty="0" smtClean="0"/>
              <a:t> буде </a:t>
            </a:r>
            <a:r>
              <a:rPr lang="ru-RU" b="0" dirty="0" err="1" smtClean="0"/>
              <a:t>продовжувати</a:t>
            </a:r>
            <a:r>
              <a:rPr lang="ru-RU" b="0" dirty="0" smtClean="0"/>
              <a:t> </a:t>
            </a:r>
            <a:r>
              <a:rPr lang="ru-RU" b="0" dirty="0" err="1" smtClean="0"/>
              <a:t>програватися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початкового до </a:t>
            </a:r>
            <a:r>
              <a:rPr lang="ru-RU" b="0" dirty="0" err="1" smtClean="0"/>
              <a:t>кінцевого</a:t>
            </a:r>
            <a:r>
              <a:rPr lang="ru-RU" b="0" dirty="0" smtClean="0"/>
              <a:t> маркера, </a:t>
            </a:r>
            <a:r>
              <a:rPr lang="ru-RU" b="0" dirty="0" err="1" smtClean="0"/>
              <a:t>навіть</a:t>
            </a:r>
            <a:r>
              <a:rPr lang="ru-RU" b="0" dirty="0" smtClean="0"/>
              <a:t> </a:t>
            </a:r>
            <a:r>
              <a:rPr lang="ru-RU" b="0" dirty="0" err="1" smtClean="0"/>
              <a:t>якщо</a:t>
            </a:r>
            <a:r>
              <a:rPr lang="ru-RU" b="0" dirty="0" smtClean="0"/>
              <a:t> ваш контент не </a:t>
            </a:r>
            <a:r>
              <a:rPr lang="ru-RU" b="0" dirty="0" err="1" smtClean="0"/>
              <a:t>заповнив</a:t>
            </a:r>
            <a:r>
              <a:rPr lang="ru-RU" b="0" dirty="0" smtClean="0"/>
              <a:t> весь </a:t>
            </a:r>
            <a:r>
              <a:rPr lang="ru-RU" b="0" dirty="0" err="1" smtClean="0"/>
              <a:t>таймлайн</a:t>
            </a:r>
            <a:r>
              <a:rPr lang="ru-RU" b="0" dirty="0" smtClean="0"/>
              <a:t> (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виходить</a:t>
            </a:r>
            <a:r>
              <a:rPr lang="ru-RU" b="0" dirty="0" smtClean="0"/>
              <a:t> за </a:t>
            </a:r>
            <a:r>
              <a:rPr lang="ru-RU" b="0" dirty="0" err="1" smtClean="0"/>
              <a:t>межі</a:t>
            </a:r>
            <a:r>
              <a:rPr lang="ru-RU" b="0" dirty="0" smtClean="0"/>
              <a:t> маркера </a:t>
            </a:r>
            <a:r>
              <a:rPr lang="ru-RU" b="0" dirty="0" err="1" smtClean="0"/>
              <a:t>кінця</a:t>
            </a:r>
            <a:r>
              <a:rPr lang="ru-RU" b="0" dirty="0" smtClean="0"/>
              <a:t>). У </a:t>
            </a:r>
            <a:r>
              <a:rPr lang="en-US" b="0" dirty="0" smtClean="0"/>
              <a:t>General Options </a:t>
            </a:r>
            <a:r>
              <a:rPr lang="ru-RU" b="0" dirty="0" smtClean="0"/>
              <a:t>є </a:t>
            </a:r>
            <a:r>
              <a:rPr lang="ru-RU" b="0" dirty="0" err="1" smtClean="0"/>
              <a:t>опція</a:t>
            </a:r>
            <a:r>
              <a:rPr lang="ru-RU" b="0" dirty="0" smtClean="0"/>
              <a:t> </a:t>
            </a:r>
            <a:r>
              <a:rPr lang="ru-RU" b="0" dirty="0" err="1" smtClean="0"/>
              <a:t>зберігання</a:t>
            </a:r>
            <a:r>
              <a:rPr lang="ru-RU" b="0" dirty="0" smtClean="0"/>
              <a:t> контенту </a:t>
            </a:r>
            <a:r>
              <a:rPr lang="ru-RU" b="0" dirty="0" err="1" smtClean="0"/>
              <a:t>всередині</a:t>
            </a:r>
            <a:r>
              <a:rPr lang="ru-RU" b="0" dirty="0" smtClean="0"/>
              <a:t> </a:t>
            </a:r>
            <a:r>
              <a:rPr lang="ru-RU" b="0" dirty="0" err="1" smtClean="0"/>
              <a:t>кордонів</a:t>
            </a:r>
            <a:r>
              <a:rPr lang="ru-RU" b="0" dirty="0" smtClean="0"/>
              <a:t> </a:t>
            </a:r>
            <a:r>
              <a:rPr lang="ru-RU" b="0" dirty="0" err="1" smtClean="0"/>
              <a:t>секції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запобіжить</a:t>
            </a:r>
            <a:r>
              <a:rPr lang="ru-RU" b="0" dirty="0" smtClean="0"/>
              <a:t> </a:t>
            </a:r>
            <a:r>
              <a:rPr lang="ru-RU" b="0" dirty="0" err="1" smtClean="0"/>
              <a:t>появи</a:t>
            </a:r>
            <a:r>
              <a:rPr lang="ru-RU" b="0" dirty="0" smtClean="0"/>
              <a:t> </a:t>
            </a:r>
            <a:r>
              <a:rPr lang="ru-RU" b="0" dirty="0" err="1" smtClean="0"/>
              <a:t>порожнього</a:t>
            </a:r>
            <a:r>
              <a:rPr lang="ru-RU" b="0" dirty="0" smtClean="0"/>
              <a:t> простору в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err="1" smtClean="0"/>
              <a:t>Вікно</a:t>
            </a:r>
            <a:r>
              <a:rPr lang="ru-RU" b="0" dirty="0" smtClean="0"/>
              <a:t> </a:t>
            </a:r>
            <a:r>
              <a:rPr lang="ru-RU" b="0" dirty="0" err="1" smtClean="0"/>
              <a:t>ключових</a:t>
            </a:r>
            <a:r>
              <a:rPr lang="ru-RU" b="0" dirty="0" smtClean="0"/>
              <a:t> </a:t>
            </a:r>
            <a:r>
              <a:rPr lang="ru-RU" b="0" dirty="0" err="1" smtClean="0"/>
              <a:t>кадрів</a:t>
            </a:r>
            <a:r>
              <a:rPr lang="ru-RU" b="0" dirty="0" smtClean="0"/>
              <a:t> -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місце</a:t>
            </a:r>
            <a:r>
              <a:rPr lang="ru-RU" b="0" dirty="0" smtClean="0"/>
              <a:t>, де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коригувати</a:t>
            </a:r>
            <a:r>
              <a:rPr lang="ru-RU" b="0" dirty="0" smtClean="0"/>
              <a:t> </a:t>
            </a:r>
            <a:r>
              <a:rPr lang="ru-RU" b="0" dirty="0" err="1" smtClean="0"/>
              <a:t>вміст</a:t>
            </a:r>
            <a:r>
              <a:rPr lang="ru-RU" b="0" dirty="0" smtClean="0"/>
              <a:t> кожного </a:t>
            </a:r>
            <a:r>
              <a:rPr lang="ru-RU" b="0" dirty="0" err="1" smtClean="0"/>
              <a:t>вашого</a:t>
            </a:r>
            <a:r>
              <a:rPr lang="ru-RU" b="0" dirty="0" smtClean="0"/>
              <a:t> </a:t>
            </a:r>
            <a:r>
              <a:rPr lang="ru-RU" b="0" dirty="0" err="1" smtClean="0"/>
              <a:t>трека.Ви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коригувати</a:t>
            </a:r>
            <a:r>
              <a:rPr lang="ru-RU" b="0" dirty="0" smtClean="0"/>
              <a:t> будь-</a:t>
            </a:r>
            <a:r>
              <a:rPr lang="ru-RU" b="0" dirty="0" err="1" smtClean="0"/>
              <a:t>ключовий</a:t>
            </a:r>
            <a:r>
              <a:rPr lang="ru-RU" b="0" dirty="0" smtClean="0"/>
              <a:t> кадр </a:t>
            </a:r>
            <a:r>
              <a:rPr lang="ru-RU" b="0" dirty="0" err="1" smtClean="0"/>
              <a:t>який</a:t>
            </a:r>
            <a:r>
              <a:rPr lang="ru-RU" b="0" dirty="0" smtClean="0"/>
              <a:t> додали, </a:t>
            </a:r>
            <a:r>
              <a:rPr lang="ru-RU" b="0" dirty="0" err="1" smtClean="0"/>
              <a:t>обрізати</a:t>
            </a:r>
            <a:r>
              <a:rPr lang="ru-RU" b="0" dirty="0" smtClean="0"/>
              <a:t>/ </a:t>
            </a:r>
            <a:r>
              <a:rPr lang="ru-RU" b="0" dirty="0" err="1" smtClean="0"/>
              <a:t>розділити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звузити</a:t>
            </a:r>
            <a:r>
              <a:rPr lang="ru-RU" b="0" dirty="0" smtClean="0"/>
              <a:t> в/з </a:t>
            </a:r>
            <a:r>
              <a:rPr lang="ru-RU" b="0" dirty="0" err="1" smtClean="0"/>
              <a:t>секції</a:t>
            </a:r>
            <a:r>
              <a:rPr lang="ru-RU" b="0" dirty="0" smtClean="0"/>
              <a:t>, а </a:t>
            </a:r>
            <a:r>
              <a:rPr lang="ru-RU" b="0" dirty="0" err="1" smtClean="0"/>
              <a:t>також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</a:t>
            </a:r>
            <a:r>
              <a:rPr lang="ru-RU" b="0" dirty="0" err="1" smtClean="0"/>
              <a:t>інших</a:t>
            </a:r>
            <a:r>
              <a:rPr lang="ru-RU" b="0" dirty="0" smtClean="0"/>
              <a:t> </a:t>
            </a:r>
            <a:r>
              <a:rPr lang="ru-RU" b="0" dirty="0" err="1" smtClean="0"/>
              <a:t>опцій</a:t>
            </a:r>
            <a:r>
              <a:rPr lang="ru-RU" b="0" dirty="0" smtClean="0"/>
              <a:t>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доступні</a:t>
            </a:r>
            <a:r>
              <a:rPr lang="ru-RU" b="0" dirty="0" smtClean="0"/>
              <a:t> в </a:t>
            </a:r>
            <a:r>
              <a:rPr lang="ru-RU" b="0" dirty="0" err="1" smtClean="0"/>
              <a:t>випадаючому</a:t>
            </a:r>
            <a:r>
              <a:rPr lang="ru-RU" b="0" dirty="0" smtClean="0"/>
              <a:t> меню коли </a:t>
            </a:r>
            <a:r>
              <a:rPr lang="ru-RU" b="0" dirty="0" err="1" smtClean="0"/>
              <a:t>натискаєте</a:t>
            </a:r>
            <a:r>
              <a:rPr lang="ru-RU" b="0" dirty="0" smtClean="0"/>
              <a:t> ПКМ (</a:t>
            </a:r>
            <a:r>
              <a:rPr lang="ru-RU" b="0" dirty="0" err="1" smtClean="0"/>
              <a:t>проілюстровано</a:t>
            </a:r>
            <a:r>
              <a:rPr lang="ru-RU" b="0" dirty="0" smtClean="0"/>
              <a:t> </a:t>
            </a:r>
            <a:r>
              <a:rPr lang="ru-RU" b="0" dirty="0" err="1" smtClean="0"/>
              <a:t>нижче</a:t>
            </a:r>
            <a:r>
              <a:rPr lang="ru-RU" b="0" dirty="0" smtClean="0"/>
              <a:t>).</a:t>
            </a:r>
          </a:p>
          <a:p>
            <a:endParaRPr lang="uk-UA" b="0" dirty="0" smtClean="0"/>
          </a:p>
          <a:p>
            <a:r>
              <a:rPr lang="ru-RU" b="0" dirty="0" err="1" smtClean="0"/>
              <a:t>Вище</a:t>
            </a:r>
            <a:r>
              <a:rPr lang="ru-RU" b="0" dirty="0" smtClean="0"/>
              <a:t>, </a:t>
            </a:r>
            <a:r>
              <a:rPr lang="ru-RU" b="0" dirty="0" err="1" smtClean="0"/>
              <a:t>клік</a:t>
            </a:r>
            <a:r>
              <a:rPr lang="ru-RU" b="0" dirty="0" smtClean="0"/>
              <a:t> ПКМ по </a:t>
            </a:r>
            <a:r>
              <a:rPr lang="ru-RU" b="0" dirty="0" err="1" smtClean="0"/>
              <a:t>ключовому</a:t>
            </a:r>
            <a:r>
              <a:rPr lang="ru-RU" b="0" dirty="0" smtClean="0"/>
              <a:t> кадру треку </a:t>
            </a:r>
            <a:r>
              <a:rPr lang="ru-RU" b="0" dirty="0" err="1" smtClean="0"/>
              <a:t>трансформації</a:t>
            </a:r>
            <a:r>
              <a:rPr lang="ru-RU" b="0" dirty="0" smtClean="0"/>
              <a:t> </a:t>
            </a:r>
            <a:r>
              <a:rPr lang="ru-RU" b="0" dirty="0" err="1" smtClean="0"/>
              <a:t>дає</a:t>
            </a:r>
            <a:r>
              <a:rPr lang="ru-RU" b="0" dirty="0" smtClean="0"/>
              <a:t> нам </a:t>
            </a:r>
            <a:r>
              <a:rPr lang="ru-RU" b="0" dirty="0" err="1" smtClean="0"/>
              <a:t>можливість</a:t>
            </a:r>
            <a:r>
              <a:rPr lang="ru-RU" b="0" dirty="0" smtClean="0"/>
              <a:t> для </a:t>
            </a:r>
            <a:r>
              <a:rPr lang="ru-RU" b="0" dirty="0" err="1" smtClean="0"/>
              <a:t>зміни</a:t>
            </a:r>
            <a:r>
              <a:rPr lang="ru-RU" b="0" dirty="0" smtClean="0"/>
              <a:t> типу </a:t>
            </a:r>
            <a:r>
              <a:rPr lang="ru-RU" b="0" dirty="0" err="1" smtClean="0"/>
              <a:t>інтерполяції</a:t>
            </a:r>
            <a:r>
              <a:rPr lang="ru-RU" b="0" dirty="0" smtClean="0"/>
              <a:t> ключа, а </a:t>
            </a:r>
            <a:r>
              <a:rPr lang="ru-RU" b="0" dirty="0" err="1" smtClean="0"/>
              <a:t>також</a:t>
            </a:r>
            <a:r>
              <a:rPr lang="ru-RU" b="0" dirty="0" smtClean="0"/>
              <a:t> </a:t>
            </a:r>
            <a:r>
              <a:rPr lang="ru-RU" b="0" dirty="0" err="1" smtClean="0"/>
              <a:t>інші</a:t>
            </a:r>
            <a:r>
              <a:rPr lang="ru-RU" b="0" dirty="0" smtClean="0"/>
              <a:t> </a:t>
            </a:r>
            <a:r>
              <a:rPr lang="ru-RU" b="0" dirty="0" err="1" smtClean="0"/>
              <a:t>параметри</a:t>
            </a:r>
            <a:r>
              <a:rPr lang="ru-RU" b="0" dirty="0" smtClean="0"/>
              <a:t>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бути </a:t>
            </a:r>
            <a:r>
              <a:rPr lang="ru-RU" b="0" dirty="0" err="1" smtClean="0"/>
              <a:t>скориговані</a:t>
            </a:r>
            <a:r>
              <a:rPr lang="ru-RU" b="0" dirty="0" smtClean="0"/>
              <a:t> в </a:t>
            </a:r>
            <a:r>
              <a:rPr lang="ru-RU" b="0" dirty="0" err="1" smtClean="0"/>
              <a:t>випадаючому</a:t>
            </a:r>
            <a:r>
              <a:rPr lang="ru-RU" b="0" dirty="0" smtClean="0"/>
              <a:t> </a:t>
            </a:r>
            <a:r>
              <a:rPr lang="ru-RU" b="0" dirty="0" err="1" smtClean="0"/>
              <a:t>вікні</a:t>
            </a:r>
            <a:r>
              <a:rPr lang="ru-RU" b="0" dirty="0" smtClean="0"/>
              <a:t> </a:t>
            </a:r>
            <a:r>
              <a:rPr lang="en-US" b="0" dirty="0" smtClean="0"/>
              <a:t>Properties, </a:t>
            </a:r>
            <a:r>
              <a:rPr lang="ru-RU" b="0" dirty="0" smtClean="0"/>
              <a:t>яке </a:t>
            </a:r>
            <a:r>
              <a:rPr lang="ru-RU" b="0" dirty="0" err="1" smtClean="0"/>
              <a:t>оновлюється</a:t>
            </a:r>
            <a:r>
              <a:rPr lang="ru-RU" b="0" dirty="0" smtClean="0"/>
              <a:t> в </a:t>
            </a:r>
            <a:r>
              <a:rPr lang="ru-RU" b="0" dirty="0" err="1" smtClean="0"/>
              <a:t>залежності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типу контенту за </a:t>
            </a:r>
            <a:r>
              <a:rPr lang="ru-RU" b="0" dirty="0" err="1" smtClean="0"/>
              <a:t>яким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клікаєте</a:t>
            </a:r>
            <a:r>
              <a:rPr lang="ru-RU" b="0" dirty="0" smtClean="0"/>
              <a:t> правою </a:t>
            </a:r>
            <a:r>
              <a:rPr lang="ru-RU" b="0" dirty="0" err="1" smtClean="0"/>
              <a:t>кнопкою</a:t>
            </a:r>
            <a:r>
              <a:rPr lang="ru-RU" b="0" dirty="0" smtClean="0"/>
              <a:t> мишки.</a:t>
            </a:r>
          </a:p>
          <a:p>
            <a:endParaRPr lang="ru-RU" b="0" dirty="0" smtClean="0"/>
          </a:p>
          <a:p>
            <a:r>
              <a:rPr lang="ru-RU" b="0" dirty="0" err="1" smtClean="0"/>
              <a:t>Нижче</a:t>
            </a:r>
            <a:r>
              <a:rPr lang="ru-RU" b="0" dirty="0" smtClean="0"/>
              <a:t>, </a:t>
            </a:r>
            <a:r>
              <a:rPr lang="ru-RU" b="0" dirty="0" err="1" smtClean="0"/>
              <a:t>клік</a:t>
            </a:r>
            <a:r>
              <a:rPr lang="ru-RU" b="0" dirty="0" smtClean="0"/>
              <a:t> ПКМ по </a:t>
            </a:r>
            <a:r>
              <a:rPr lang="ru-RU" b="0" dirty="0" err="1" smtClean="0"/>
              <a:t>анімації</a:t>
            </a:r>
            <a:r>
              <a:rPr lang="ru-RU" b="0" dirty="0" smtClean="0"/>
              <a:t> </a:t>
            </a:r>
            <a:r>
              <a:rPr lang="ru-RU" b="0" dirty="0" err="1" smtClean="0"/>
              <a:t>призначеної</a:t>
            </a:r>
            <a:r>
              <a:rPr lang="ru-RU" b="0" dirty="0" smtClean="0"/>
              <a:t> на </a:t>
            </a:r>
            <a:r>
              <a:rPr lang="ru-RU" b="0" dirty="0" err="1" smtClean="0"/>
              <a:t>анімаційному</a:t>
            </a:r>
            <a:r>
              <a:rPr lang="ru-RU" b="0" dirty="0" smtClean="0"/>
              <a:t> треку і </a:t>
            </a:r>
            <a:r>
              <a:rPr lang="ru-RU" b="0" dirty="0" err="1" smtClean="0"/>
              <a:t>вибір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налаштувань</a:t>
            </a:r>
            <a:r>
              <a:rPr lang="ru-RU" b="0" dirty="0" smtClean="0"/>
              <a:t> </a:t>
            </a:r>
            <a:r>
              <a:rPr lang="ru-RU" b="0" dirty="0" err="1" smtClean="0"/>
              <a:t>дає</a:t>
            </a:r>
            <a:r>
              <a:rPr lang="ru-RU" b="0" dirty="0" smtClean="0"/>
              <a:t> нам </a:t>
            </a:r>
            <a:r>
              <a:rPr lang="ru-RU" b="0" dirty="0" err="1" smtClean="0"/>
              <a:t>можливість</a:t>
            </a:r>
            <a:r>
              <a:rPr lang="ru-RU" b="0" dirty="0" smtClean="0"/>
              <a:t> </a:t>
            </a:r>
            <a:r>
              <a:rPr lang="ru-RU" b="0" dirty="0" err="1" smtClean="0"/>
              <a:t>змінити</a:t>
            </a:r>
            <a:r>
              <a:rPr lang="ru-RU" b="0" dirty="0" smtClean="0"/>
              <a:t> </a:t>
            </a:r>
            <a:r>
              <a:rPr lang="ru-RU" b="0" dirty="0" err="1" smtClean="0"/>
              <a:t>тільки</a:t>
            </a:r>
            <a:r>
              <a:rPr lang="ru-RU" b="0" dirty="0" smtClean="0"/>
              <a:t>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застосовану</a:t>
            </a:r>
            <a:r>
              <a:rPr lang="ru-RU" b="0" dirty="0" smtClean="0"/>
              <a:t> </a:t>
            </a:r>
            <a:r>
              <a:rPr lang="ru-RU" b="0" dirty="0" err="1" smtClean="0"/>
              <a:t>анімацію</a:t>
            </a:r>
            <a:r>
              <a:rPr lang="ru-RU" b="0" dirty="0" smtClean="0"/>
              <a:t>, а </a:t>
            </a:r>
            <a:r>
              <a:rPr lang="ru-RU" b="0" dirty="0" err="1" smtClean="0"/>
              <a:t>також</a:t>
            </a:r>
            <a:r>
              <a:rPr lang="ru-RU" b="0" dirty="0" smtClean="0"/>
              <a:t> </a:t>
            </a:r>
            <a:r>
              <a:rPr lang="ru-RU" b="0" dirty="0" err="1" smtClean="0"/>
              <a:t>змінити</a:t>
            </a:r>
            <a:r>
              <a:rPr lang="ru-RU" b="0" dirty="0" smtClean="0"/>
              <a:t> </a:t>
            </a:r>
            <a:r>
              <a:rPr lang="ru-RU" b="0" dirty="0" err="1" smtClean="0"/>
              <a:t>її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налаштування</a:t>
            </a:r>
            <a:r>
              <a:rPr lang="ru-RU" b="0" dirty="0" smtClean="0"/>
              <a:t>, </a:t>
            </a:r>
            <a:r>
              <a:rPr lang="ru-RU" b="0" dirty="0" err="1" smtClean="0"/>
              <a:t>такі</a:t>
            </a:r>
            <a:r>
              <a:rPr lang="ru-RU" b="0" dirty="0" smtClean="0"/>
              <a:t> як </a:t>
            </a:r>
            <a:r>
              <a:rPr lang="ru-RU" b="0" dirty="0" err="1" smtClean="0"/>
              <a:t>зміщення</a:t>
            </a:r>
            <a:r>
              <a:rPr lang="ru-RU" b="0" dirty="0" smtClean="0"/>
              <a:t> початку / </a:t>
            </a:r>
            <a:r>
              <a:rPr lang="ru-RU" b="0" dirty="0" err="1" smtClean="0"/>
              <a:t>кінця</a:t>
            </a:r>
            <a:r>
              <a:rPr lang="ru-RU" b="0" dirty="0" smtClean="0"/>
              <a:t>, а </a:t>
            </a:r>
            <a:r>
              <a:rPr lang="ru-RU" b="0" dirty="0" err="1" smtClean="0"/>
              <a:t>також</a:t>
            </a:r>
            <a:r>
              <a:rPr lang="ru-RU" b="0" dirty="0" smtClean="0"/>
              <a:t> </a:t>
            </a:r>
            <a:r>
              <a:rPr lang="ru-RU" b="0" dirty="0" err="1" smtClean="0"/>
              <a:t>швидкість</a:t>
            </a:r>
            <a:r>
              <a:rPr lang="ru-RU" b="0" dirty="0" smtClean="0"/>
              <a:t> </a:t>
            </a:r>
            <a:r>
              <a:rPr lang="ru-RU" b="0" dirty="0" err="1" smtClean="0"/>
              <a:t>відтворення</a:t>
            </a:r>
            <a:r>
              <a:rPr lang="ru-RU" b="0" dirty="0" smtClean="0"/>
              <a:t> та </a:t>
            </a:r>
            <a:r>
              <a:rPr lang="ru-RU" b="0" dirty="0" err="1" smtClean="0"/>
              <a:t>інші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інтерфейс</a:t>
            </a:r>
            <a:r>
              <a:rPr lang="ru-RU" dirty="0" smtClean="0"/>
              <a:t> редактора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гнучкий</a:t>
            </a:r>
            <a:r>
              <a:rPr lang="ru-RU" dirty="0" smtClean="0"/>
              <a:t> і </a:t>
            </a:r>
            <a:r>
              <a:rPr lang="ru-RU" dirty="0" err="1" smtClean="0"/>
              <a:t>дозволяє</a:t>
            </a:r>
            <a:r>
              <a:rPr lang="ru-RU" dirty="0" smtClean="0"/>
              <a:t> </a:t>
            </a:r>
            <a:r>
              <a:rPr lang="ru-RU" dirty="0" err="1" smtClean="0"/>
              <a:t>змінювати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і </a:t>
            </a:r>
            <a:r>
              <a:rPr lang="ru-RU" dirty="0" err="1" smtClean="0"/>
              <a:t>розташування</a:t>
            </a:r>
            <a:r>
              <a:rPr lang="ru-RU" dirty="0" smtClean="0"/>
              <a:t> панелей, на </a:t>
            </a:r>
            <a:r>
              <a:rPr lang="ru-RU" dirty="0" err="1" smtClean="0"/>
              <a:t>слайді</a:t>
            </a:r>
            <a:r>
              <a:rPr lang="ru-RU" dirty="0" smtClean="0"/>
              <a:t> </a:t>
            </a:r>
            <a:r>
              <a:rPr lang="ru-RU" dirty="0" err="1" smtClean="0"/>
              <a:t>зазначений</a:t>
            </a:r>
            <a:r>
              <a:rPr lang="ru-RU" dirty="0" smtClean="0"/>
              <a:t> список панелей за </a:t>
            </a:r>
            <a:r>
              <a:rPr lang="ru-RU" dirty="0" err="1" smtClean="0"/>
              <a:t>замовчуванням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68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/>
              <a:t>Панель</a:t>
            </a:r>
            <a:r>
              <a:rPr lang="uk-UA" b="1" baseline="0" dirty="0" smtClean="0"/>
              <a:t> закладки</a:t>
            </a:r>
            <a:endParaRPr lang="ru-RU" b="1" dirty="0" smtClean="0"/>
          </a:p>
          <a:p>
            <a:r>
              <a:rPr lang="ru-RU" b="0" dirty="0" smtClean="0"/>
              <a:t>Панель закладок </a:t>
            </a:r>
            <a:r>
              <a:rPr lang="ru-RU" b="0" dirty="0" err="1" smtClean="0"/>
              <a:t>знаходиться</a:t>
            </a:r>
            <a:r>
              <a:rPr lang="ru-RU" b="0" dirty="0" smtClean="0"/>
              <a:t> </a:t>
            </a:r>
            <a:r>
              <a:rPr lang="ru-RU" b="0" dirty="0" err="1" smtClean="0"/>
              <a:t>вгорі</a:t>
            </a:r>
            <a:r>
              <a:rPr lang="ru-RU" b="0" dirty="0" smtClean="0"/>
              <a:t> основного </a:t>
            </a:r>
            <a:r>
              <a:rPr lang="ru-RU" b="0" dirty="0" err="1" smtClean="0"/>
              <a:t>вікна</a:t>
            </a:r>
            <a:r>
              <a:rPr lang="ru-RU" b="0" dirty="0" smtClean="0"/>
              <a:t> і </a:t>
            </a:r>
            <a:r>
              <a:rPr lang="ru-RU" b="0" dirty="0" err="1" smtClean="0"/>
              <a:t>відображає</a:t>
            </a:r>
            <a:r>
              <a:rPr lang="ru-RU" b="0" dirty="0" smtClean="0"/>
              <a:t> </a:t>
            </a:r>
            <a:r>
              <a:rPr lang="ru-RU" b="0" dirty="0" err="1" smtClean="0"/>
              <a:t>єдину</a:t>
            </a:r>
            <a:r>
              <a:rPr lang="ru-RU" b="0" dirty="0" smtClean="0"/>
              <a:t> закладку з </a:t>
            </a:r>
            <a:r>
              <a:rPr lang="ru-RU" b="0" dirty="0" err="1" smtClean="0"/>
              <a:t>назвою</a:t>
            </a:r>
            <a:r>
              <a:rPr lang="ru-RU" b="0" dirty="0" smtClean="0"/>
              <a:t> </a:t>
            </a:r>
            <a:r>
              <a:rPr lang="ru-RU" b="0" dirty="0" err="1" smtClean="0"/>
              <a:t>відкритого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. Закладки </a:t>
            </a:r>
            <a:r>
              <a:rPr lang="ru-RU" b="0" dirty="0" err="1" smtClean="0"/>
              <a:t>інших</a:t>
            </a:r>
            <a:r>
              <a:rPr lang="ru-RU" b="0" dirty="0" smtClean="0"/>
              <a:t> </a:t>
            </a:r>
            <a:r>
              <a:rPr lang="ru-RU" b="0" dirty="0" err="1" smtClean="0"/>
              <a:t>вікон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бути </a:t>
            </a:r>
            <a:r>
              <a:rPr lang="ru-RU" b="0" dirty="0" err="1" smtClean="0"/>
              <a:t>поміщені</a:t>
            </a:r>
            <a:r>
              <a:rPr lang="ru-RU" b="0" dirty="0" smtClean="0"/>
              <a:t> на </a:t>
            </a:r>
            <a:r>
              <a:rPr lang="ru-RU" b="0" dirty="0" err="1" smtClean="0"/>
              <a:t>дану</a:t>
            </a:r>
            <a:r>
              <a:rPr lang="ru-RU" b="0" dirty="0" smtClean="0"/>
              <a:t> панель для </a:t>
            </a:r>
            <a:r>
              <a:rPr lang="ru-RU" b="0" dirty="0" err="1" smtClean="0"/>
              <a:t>більш</a:t>
            </a:r>
            <a:r>
              <a:rPr lang="ru-RU" b="0" dirty="0" smtClean="0"/>
              <a:t> </a:t>
            </a:r>
            <a:r>
              <a:rPr lang="ru-RU" b="0" dirty="0" err="1" smtClean="0"/>
              <a:t>зручної</a:t>
            </a:r>
            <a:r>
              <a:rPr lang="ru-RU" b="0" dirty="0" smtClean="0"/>
              <a:t> </a:t>
            </a:r>
            <a:r>
              <a:rPr lang="ru-RU" b="0" dirty="0" err="1" smtClean="0"/>
              <a:t>навігації</a:t>
            </a:r>
            <a:r>
              <a:rPr lang="ru-RU" b="0" dirty="0" smtClean="0"/>
              <a:t> </a:t>
            </a:r>
            <a:r>
              <a:rPr lang="ru-RU" b="0" dirty="0" err="1" smtClean="0"/>
              <a:t>між</a:t>
            </a:r>
            <a:r>
              <a:rPr lang="ru-RU" b="0" dirty="0" smtClean="0"/>
              <a:t> </a:t>
            </a:r>
            <a:r>
              <a:rPr lang="ru-RU" b="0" dirty="0" err="1" smtClean="0"/>
              <a:t>різними</a:t>
            </a:r>
            <a:r>
              <a:rPr lang="ru-RU" b="0" dirty="0" smtClean="0"/>
              <a:t> редакторами. Панель </a:t>
            </a:r>
            <a:r>
              <a:rPr lang="ru-RU" b="0" dirty="0" err="1" smtClean="0"/>
              <a:t>має</a:t>
            </a:r>
            <a:r>
              <a:rPr lang="ru-RU" b="0" dirty="0" smtClean="0"/>
              <a:t> </a:t>
            </a:r>
            <a:r>
              <a:rPr lang="ru-RU" b="0" dirty="0" err="1" smtClean="0"/>
              <a:t>схожість</a:t>
            </a:r>
            <a:r>
              <a:rPr lang="ru-RU" b="0" dirty="0" smtClean="0"/>
              <a:t> з </a:t>
            </a:r>
            <a:r>
              <a:rPr lang="ru-RU" b="0" dirty="0" err="1" smtClean="0"/>
              <a:t>панеллю</a:t>
            </a:r>
            <a:r>
              <a:rPr lang="ru-RU" b="0" dirty="0" smtClean="0"/>
              <a:t> закладок в веб </a:t>
            </a:r>
            <a:r>
              <a:rPr lang="ru-RU" b="0" dirty="0" err="1" smtClean="0"/>
              <a:t>браузері</a:t>
            </a:r>
            <a:r>
              <a:rPr lang="ru-RU" b="0" dirty="0" smtClean="0"/>
              <a:t>.</a:t>
            </a:r>
          </a:p>
          <a:p>
            <a:r>
              <a:rPr lang="ru-RU" b="0" dirty="0" err="1" smtClean="0"/>
              <a:t>Ім'я</a:t>
            </a:r>
            <a:r>
              <a:rPr lang="ru-RU" b="0" dirty="0" smtClean="0"/>
              <a:t> вкладок </a:t>
            </a:r>
            <a:r>
              <a:rPr lang="ru-RU" b="0" dirty="0" err="1" smtClean="0"/>
              <a:t>відображають</a:t>
            </a:r>
            <a:r>
              <a:rPr lang="ru-RU" b="0" dirty="0" smtClean="0"/>
              <a:t> </a:t>
            </a:r>
            <a:r>
              <a:rPr lang="ru-RU" b="0" dirty="0" err="1" smtClean="0"/>
              <a:t>назву</a:t>
            </a:r>
            <a:r>
              <a:rPr lang="ru-RU" b="0" dirty="0" smtClean="0"/>
              <a:t> </a:t>
            </a:r>
            <a:r>
              <a:rPr lang="ru-RU" b="0" dirty="0" err="1" smtClean="0"/>
              <a:t>відкритого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редагованого</a:t>
            </a:r>
            <a:r>
              <a:rPr lang="ru-RU" b="0" dirty="0" smtClean="0"/>
              <a:t> </a:t>
            </a:r>
            <a:r>
              <a:rPr lang="ru-RU" b="0" dirty="0" err="1" smtClean="0"/>
              <a:t>Ассет</a:t>
            </a:r>
            <a:r>
              <a:rPr lang="ru-RU" b="0" dirty="0" smtClean="0"/>
              <a:t>, в </a:t>
            </a:r>
            <a:r>
              <a:rPr lang="ru-RU" b="0" dirty="0" err="1" smtClean="0"/>
              <a:t>разі</a:t>
            </a:r>
            <a:r>
              <a:rPr lang="ru-RU" b="0" dirty="0" smtClean="0"/>
              <a:t>, </a:t>
            </a:r>
            <a:r>
              <a:rPr lang="ru-RU" b="0" dirty="0" err="1" smtClean="0"/>
              <a:t>якщо</a:t>
            </a:r>
            <a:r>
              <a:rPr lang="ru-RU" b="0" dirty="0" smtClean="0"/>
              <a:t> вкладка </a:t>
            </a:r>
            <a:r>
              <a:rPr lang="ru-RU" b="0" dirty="0" err="1" smtClean="0"/>
              <a:t>належить</a:t>
            </a:r>
            <a:r>
              <a:rPr lang="ru-RU" b="0" dirty="0" smtClean="0"/>
              <a:t> </a:t>
            </a:r>
            <a:r>
              <a:rPr lang="ru-RU" b="0" dirty="0" err="1" smtClean="0"/>
              <a:t>іншого</a:t>
            </a:r>
            <a:r>
              <a:rPr lang="ru-RU" b="0" dirty="0" smtClean="0"/>
              <a:t> </a:t>
            </a:r>
            <a:r>
              <a:rPr lang="ru-RU" b="0" dirty="0" err="1" smtClean="0"/>
              <a:t>вікна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Справа на </a:t>
            </a:r>
            <a:r>
              <a:rPr lang="ru-RU" b="0" dirty="0" err="1" smtClean="0"/>
              <a:t>панелі</a:t>
            </a:r>
            <a:r>
              <a:rPr lang="ru-RU" b="0" dirty="0" smtClean="0"/>
              <a:t> закладок </a:t>
            </a:r>
            <a:r>
              <a:rPr lang="ru-RU" b="0" dirty="0" err="1" smtClean="0"/>
              <a:t>відображається</a:t>
            </a:r>
            <a:r>
              <a:rPr lang="ru-RU" b="0" dirty="0" smtClean="0"/>
              <a:t> </a:t>
            </a:r>
            <a:r>
              <a:rPr lang="ru-RU" b="0" dirty="0" err="1" smtClean="0"/>
              <a:t>назва</a:t>
            </a:r>
            <a:r>
              <a:rPr lang="ru-RU" b="0" dirty="0" smtClean="0"/>
              <a:t> проекту, в </a:t>
            </a:r>
            <a:r>
              <a:rPr lang="ru-RU" b="0" dirty="0" err="1" smtClean="0"/>
              <a:t>якому</a:t>
            </a:r>
            <a:r>
              <a:rPr lang="ru-RU" b="0" dirty="0" smtClean="0"/>
              <a:t> проводиться робота в </a:t>
            </a:r>
            <a:r>
              <a:rPr lang="ru-RU" b="0" dirty="0" err="1" smtClean="0"/>
              <a:t>поточний</a:t>
            </a:r>
            <a:r>
              <a:rPr lang="ru-RU" b="0" dirty="0" smtClean="0"/>
              <a:t> момент.</a:t>
            </a:r>
          </a:p>
          <a:p>
            <a:endParaRPr lang="uk-UA" b="0" dirty="0" smtClean="0"/>
          </a:p>
          <a:p>
            <a:r>
              <a:rPr lang="uk-UA" b="1" dirty="0" smtClean="0"/>
              <a:t>Меню</a:t>
            </a:r>
          </a:p>
          <a:p>
            <a:r>
              <a:rPr lang="ru-RU" b="0" dirty="0" smtClean="0"/>
              <a:t>Панель меню </a:t>
            </a:r>
            <a:r>
              <a:rPr lang="ru-RU" b="0" dirty="0" err="1" smtClean="0"/>
              <a:t>може</a:t>
            </a:r>
            <a:r>
              <a:rPr lang="ru-RU" b="0" dirty="0" smtClean="0"/>
              <a:t> </a:t>
            </a:r>
            <a:r>
              <a:rPr lang="ru-RU" b="0" dirty="0" err="1" smtClean="0"/>
              <a:t>виглядати</a:t>
            </a:r>
            <a:r>
              <a:rPr lang="ru-RU" b="0" dirty="0" smtClean="0"/>
              <a:t> </a:t>
            </a:r>
            <a:r>
              <a:rPr lang="ru-RU" b="0" dirty="0" err="1" smtClean="0"/>
              <a:t>знайомою</a:t>
            </a:r>
            <a:r>
              <a:rPr lang="ru-RU" b="0" dirty="0" smtClean="0"/>
              <a:t> для </a:t>
            </a:r>
            <a:r>
              <a:rPr lang="ru-RU" b="0" dirty="0" err="1" smtClean="0"/>
              <a:t>всіх</a:t>
            </a:r>
            <a:r>
              <a:rPr lang="ru-RU" b="0" dirty="0" smtClean="0"/>
              <a:t>, </a:t>
            </a:r>
            <a:r>
              <a:rPr lang="ru-RU" b="0" dirty="0" err="1" smtClean="0"/>
              <a:t>хто</a:t>
            </a:r>
            <a:r>
              <a:rPr lang="ru-RU" b="0" dirty="0" smtClean="0"/>
              <a:t> </a:t>
            </a:r>
            <a:r>
              <a:rPr lang="ru-RU" b="0" dirty="0" err="1" smtClean="0"/>
              <a:t>працював</a:t>
            </a:r>
            <a:r>
              <a:rPr lang="ru-RU" b="0" dirty="0" smtClean="0"/>
              <a:t> з </a:t>
            </a:r>
            <a:r>
              <a:rPr lang="ru-RU" b="0" dirty="0" err="1" smtClean="0"/>
              <a:t>Windows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програмами</a:t>
            </a:r>
            <a:r>
              <a:rPr lang="ru-RU" b="0" dirty="0" smtClean="0"/>
              <a:t> </a:t>
            </a:r>
            <a:r>
              <a:rPr lang="ru-RU" b="0" dirty="0" err="1" smtClean="0"/>
              <a:t>раніше</a:t>
            </a:r>
            <a:r>
              <a:rPr lang="ru-RU" b="0" dirty="0" smtClean="0"/>
              <a:t>. Дане меню </a:t>
            </a:r>
            <a:r>
              <a:rPr lang="ru-RU" b="0" dirty="0" err="1" smtClean="0"/>
              <a:t>надає</a:t>
            </a:r>
            <a:r>
              <a:rPr lang="ru-RU" b="0" dirty="0" smtClean="0"/>
              <a:t> доступ до </a:t>
            </a:r>
            <a:r>
              <a:rPr lang="ru-RU" b="0" dirty="0" err="1" smtClean="0"/>
              <a:t>найосновніших</a:t>
            </a:r>
            <a:r>
              <a:rPr lang="ru-RU" b="0" dirty="0" smtClean="0"/>
              <a:t> </a:t>
            </a:r>
            <a:r>
              <a:rPr lang="ru-RU" b="0" dirty="0" err="1" smtClean="0"/>
              <a:t>інструментів</a:t>
            </a:r>
            <a:r>
              <a:rPr lang="ru-RU" b="0" dirty="0" smtClean="0"/>
              <a:t> і команд в </a:t>
            </a:r>
            <a:r>
              <a:rPr lang="ru-RU" b="0" dirty="0" err="1" smtClean="0"/>
              <a:t>редакторі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Справа </a:t>
            </a:r>
            <a:r>
              <a:rPr lang="ru-RU" b="0" dirty="0" err="1" smtClean="0"/>
              <a:t>знаходиться</a:t>
            </a:r>
            <a:r>
              <a:rPr lang="ru-RU" b="0" dirty="0" smtClean="0"/>
              <a:t> </a:t>
            </a:r>
            <a:r>
              <a:rPr lang="ru-RU" b="0" dirty="0" err="1" smtClean="0"/>
              <a:t>текстове</a:t>
            </a:r>
            <a:r>
              <a:rPr lang="ru-RU" b="0" dirty="0" smtClean="0"/>
              <a:t> поле для </a:t>
            </a:r>
            <a:r>
              <a:rPr lang="ru-RU" b="0" dirty="0" err="1" smtClean="0"/>
              <a:t>введення</a:t>
            </a:r>
            <a:r>
              <a:rPr lang="ru-RU" b="0" dirty="0" smtClean="0"/>
              <a:t> </a:t>
            </a:r>
            <a:r>
              <a:rPr lang="ru-RU" b="0" dirty="0" err="1" smtClean="0"/>
              <a:t>консольних</a:t>
            </a:r>
            <a:r>
              <a:rPr lang="ru-RU" b="0" dirty="0" smtClean="0"/>
              <a:t> команд,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може</a:t>
            </a:r>
            <a:r>
              <a:rPr lang="ru-RU" b="0" dirty="0" smtClean="0"/>
              <a:t> </a:t>
            </a:r>
            <a:r>
              <a:rPr lang="ru-RU" b="0" dirty="0" err="1" smtClean="0"/>
              <a:t>розпізнати</a:t>
            </a:r>
            <a:r>
              <a:rPr lang="ru-RU" b="0" dirty="0" smtClean="0"/>
              <a:t> редактор. Поле </a:t>
            </a:r>
            <a:r>
              <a:rPr lang="ru-RU" b="0" dirty="0" err="1" smtClean="0"/>
              <a:t>має</a:t>
            </a:r>
            <a:r>
              <a:rPr lang="ru-RU" b="0" dirty="0" smtClean="0"/>
              <a:t> авто-</a:t>
            </a:r>
            <a:r>
              <a:rPr lang="ru-RU" b="0" dirty="0" err="1" smtClean="0"/>
              <a:t>заповнюючу</a:t>
            </a:r>
            <a:r>
              <a:rPr lang="ru-RU" b="0" dirty="0" smtClean="0"/>
              <a:t> </a:t>
            </a:r>
            <a:r>
              <a:rPr lang="ru-RU" b="0" dirty="0" err="1" smtClean="0"/>
              <a:t>функцію</a:t>
            </a:r>
            <a:r>
              <a:rPr lang="ru-RU" b="0" dirty="0" smtClean="0"/>
              <a:t>, яка буде </a:t>
            </a:r>
            <a:r>
              <a:rPr lang="ru-RU" b="0" dirty="0" err="1" smtClean="0"/>
              <a:t>пропонувати</a:t>
            </a:r>
            <a:r>
              <a:rPr lang="ru-RU" b="0" dirty="0" smtClean="0"/>
              <a:t> вам список </a:t>
            </a:r>
            <a:r>
              <a:rPr lang="ru-RU" b="0" dirty="0" err="1" smtClean="0"/>
              <a:t>всіх</a:t>
            </a:r>
            <a:r>
              <a:rPr lang="ru-RU" b="0" dirty="0" smtClean="0"/>
              <a:t> команд,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збігаються</a:t>
            </a:r>
            <a:r>
              <a:rPr lang="ru-RU" b="0" dirty="0" smtClean="0"/>
              <a:t> з </a:t>
            </a:r>
            <a:r>
              <a:rPr lang="ru-RU" b="0" dirty="0" err="1" smtClean="0"/>
              <a:t>введеними</a:t>
            </a:r>
            <a:r>
              <a:rPr lang="ru-RU" b="0" dirty="0" smtClean="0"/>
              <a:t> </a:t>
            </a:r>
            <a:r>
              <a:rPr lang="ru-RU" b="0" dirty="0" err="1" smtClean="0"/>
              <a:t>даними</a:t>
            </a:r>
            <a:r>
              <a:rPr lang="ru-RU" b="0" dirty="0" smtClean="0"/>
              <a:t>.</a:t>
            </a:r>
          </a:p>
          <a:p>
            <a:r>
              <a:rPr lang="ru-RU" b="0" dirty="0" smtClean="0"/>
              <a:t>Кнопка </a:t>
            </a:r>
            <a:r>
              <a:rPr lang="ru-RU" b="0" dirty="0" err="1" smtClean="0"/>
              <a:t>праворуч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поля </a:t>
            </a:r>
            <a:r>
              <a:rPr lang="ru-RU" b="0" dirty="0" err="1" smtClean="0"/>
              <a:t>введення</a:t>
            </a:r>
            <a:r>
              <a:rPr lang="ru-RU" b="0" dirty="0" smtClean="0"/>
              <a:t> </a:t>
            </a:r>
            <a:r>
              <a:rPr lang="ru-RU" b="0" dirty="0" err="1" smtClean="0"/>
              <a:t>означає</a:t>
            </a:r>
            <a:r>
              <a:rPr lang="ru-RU" b="0" dirty="0" smtClean="0"/>
              <a:t>, включений режим </a:t>
            </a:r>
            <a:r>
              <a:rPr lang="ru-RU" b="0" dirty="0" err="1" smtClean="0"/>
              <a:t>Source</a:t>
            </a:r>
            <a:r>
              <a:rPr lang="ru-RU" b="0" dirty="0" smtClean="0"/>
              <a:t> </a:t>
            </a:r>
            <a:r>
              <a:rPr lang="ru-RU" b="0" dirty="0" err="1" smtClean="0"/>
              <a:t>Control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uk-UA" b="0" dirty="0" smtClean="0"/>
              <a:t>(зел) </a:t>
            </a:r>
            <a:r>
              <a:rPr lang="ru-RU" b="0" dirty="0" err="1" smtClean="0"/>
              <a:t>Показує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підключені</a:t>
            </a:r>
            <a:r>
              <a:rPr lang="ru-RU" b="0" dirty="0" smtClean="0"/>
              <a:t> до </a:t>
            </a:r>
            <a:r>
              <a:rPr lang="ru-RU" b="0" dirty="0" err="1" smtClean="0"/>
              <a:t>Source</a:t>
            </a:r>
            <a:r>
              <a:rPr lang="ru-RU" b="0" dirty="0" smtClean="0"/>
              <a:t> </a:t>
            </a:r>
            <a:r>
              <a:rPr lang="ru-RU" b="0" dirty="0" err="1" smtClean="0"/>
              <a:t>Control</a:t>
            </a:r>
            <a:r>
              <a:rPr lang="ru-RU" b="0" dirty="0" smtClean="0"/>
              <a:t>. </a:t>
            </a:r>
            <a:r>
              <a:rPr lang="ru-RU" b="0" dirty="0" err="1" smtClean="0"/>
              <a:t>Наведіть</a:t>
            </a:r>
            <a:r>
              <a:rPr lang="ru-RU" b="0" dirty="0" smtClean="0"/>
              <a:t> мишку на значок, </a:t>
            </a:r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побачити</a:t>
            </a:r>
            <a:r>
              <a:rPr lang="ru-RU" b="0" dirty="0" smtClean="0"/>
              <a:t> </a:t>
            </a:r>
            <a:r>
              <a:rPr lang="ru-RU" b="0" dirty="0" err="1" smtClean="0"/>
              <a:t>деталі</a:t>
            </a:r>
            <a:r>
              <a:rPr lang="ru-RU" b="0" baseline="0" dirty="0" smtClean="0"/>
              <a:t> </a:t>
            </a:r>
            <a:r>
              <a:rPr lang="ru-RU" b="0" dirty="0" smtClean="0"/>
              <a:t>про </a:t>
            </a:r>
            <a:r>
              <a:rPr lang="ru-RU" b="0" dirty="0" err="1" smtClean="0"/>
              <a:t>підключення</a:t>
            </a:r>
            <a:endParaRPr lang="uk-UA" b="0" dirty="0" smtClean="0"/>
          </a:p>
          <a:p>
            <a:r>
              <a:rPr lang="uk-UA" b="0" dirty="0" smtClean="0"/>
              <a:t>(</a:t>
            </a:r>
            <a:r>
              <a:rPr lang="uk-UA" b="0" dirty="0" err="1" smtClean="0"/>
              <a:t>чер</a:t>
            </a:r>
            <a:r>
              <a:rPr lang="uk-UA" b="0" dirty="0" smtClean="0"/>
              <a:t>) Підключення відсутнє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Панель </a:t>
            </a:r>
            <a:r>
              <a:rPr lang="ru-RU" b="0" dirty="0" err="1" smtClean="0"/>
              <a:t>інструментів</a:t>
            </a:r>
            <a:r>
              <a:rPr lang="ru-RU" b="0" dirty="0" smtClean="0"/>
              <a:t>, як і в </a:t>
            </a:r>
            <a:r>
              <a:rPr lang="ru-RU" b="0" dirty="0" err="1" smtClean="0"/>
              <a:t>багатьох</a:t>
            </a:r>
            <a:r>
              <a:rPr lang="ru-RU" b="0" dirty="0" smtClean="0"/>
              <a:t> </a:t>
            </a:r>
            <a:r>
              <a:rPr lang="ru-RU" b="0" dirty="0" err="1" smtClean="0"/>
              <a:t>програмах</a:t>
            </a:r>
            <a:r>
              <a:rPr lang="ru-RU" b="0" dirty="0" smtClean="0"/>
              <a:t>, </a:t>
            </a:r>
            <a:r>
              <a:rPr lang="ru-RU" b="0" dirty="0" err="1" smtClean="0"/>
              <a:t>надає</a:t>
            </a:r>
            <a:r>
              <a:rPr lang="ru-RU" b="0" dirty="0" smtClean="0"/>
              <a:t> </a:t>
            </a:r>
            <a:r>
              <a:rPr lang="ru-RU" b="0" dirty="0" err="1" smtClean="0"/>
              <a:t>основний</a:t>
            </a:r>
            <a:r>
              <a:rPr lang="ru-RU" b="0" dirty="0" smtClean="0"/>
              <a:t> </a:t>
            </a:r>
            <a:r>
              <a:rPr lang="ru-RU" b="0" dirty="0" err="1" smtClean="0"/>
              <a:t>набір</a:t>
            </a:r>
            <a:r>
              <a:rPr lang="ru-RU" b="0" dirty="0" smtClean="0"/>
              <a:t> </a:t>
            </a:r>
            <a:r>
              <a:rPr lang="ru-RU" b="0" dirty="0" err="1" smtClean="0"/>
              <a:t>операцій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використовуються</a:t>
            </a:r>
            <a:r>
              <a:rPr lang="ru-RU" b="0" dirty="0" smtClean="0"/>
              <a:t> </a:t>
            </a:r>
            <a:r>
              <a:rPr lang="ru-RU" b="0" dirty="0" err="1" smtClean="0"/>
              <a:t>найчастіше</a:t>
            </a:r>
            <a:r>
              <a:rPr lang="ru-RU" b="0" dirty="0" smtClean="0"/>
              <a:t> в </a:t>
            </a:r>
            <a:r>
              <a:rPr lang="ru-RU" b="0" dirty="0" err="1" smtClean="0"/>
              <a:t>процесі</a:t>
            </a:r>
            <a:r>
              <a:rPr lang="ru-RU" b="0" dirty="0" smtClean="0"/>
              <a:t> </a:t>
            </a:r>
            <a:r>
              <a:rPr lang="ru-RU" b="0" dirty="0" err="1" smtClean="0"/>
              <a:t>роботи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ru-RU" b="0" i="1" dirty="0" err="1" smtClean="0"/>
              <a:t>Зберегти</a:t>
            </a:r>
            <a:r>
              <a:rPr lang="ru-RU" b="0" i="1" dirty="0" smtClean="0"/>
              <a:t> </a:t>
            </a:r>
            <a:r>
              <a:rPr lang="ru-RU" b="0" i="1" dirty="0" err="1" smtClean="0"/>
              <a:t>рівень</a:t>
            </a:r>
            <a:r>
              <a:rPr lang="ru-RU" b="0" i="1" dirty="0" smtClean="0"/>
              <a:t> </a:t>
            </a:r>
            <a:r>
              <a:rPr lang="ru-RU" b="0" dirty="0" err="1" smtClean="0"/>
              <a:t>Зберігає</a:t>
            </a:r>
            <a:r>
              <a:rPr lang="ru-RU" b="0" dirty="0" smtClean="0"/>
              <a:t> </a:t>
            </a:r>
            <a:r>
              <a:rPr lang="ru-RU" b="0" dirty="0" err="1" smtClean="0"/>
              <a:t>рівень</a:t>
            </a:r>
            <a:r>
              <a:rPr lang="ru-RU" b="0" dirty="0" smtClean="0"/>
              <a:t>. </a:t>
            </a:r>
            <a:r>
              <a:rPr lang="ru-RU" b="0" dirty="0" err="1" smtClean="0"/>
              <a:t>Зберігає</a:t>
            </a:r>
            <a:r>
              <a:rPr lang="ru-RU" b="0" dirty="0" smtClean="0"/>
              <a:t> </a:t>
            </a:r>
            <a:r>
              <a:rPr lang="ru-RU" b="0" dirty="0" err="1" smtClean="0"/>
              <a:t>тільки</a:t>
            </a:r>
            <a:r>
              <a:rPr lang="ru-RU" b="0" dirty="0" smtClean="0"/>
              <a:t> </a:t>
            </a:r>
            <a:r>
              <a:rPr lang="ru-RU" b="0" dirty="0" err="1" smtClean="0"/>
              <a:t>рівень</a:t>
            </a:r>
            <a:r>
              <a:rPr lang="ru-RU" b="0" dirty="0" smtClean="0"/>
              <a:t> без </a:t>
            </a:r>
            <a:r>
              <a:rPr lang="ru-RU" b="0" dirty="0" err="1" smtClean="0"/>
              <a:t>решти</a:t>
            </a:r>
            <a:r>
              <a:rPr lang="ru-RU" b="0" dirty="0" smtClean="0"/>
              <a:t> контенту.</a:t>
            </a:r>
          </a:p>
          <a:p>
            <a:r>
              <a:rPr lang="en-US" b="0" i="1" dirty="0" smtClean="0"/>
              <a:t>Content Browser </a:t>
            </a:r>
            <a:r>
              <a:rPr lang="ru-RU" b="0" i="1" dirty="0" err="1" smtClean="0"/>
              <a:t>відкрити</a:t>
            </a:r>
            <a:r>
              <a:rPr lang="ru-RU" b="0" i="1" dirty="0" smtClean="0"/>
              <a:t> </a:t>
            </a:r>
            <a:r>
              <a:rPr lang="ru-RU" b="0" dirty="0" err="1" smtClean="0"/>
              <a:t>Відкриває</a:t>
            </a:r>
            <a:r>
              <a:rPr lang="ru-RU" b="0" dirty="0" smtClean="0"/>
              <a:t> </a:t>
            </a:r>
            <a:r>
              <a:rPr lang="en-US" b="0" dirty="0" smtClean="0"/>
              <a:t>Content Browser.</a:t>
            </a:r>
          </a:p>
          <a:p>
            <a:r>
              <a:rPr lang="ru-RU" b="0" i="1" dirty="0" err="1" smtClean="0"/>
              <a:t>Відкрити</a:t>
            </a:r>
            <a:r>
              <a:rPr lang="ru-RU" b="0" i="1" dirty="0" smtClean="0"/>
              <a:t> Магазин</a:t>
            </a:r>
            <a:r>
              <a:rPr lang="ru-RU" b="0" dirty="0" smtClean="0"/>
              <a:t> </a:t>
            </a:r>
            <a:r>
              <a:rPr lang="ru-RU" b="0" dirty="0" err="1" smtClean="0"/>
              <a:t>Відкриває</a:t>
            </a:r>
            <a:r>
              <a:rPr lang="ru-RU" b="0" dirty="0" smtClean="0"/>
              <a:t> Магазин, де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скачати</a:t>
            </a:r>
            <a:r>
              <a:rPr lang="ru-RU" b="0" dirty="0" smtClean="0"/>
              <a:t> </a:t>
            </a:r>
            <a:r>
              <a:rPr lang="ru-RU" b="0" dirty="0" err="1" smtClean="0"/>
              <a:t>приклади</a:t>
            </a:r>
            <a:r>
              <a:rPr lang="ru-RU" b="0" dirty="0" smtClean="0"/>
              <a:t> </a:t>
            </a:r>
            <a:r>
              <a:rPr lang="ru-RU" b="0" dirty="0" err="1" smtClean="0"/>
              <a:t>робіт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купити</a:t>
            </a:r>
            <a:r>
              <a:rPr lang="ru-RU" b="0" dirty="0" smtClean="0"/>
              <a:t> контент.</a:t>
            </a:r>
          </a:p>
          <a:p>
            <a:r>
              <a:rPr lang="ru-RU" b="0" i="1" dirty="0" err="1" smtClean="0"/>
              <a:t>Відкрити</a:t>
            </a:r>
            <a:r>
              <a:rPr lang="ru-RU" b="0" i="1" dirty="0" smtClean="0"/>
              <a:t> </a:t>
            </a:r>
            <a:r>
              <a:rPr lang="en-US" b="0" i="1" dirty="0" smtClean="0"/>
              <a:t>Quick Settings </a:t>
            </a:r>
            <a:r>
              <a:rPr lang="ru-RU" b="0" dirty="0" err="1" smtClean="0"/>
              <a:t>Відкриває</a:t>
            </a:r>
            <a:r>
              <a:rPr lang="ru-RU" b="0" dirty="0" smtClean="0"/>
              <a:t> меню </a:t>
            </a:r>
            <a:r>
              <a:rPr lang="en-US" b="0" dirty="0" smtClean="0"/>
              <a:t>Quick Settings, </a:t>
            </a:r>
            <a:r>
              <a:rPr lang="ru-RU" b="0" dirty="0" smtClean="0"/>
              <a:t>яке </a:t>
            </a:r>
            <a:r>
              <a:rPr lang="ru-RU" b="0" dirty="0" err="1" smtClean="0"/>
              <a:t>надає</a:t>
            </a:r>
            <a:r>
              <a:rPr lang="ru-RU" b="0" dirty="0" smtClean="0"/>
              <a:t> доступ до </a:t>
            </a:r>
            <a:r>
              <a:rPr lang="ru-RU" b="0" dirty="0" err="1" smtClean="0"/>
              <a:t>найважливіших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налаштувань</a:t>
            </a:r>
            <a:r>
              <a:rPr lang="ru-RU" b="0" dirty="0" smtClean="0"/>
              <a:t> редактора </a:t>
            </a:r>
            <a:r>
              <a:rPr lang="ru-RU" b="0" dirty="0" err="1" smtClean="0"/>
              <a:t>рівнів</a:t>
            </a:r>
            <a:r>
              <a:rPr lang="ru-RU" b="0" dirty="0" smtClean="0"/>
              <a:t>.</a:t>
            </a:r>
          </a:p>
          <a:p>
            <a:r>
              <a:rPr lang="ru-RU" b="0" i="1" dirty="0" err="1" smtClean="0"/>
              <a:t>Показати</a:t>
            </a:r>
            <a:r>
              <a:rPr lang="ru-RU" b="0" i="1" dirty="0" smtClean="0"/>
              <a:t> </a:t>
            </a:r>
            <a:r>
              <a:rPr lang="ru-RU" b="0" i="1" dirty="0" err="1" smtClean="0"/>
              <a:t>налаштування</a:t>
            </a:r>
            <a:r>
              <a:rPr lang="ru-RU" b="0" i="1" dirty="0" smtClean="0"/>
              <a:t> </a:t>
            </a:r>
            <a:r>
              <a:rPr lang="ru-RU" b="0" i="1" dirty="0" err="1" smtClean="0"/>
              <a:t>рівня</a:t>
            </a:r>
            <a:r>
              <a:rPr lang="ru-RU" b="0" i="1" dirty="0" smtClean="0"/>
              <a:t> </a:t>
            </a:r>
            <a:r>
              <a:rPr lang="ru-RU" b="0" dirty="0" err="1" smtClean="0"/>
              <a:t>Відкриває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налаштування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 у </a:t>
            </a:r>
            <a:r>
              <a:rPr lang="ru-RU" b="0" dirty="0" err="1" smtClean="0"/>
              <a:t>вікні</a:t>
            </a:r>
            <a:r>
              <a:rPr lang="ru-RU" b="0" dirty="0" smtClean="0"/>
              <a:t> </a:t>
            </a:r>
            <a:r>
              <a:rPr lang="en-US" b="0" dirty="0" smtClean="0"/>
              <a:t>Details.</a:t>
            </a:r>
          </a:p>
          <a:p>
            <a:r>
              <a:rPr lang="ru-RU" b="0" i="1" dirty="0" smtClean="0"/>
              <a:t>Меню </a:t>
            </a:r>
            <a:r>
              <a:rPr lang="ru-RU" b="0" i="1" dirty="0" err="1" smtClean="0"/>
              <a:t>блупрінтов</a:t>
            </a:r>
            <a:r>
              <a:rPr lang="ru-RU" b="0" i="1" dirty="0" smtClean="0"/>
              <a:t> </a:t>
            </a:r>
            <a:r>
              <a:rPr lang="ru-RU" b="0" dirty="0" err="1" smtClean="0"/>
              <a:t>Надає</a:t>
            </a:r>
            <a:r>
              <a:rPr lang="ru-RU" b="0" dirty="0" smtClean="0"/>
              <a:t> </a:t>
            </a:r>
            <a:r>
              <a:rPr lang="ru-RU" b="0" dirty="0" err="1" smtClean="0"/>
              <a:t>швидкий</a:t>
            </a:r>
            <a:r>
              <a:rPr lang="ru-RU" b="0" dirty="0" smtClean="0"/>
              <a:t> доступ до </a:t>
            </a:r>
            <a:r>
              <a:rPr lang="ru-RU" b="0" dirty="0" err="1" smtClean="0"/>
              <a:t>функцій</a:t>
            </a:r>
            <a:r>
              <a:rPr lang="ru-RU" b="0" dirty="0" smtClean="0"/>
              <a:t>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і </a:t>
            </a:r>
            <a:r>
              <a:rPr lang="ru-RU" b="0" dirty="0" err="1" smtClean="0"/>
              <a:t>редагування</a:t>
            </a:r>
            <a:r>
              <a:rPr lang="ru-RU" b="0" dirty="0" smtClean="0"/>
              <a:t> </a:t>
            </a:r>
            <a:r>
              <a:rPr lang="en-US" b="0" dirty="0" smtClean="0"/>
              <a:t>Blueprint'</a:t>
            </a:r>
            <a:r>
              <a:rPr lang="ru-RU" b="0" dirty="0" err="1" smtClean="0"/>
              <a:t>ов</a:t>
            </a:r>
            <a:endParaRPr lang="ru-RU" b="0" dirty="0" smtClean="0"/>
          </a:p>
          <a:p>
            <a:r>
              <a:rPr lang="ru-RU" b="0" i="1" dirty="0" smtClean="0"/>
              <a:t>Меню </a:t>
            </a:r>
            <a:r>
              <a:rPr lang="en-US" b="0" i="1" dirty="0" smtClean="0"/>
              <a:t>Matinee </a:t>
            </a:r>
            <a:r>
              <a:rPr lang="ru-RU" b="0" dirty="0" err="1" smtClean="0"/>
              <a:t>Дозволяє</a:t>
            </a:r>
            <a:r>
              <a:rPr lang="ru-RU" b="0" dirty="0" smtClean="0"/>
              <a:t> </a:t>
            </a:r>
            <a:r>
              <a:rPr lang="ru-RU" b="0" dirty="0" err="1" smtClean="0"/>
              <a:t>створити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відредагувати</a:t>
            </a:r>
            <a:r>
              <a:rPr lang="ru-RU" b="0" dirty="0" smtClean="0"/>
              <a:t> </a:t>
            </a:r>
            <a:r>
              <a:rPr lang="ru-RU" b="0" dirty="0" err="1" smtClean="0"/>
              <a:t>існуючу</a:t>
            </a:r>
            <a:r>
              <a:rPr lang="ru-RU" b="0" dirty="0" smtClean="0"/>
              <a:t> </a:t>
            </a:r>
            <a:r>
              <a:rPr lang="en-US" b="0" dirty="0" smtClean="0"/>
              <a:t>Matinee </a:t>
            </a:r>
            <a:r>
              <a:rPr lang="ru-RU" b="0" dirty="0" err="1" smtClean="0"/>
              <a:t>послідовність</a:t>
            </a:r>
            <a:endParaRPr lang="ru-RU" b="0" dirty="0" smtClean="0"/>
          </a:p>
          <a:p>
            <a:r>
              <a:rPr lang="en-US" b="0" i="1" dirty="0" smtClean="0"/>
              <a:t>Build</a:t>
            </a:r>
            <a:r>
              <a:rPr lang="en-US" b="0" dirty="0" smtClean="0"/>
              <a:t> </a:t>
            </a:r>
            <a:r>
              <a:rPr lang="ru-RU" b="0" dirty="0" err="1" smtClean="0"/>
              <a:t>Виробляє</a:t>
            </a:r>
            <a:r>
              <a:rPr lang="ru-RU" b="0" dirty="0" smtClean="0"/>
              <a:t> </a:t>
            </a:r>
            <a:r>
              <a:rPr lang="ru-RU" b="0" dirty="0" err="1" smtClean="0"/>
              <a:t>операції</a:t>
            </a:r>
            <a:r>
              <a:rPr lang="ru-RU" b="0" dirty="0" smtClean="0"/>
              <a:t> пред-</a:t>
            </a:r>
            <a:r>
              <a:rPr lang="ru-RU" b="0" dirty="0" err="1" smtClean="0"/>
              <a:t>прорахунку</a:t>
            </a:r>
            <a:r>
              <a:rPr lang="ru-RU" b="0" dirty="0" smtClean="0"/>
              <a:t>. Дана </a:t>
            </a:r>
            <a:r>
              <a:rPr lang="ru-RU" b="0" dirty="0" err="1" smtClean="0"/>
              <a:t>операція</a:t>
            </a:r>
            <a:r>
              <a:rPr lang="ru-RU" b="0" dirty="0" smtClean="0"/>
              <a:t> </a:t>
            </a:r>
            <a:r>
              <a:rPr lang="ru-RU" b="0" dirty="0" err="1" smtClean="0"/>
              <a:t>прораховує</a:t>
            </a:r>
            <a:r>
              <a:rPr lang="ru-RU" b="0" dirty="0" smtClean="0"/>
              <a:t> </a:t>
            </a:r>
            <a:r>
              <a:rPr lang="ru-RU" b="0" dirty="0" err="1" smtClean="0"/>
              <a:t>всі</a:t>
            </a:r>
            <a:r>
              <a:rPr lang="ru-RU" b="0" dirty="0" smtClean="0"/>
              <a:t> </a:t>
            </a:r>
            <a:r>
              <a:rPr lang="ru-RU" b="0" dirty="0" err="1" smtClean="0"/>
              <a:t>найскладніші</a:t>
            </a:r>
            <a:r>
              <a:rPr lang="ru-RU" b="0" dirty="0" smtClean="0"/>
              <a:t> </a:t>
            </a:r>
            <a:r>
              <a:rPr lang="ru-RU" b="0" dirty="0" err="1" smtClean="0"/>
              <a:t>аспекти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, </a:t>
            </a:r>
            <a:r>
              <a:rPr lang="ru-RU" b="0" dirty="0" err="1" smtClean="0"/>
              <a:t>наприклад</a:t>
            </a:r>
            <a:r>
              <a:rPr lang="ru-RU" b="0" dirty="0" smtClean="0"/>
              <a:t>, </a:t>
            </a:r>
            <a:r>
              <a:rPr lang="ru-RU" b="0" dirty="0" err="1" smtClean="0"/>
              <a:t>такі</a:t>
            </a:r>
            <a:r>
              <a:rPr lang="ru-RU" b="0" dirty="0" smtClean="0"/>
              <a:t> як </a:t>
            </a:r>
            <a:r>
              <a:rPr lang="ru-RU" b="0" dirty="0" err="1" smtClean="0"/>
              <a:t>статичне</a:t>
            </a:r>
            <a:r>
              <a:rPr lang="ru-RU" b="0" dirty="0" smtClean="0"/>
              <a:t> </a:t>
            </a:r>
            <a:r>
              <a:rPr lang="ru-RU" b="0" dirty="0" err="1" smtClean="0"/>
              <a:t>освітлення</a:t>
            </a:r>
            <a:r>
              <a:rPr lang="ru-RU" b="0" dirty="0" smtClean="0"/>
              <a:t>.</a:t>
            </a:r>
          </a:p>
          <a:p>
            <a:r>
              <a:rPr lang="ru-RU" b="0" i="1" dirty="0" err="1" smtClean="0"/>
              <a:t>Скомпілювати</a:t>
            </a:r>
            <a:r>
              <a:rPr lang="ru-RU" b="0" i="1" dirty="0" smtClean="0"/>
              <a:t> і </a:t>
            </a:r>
            <a:r>
              <a:rPr lang="ru-RU" b="0" i="1" dirty="0" err="1" smtClean="0"/>
              <a:t>запустити</a:t>
            </a:r>
            <a:r>
              <a:rPr lang="ru-RU" b="0" i="1" dirty="0" smtClean="0"/>
              <a:t> </a:t>
            </a:r>
            <a:r>
              <a:rPr lang="ru-RU" b="0" i="1" dirty="0" err="1" smtClean="0"/>
              <a:t>знову</a:t>
            </a:r>
            <a:r>
              <a:rPr lang="ru-RU" b="0" i="1" dirty="0" smtClean="0"/>
              <a:t> С ++ </a:t>
            </a:r>
            <a:r>
              <a:rPr lang="ru-RU" b="0" dirty="0" err="1" smtClean="0"/>
              <a:t>Компілює</a:t>
            </a:r>
            <a:r>
              <a:rPr lang="ru-RU" b="0" dirty="0" smtClean="0"/>
              <a:t> і </a:t>
            </a:r>
            <a:r>
              <a:rPr lang="ru-RU" b="0" dirty="0" err="1" smtClean="0"/>
              <a:t>перезавантажує</a:t>
            </a:r>
            <a:r>
              <a:rPr lang="ru-RU" b="0" dirty="0" smtClean="0"/>
              <a:t> код С ++. Дана кнопка доступна </a:t>
            </a:r>
            <a:r>
              <a:rPr lang="ru-RU" b="0" dirty="0" err="1" smtClean="0"/>
              <a:t>лише</a:t>
            </a:r>
            <a:r>
              <a:rPr lang="ru-RU" b="0" dirty="0" smtClean="0"/>
              <a:t> </a:t>
            </a:r>
            <a:r>
              <a:rPr lang="ru-RU" b="0" dirty="0" err="1" smtClean="0"/>
              <a:t>якщо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працюєте</a:t>
            </a:r>
            <a:r>
              <a:rPr lang="ru-RU" b="0" dirty="0" smtClean="0"/>
              <a:t> над С ++ проектом і у вас </a:t>
            </a:r>
            <a:r>
              <a:rPr lang="ru-RU" b="0" dirty="0" err="1" smtClean="0"/>
              <a:t>встановлена</a:t>
            </a:r>
            <a:r>
              <a:rPr lang="ru-RU" b="0" dirty="0" smtClean="0"/>
              <a:t> ​​</a:t>
            </a:r>
            <a:r>
              <a:rPr lang="en-US" b="0" dirty="0" smtClean="0"/>
              <a:t>Visual Studio 2013.</a:t>
            </a:r>
          </a:p>
          <a:p>
            <a:r>
              <a:rPr lang="ru-RU" b="0" i="1" dirty="0" err="1" smtClean="0"/>
              <a:t>Запустити</a:t>
            </a:r>
            <a:r>
              <a:rPr lang="ru-RU" b="0" i="1" dirty="0" smtClean="0"/>
              <a:t> </a:t>
            </a:r>
            <a:r>
              <a:rPr lang="ru-RU" b="0" i="1" dirty="0" err="1" smtClean="0"/>
              <a:t>симуляцію</a:t>
            </a:r>
            <a:r>
              <a:rPr lang="ru-RU" b="0" i="1" dirty="0" smtClean="0"/>
              <a:t> </a:t>
            </a:r>
            <a:r>
              <a:rPr lang="ru-RU" b="0" dirty="0" err="1" smtClean="0"/>
              <a:t>Запускає</a:t>
            </a:r>
            <a:r>
              <a:rPr lang="ru-RU" b="0" dirty="0" smtClean="0"/>
              <a:t> режим </a:t>
            </a:r>
            <a:r>
              <a:rPr lang="ru-RU" b="0" dirty="0" err="1" smtClean="0"/>
              <a:t>симуляції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.</a:t>
            </a:r>
          </a:p>
          <a:p>
            <a:r>
              <a:rPr lang="ru-RU" b="0" i="1" dirty="0" err="1" smtClean="0"/>
              <a:t>Запустити</a:t>
            </a:r>
            <a:r>
              <a:rPr lang="ru-RU" b="0" i="1" dirty="0" smtClean="0"/>
              <a:t> </a:t>
            </a:r>
            <a:r>
              <a:rPr lang="ru-RU" b="0" i="1" dirty="0" err="1" smtClean="0"/>
              <a:t>гру</a:t>
            </a:r>
            <a:r>
              <a:rPr lang="ru-RU" b="0" i="1" dirty="0" smtClean="0"/>
              <a:t> </a:t>
            </a:r>
            <a:r>
              <a:rPr lang="ru-RU" b="0" dirty="0" err="1" smtClean="0"/>
              <a:t>Запускає</a:t>
            </a:r>
            <a:r>
              <a:rPr lang="ru-RU" b="0" dirty="0" smtClean="0"/>
              <a:t> режим </a:t>
            </a:r>
            <a:r>
              <a:rPr lang="ru-RU" b="0" dirty="0" err="1" smtClean="0"/>
              <a:t>гри</a:t>
            </a:r>
            <a:r>
              <a:rPr lang="ru-RU" b="0" dirty="0" smtClean="0"/>
              <a:t> в нормальному </a:t>
            </a:r>
            <a:r>
              <a:rPr lang="ru-RU" b="0" dirty="0" err="1" smtClean="0"/>
              <a:t>стані</a:t>
            </a:r>
            <a:r>
              <a:rPr lang="ru-RU" b="0" dirty="0" smtClean="0"/>
              <a:t>. </a:t>
            </a:r>
            <a:r>
              <a:rPr lang="ru-RU" b="0" dirty="0" err="1" smtClean="0"/>
              <a:t>Натиснувши</a:t>
            </a:r>
            <a:r>
              <a:rPr lang="ru-RU" b="0" dirty="0" smtClean="0"/>
              <a:t> на </a:t>
            </a:r>
            <a:r>
              <a:rPr lang="ru-RU" b="0" dirty="0" err="1" smtClean="0"/>
              <a:t>стрілочку</a:t>
            </a:r>
            <a:r>
              <a:rPr lang="ru-RU" b="0" dirty="0" smtClean="0"/>
              <a:t> </a:t>
            </a:r>
            <a:r>
              <a:rPr lang="ru-RU" b="0" dirty="0" err="1" smtClean="0"/>
              <a:t>поруч</a:t>
            </a:r>
            <a:r>
              <a:rPr lang="ru-RU" b="0" dirty="0" smtClean="0"/>
              <a:t>,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встановити</a:t>
            </a:r>
            <a:r>
              <a:rPr lang="ru-RU" b="0" dirty="0" smtClean="0"/>
              <a:t> </a:t>
            </a:r>
            <a:r>
              <a:rPr lang="ru-RU" b="0" dirty="0" err="1" smtClean="0"/>
              <a:t>додаткові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налаштування</a:t>
            </a:r>
            <a:r>
              <a:rPr lang="ru-RU" b="0" dirty="0" smtClean="0"/>
              <a:t>.</a:t>
            </a:r>
          </a:p>
          <a:p>
            <a:r>
              <a:rPr lang="ru-RU" b="0" i="1" dirty="0" err="1" smtClean="0"/>
              <a:t>Запустити</a:t>
            </a:r>
            <a:r>
              <a:rPr lang="ru-RU" b="0" i="1" dirty="0" smtClean="0"/>
              <a:t> на </a:t>
            </a:r>
            <a:r>
              <a:rPr lang="ru-RU" b="0" i="1" dirty="0" err="1" smtClean="0"/>
              <a:t>пристрої</a:t>
            </a:r>
            <a:r>
              <a:rPr lang="ru-RU" b="0" i="1" dirty="0" smtClean="0"/>
              <a:t> </a:t>
            </a:r>
            <a:r>
              <a:rPr lang="ru-RU" b="0" dirty="0" err="1" smtClean="0"/>
              <a:t>Запускає</a:t>
            </a:r>
            <a:r>
              <a:rPr lang="ru-RU" b="0" dirty="0" smtClean="0"/>
              <a:t> </a:t>
            </a:r>
            <a:r>
              <a:rPr lang="ru-RU" b="0" dirty="0" err="1" smtClean="0"/>
              <a:t>рівень</a:t>
            </a:r>
            <a:r>
              <a:rPr lang="ru-RU" b="0" dirty="0" smtClean="0"/>
              <a:t> на будь-</a:t>
            </a:r>
            <a:r>
              <a:rPr lang="ru-RU" b="0" dirty="0" err="1" smtClean="0"/>
              <a:t>якому</a:t>
            </a:r>
            <a:r>
              <a:rPr lang="ru-RU" b="0" dirty="0" smtClean="0"/>
              <a:t> з </a:t>
            </a:r>
            <a:r>
              <a:rPr lang="ru-RU" b="0" dirty="0" err="1" smtClean="0"/>
              <a:t>підтримуваних</a:t>
            </a:r>
            <a:r>
              <a:rPr lang="ru-RU" b="0" dirty="0" smtClean="0"/>
              <a:t> </a:t>
            </a:r>
            <a:r>
              <a:rPr lang="ru-RU" b="0" dirty="0" err="1" smtClean="0"/>
              <a:t>пристроїв</a:t>
            </a:r>
            <a:r>
              <a:rPr lang="ru-RU" b="0" dirty="0" smtClean="0"/>
              <a:t>. Список </a:t>
            </a:r>
            <a:r>
              <a:rPr lang="ru-RU" b="0" dirty="0" err="1" smtClean="0"/>
              <a:t>пристроїв</a:t>
            </a:r>
            <a:r>
              <a:rPr lang="ru-RU" b="0" dirty="0" smtClean="0"/>
              <a:t> </a:t>
            </a:r>
            <a:r>
              <a:rPr lang="ru-RU" b="0" dirty="0" err="1" smtClean="0"/>
              <a:t>можна</a:t>
            </a:r>
            <a:r>
              <a:rPr lang="ru-RU" b="0" dirty="0" smtClean="0"/>
              <a:t> </a:t>
            </a:r>
            <a:r>
              <a:rPr lang="ru-RU" b="0" dirty="0" err="1" smtClean="0"/>
              <a:t>побачити</a:t>
            </a:r>
            <a:r>
              <a:rPr lang="ru-RU" b="0" dirty="0" smtClean="0"/>
              <a:t>, </a:t>
            </a:r>
            <a:r>
              <a:rPr lang="ru-RU" b="0" dirty="0" err="1" smtClean="0"/>
              <a:t>розкривши</a:t>
            </a:r>
            <a:r>
              <a:rPr lang="ru-RU" b="0" dirty="0" smtClean="0"/>
              <a:t> меню </a:t>
            </a:r>
            <a:r>
              <a:rPr lang="ru-RU" b="0" dirty="0" err="1" smtClean="0"/>
              <a:t>кліком</a:t>
            </a:r>
            <a:r>
              <a:rPr lang="ru-RU" b="0" dirty="0" smtClean="0"/>
              <a:t> по </a:t>
            </a:r>
            <a:r>
              <a:rPr lang="ru-RU" b="0" dirty="0" err="1" smtClean="0"/>
              <a:t>стрілочки</a:t>
            </a:r>
            <a:r>
              <a:rPr lang="ru-RU" b="0" dirty="0" smtClean="0"/>
              <a:t> </a:t>
            </a:r>
            <a:r>
              <a:rPr lang="ru-RU" b="0" dirty="0" err="1" smtClean="0"/>
              <a:t>праворуч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err="1" smtClean="0"/>
              <a:t>Вьюпорт</a:t>
            </a:r>
            <a:r>
              <a:rPr lang="ru-RU" b="0" dirty="0" smtClean="0"/>
              <a:t> - панель, де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переглядаєте</a:t>
            </a:r>
            <a:r>
              <a:rPr lang="ru-RU" b="0" dirty="0" smtClean="0"/>
              <a:t> і </a:t>
            </a:r>
            <a:r>
              <a:rPr lang="ru-RU" b="0" dirty="0" err="1" smtClean="0"/>
              <a:t>редагуєте</a:t>
            </a:r>
            <a:r>
              <a:rPr lang="ru-RU" b="0" dirty="0" smtClean="0"/>
              <a:t> ваш </a:t>
            </a:r>
            <a:r>
              <a:rPr lang="ru-RU" b="0" dirty="0" err="1" smtClean="0"/>
              <a:t>рівень</a:t>
            </a:r>
            <a:r>
              <a:rPr lang="ru-RU" b="0" dirty="0" smtClean="0"/>
              <a:t> </a:t>
            </a:r>
            <a:r>
              <a:rPr lang="ru-RU" b="0" dirty="0" err="1" smtClean="0"/>
              <a:t>безпосередньо.Панель</a:t>
            </a:r>
            <a:r>
              <a:rPr lang="ru-RU" b="0" dirty="0" smtClean="0"/>
              <a:t> </a:t>
            </a:r>
            <a:r>
              <a:rPr lang="ru-RU" b="0" dirty="0" err="1" smtClean="0"/>
              <a:t>містить</a:t>
            </a:r>
            <a:r>
              <a:rPr lang="ru-RU" b="0" dirty="0" smtClean="0"/>
              <a:t> в </a:t>
            </a:r>
            <a:r>
              <a:rPr lang="ru-RU" b="0" dirty="0" err="1" smtClean="0"/>
              <a:t>собі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</a:t>
            </a:r>
            <a:r>
              <a:rPr lang="ru-RU" b="0" dirty="0" err="1" smtClean="0"/>
              <a:t>вьюпортів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бути </a:t>
            </a:r>
            <a:r>
              <a:rPr lang="ru-RU" b="0" dirty="0" err="1" smtClean="0"/>
              <a:t>приховані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</a:t>
            </a:r>
            <a:r>
              <a:rPr lang="ru-RU" b="0" dirty="0" err="1" smtClean="0"/>
              <a:t>розкриті</a:t>
            </a:r>
            <a:r>
              <a:rPr lang="ru-RU" b="0" dirty="0" smtClean="0"/>
              <a:t>, в </a:t>
            </a:r>
            <a:r>
              <a:rPr lang="ru-RU" b="0" dirty="0" err="1" smtClean="0"/>
              <a:t>разі</a:t>
            </a:r>
            <a:r>
              <a:rPr lang="ru-RU" b="0" dirty="0" smtClean="0"/>
              <a:t>, </a:t>
            </a:r>
            <a:r>
              <a:rPr lang="ru-RU" b="0" dirty="0" err="1" smtClean="0"/>
              <a:t>якщо</a:t>
            </a:r>
            <a:r>
              <a:rPr lang="ru-RU" b="0" dirty="0" smtClean="0"/>
              <a:t> вам </a:t>
            </a:r>
            <a:r>
              <a:rPr lang="ru-RU" b="0" dirty="0" err="1" smtClean="0"/>
              <a:t>потрібні</a:t>
            </a:r>
            <a:r>
              <a:rPr lang="ru-RU" b="0" dirty="0" smtClean="0"/>
              <a:t> </a:t>
            </a:r>
            <a:r>
              <a:rPr lang="ru-RU" b="0" dirty="0" err="1" smtClean="0"/>
              <a:t>будуть</a:t>
            </a:r>
            <a:r>
              <a:rPr lang="ru-RU" b="0" dirty="0" smtClean="0"/>
              <a:t> </a:t>
            </a:r>
            <a:r>
              <a:rPr lang="ru-RU" b="0" dirty="0" err="1" smtClean="0"/>
              <a:t>ортографічні</a:t>
            </a:r>
            <a:r>
              <a:rPr lang="ru-RU" b="0" dirty="0" smtClean="0"/>
              <a:t> </a:t>
            </a:r>
            <a:r>
              <a:rPr lang="ru-RU" b="0" dirty="0" err="1" smtClean="0"/>
              <a:t>види</a:t>
            </a:r>
            <a:r>
              <a:rPr lang="ru-RU" b="0" dirty="0" smtClean="0"/>
              <a:t>, для </a:t>
            </a:r>
            <a:r>
              <a:rPr lang="ru-RU" b="0" dirty="0" err="1" smtClean="0"/>
              <a:t>маніпулювання</a:t>
            </a:r>
            <a:r>
              <a:rPr lang="ru-RU" b="0" dirty="0" smtClean="0"/>
              <a:t> </a:t>
            </a:r>
            <a:r>
              <a:rPr lang="ru-RU" b="0" dirty="0" err="1" smtClean="0"/>
              <a:t>об'єктами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ru-RU" b="1" dirty="0" smtClean="0"/>
              <a:t>Панель детал</a:t>
            </a:r>
            <a:r>
              <a:rPr lang="ru-RU" b="0" dirty="0" smtClean="0"/>
              <a:t>ей </a:t>
            </a:r>
            <a:r>
              <a:rPr lang="ru-RU" b="0" dirty="0" err="1" smtClean="0"/>
              <a:t>дає</a:t>
            </a:r>
            <a:r>
              <a:rPr lang="ru-RU" b="0" dirty="0" smtClean="0"/>
              <a:t> доступ до </a:t>
            </a:r>
            <a:r>
              <a:rPr lang="ru-RU" b="0" dirty="0" err="1" smtClean="0"/>
              <a:t>детальних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налаштувань</a:t>
            </a:r>
            <a:r>
              <a:rPr lang="ru-RU" b="0" dirty="0" smtClean="0"/>
              <a:t> </a:t>
            </a:r>
            <a:r>
              <a:rPr lang="ru-RU" b="0" dirty="0" err="1" smtClean="0"/>
              <a:t>обраного</a:t>
            </a:r>
            <a:r>
              <a:rPr lang="ru-RU" b="0" dirty="0" smtClean="0"/>
              <a:t> </a:t>
            </a:r>
            <a:r>
              <a:rPr lang="ru-RU" b="0" dirty="0" err="1" smtClean="0"/>
              <a:t>об'єкта</a:t>
            </a:r>
            <a:r>
              <a:rPr lang="ru-RU" b="0" dirty="0" smtClean="0"/>
              <a:t> у </a:t>
            </a:r>
            <a:r>
              <a:rPr lang="ru-RU" b="0" dirty="0" err="1" smtClean="0"/>
              <a:t>вьюпорті</a:t>
            </a:r>
            <a:r>
              <a:rPr lang="ru-RU" b="0" dirty="0" smtClean="0"/>
              <a:t>. Вона </a:t>
            </a:r>
            <a:r>
              <a:rPr lang="ru-RU" b="0" dirty="0" err="1" smtClean="0"/>
              <a:t>містить</a:t>
            </a:r>
            <a:r>
              <a:rPr lang="ru-RU" b="0" dirty="0" smtClean="0"/>
              <a:t> настройки </a:t>
            </a:r>
            <a:r>
              <a:rPr lang="ru-RU" b="0" dirty="0" err="1" smtClean="0"/>
              <a:t>трансофрмаціі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, </a:t>
            </a:r>
            <a:r>
              <a:rPr lang="ru-RU" b="0" dirty="0" err="1" smtClean="0"/>
              <a:t>мобільності</a:t>
            </a:r>
            <a:r>
              <a:rPr lang="ru-RU" b="0" dirty="0" smtClean="0"/>
              <a:t>, </a:t>
            </a:r>
            <a:r>
              <a:rPr lang="ru-RU" b="0" dirty="0" err="1" smtClean="0"/>
              <a:t>додаткові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налаштування</a:t>
            </a:r>
            <a:r>
              <a:rPr lang="ru-RU" b="0" dirty="0" smtClean="0"/>
              <a:t> </a:t>
            </a:r>
            <a:r>
              <a:rPr lang="ru-RU" b="0" dirty="0" err="1" smtClean="0"/>
              <a:t>мешів</a:t>
            </a:r>
            <a:r>
              <a:rPr lang="ru-RU" b="0" dirty="0" smtClean="0"/>
              <a:t>, а так само </a:t>
            </a:r>
            <a:r>
              <a:rPr lang="ru-RU" b="0" dirty="0" err="1" smtClean="0"/>
              <a:t>швидкий</a:t>
            </a:r>
            <a:r>
              <a:rPr lang="ru-RU" b="0" dirty="0" smtClean="0"/>
              <a:t> доступ на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функціональності</a:t>
            </a:r>
            <a:r>
              <a:rPr lang="ru-RU" b="0" dirty="0" smtClean="0"/>
              <a:t> </a:t>
            </a:r>
            <a:r>
              <a:rPr lang="ru-RU" b="0" dirty="0" err="1" smtClean="0"/>
              <a:t>вибраного</a:t>
            </a:r>
            <a:r>
              <a:rPr lang="ru-RU" b="0" dirty="0" smtClean="0"/>
              <a:t> </a:t>
            </a:r>
            <a:r>
              <a:rPr lang="ru-RU" b="0" dirty="0" err="1" smtClean="0"/>
              <a:t>об'єкту</a:t>
            </a:r>
            <a:r>
              <a:rPr lang="ru-RU" b="0" dirty="0" smtClean="0"/>
              <a:t>.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 smtClean="0"/>
              <a:t>Панель </a:t>
            </a:r>
            <a:r>
              <a:rPr lang="en-US" b="0" dirty="0" smtClean="0"/>
              <a:t>Modes </a:t>
            </a:r>
            <a:r>
              <a:rPr lang="ru-RU" b="0" dirty="0" err="1" smtClean="0"/>
              <a:t>використовується</a:t>
            </a:r>
            <a:r>
              <a:rPr lang="ru-RU" b="0" dirty="0" smtClean="0"/>
              <a:t> для </a:t>
            </a:r>
            <a:r>
              <a:rPr lang="ru-RU" b="0" dirty="0" err="1" smtClean="0"/>
              <a:t>виклику</a:t>
            </a:r>
            <a:r>
              <a:rPr lang="ru-RU" b="0" dirty="0" smtClean="0"/>
              <a:t> на сцену </a:t>
            </a:r>
            <a:r>
              <a:rPr lang="ru-RU" b="0" dirty="0" err="1" smtClean="0"/>
              <a:t>основних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призначаються</a:t>
            </a:r>
            <a:r>
              <a:rPr lang="ru-RU" b="0" dirty="0" smtClean="0"/>
              <a:t> для будь-</a:t>
            </a:r>
            <a:r>
              <a:rPr lang="ru-RU" b="0" dirty="0" err="1" smtClean="0"/>
              <a:t>яких</a:t>
            </a:r>
            <a:r>
              <a:rPr lang="ru-RU" b="0" dirty="0" smtClean="0"/>
              <a:t> </a:t>
            </a:r>
            <a:r>
              <a:rPr lang="ru-RU" b="0" dirty="0" err="1" smtClean="0"/>
              <a:t>службових</a:t>
            </a:r>
            <a:r>
              <a:rPr lang="ru-RU" b="0" dirty="0" smtClean="0"/>
              <a:t> </a:t>
            </a:r>
            <a:r>
              <a:rPr lang="ru-RU" b="0" dirty="0" err="1" smtClean="0"/>
              <a:t>цілей</a:t>
            </a:r>
            <a:r>
              <a:rPr lang="ru-RU" b="0" dirty="0" smtClean="0"/>
              <a:t>. </a:t>
            </a:r>
            <a:r>
              <a:rPr lang="ru-RU" b="0" dirty="0" err="1" smtClean="0"/>
              <a:t>Наприклад</a:t>
            </a:r>
            <a:r>
              <a:rPr lang="ru-RU" b="0" dirty="0" smtClean="0"/>
              <a:t> </a:t>
            </a:r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бути БСП </a:t>
            </a:r>
            <a:r>
              <a:rPr lang="ru-RU" b="0" dirty="0" err="1" smtClean="0"/>
              <a:t>браши</a:t>
            </a:r>
            <a:r>
              <a:rPr lang="ru-RU" b="0" dirty="0" smtClean="0"/>
              <a:t> для </a:t>
            </a:r>
            <a:r>
              <a:rPr lang="ru-RU" b="0" dirty="0" err="1" smtClean="0"/>
              <a:t>проектування</a:t>
            </a:r>
            <a:r>
              <a:rPr lang="ru-RU" b="0" dirty="0" smtClean="0"/>
              <a:t> </a:t>
            </a:r>
            <a:r>
              <a:rPr lang="ru-RU" b="0" dirty="0" err="1" smtClean="0"/>
              <a:t>рівня</a:t>
            </a:r>
            <a:r>
              <a:rPr lang="ru-RU" b="0" dirty="0" smtClean="0"/>
              <a:t>, </a:t>
            </a:r>
            <a:r>
              <a:rPr lang="ru-RU" b="0" dirty="0" err="1" smtClean="0"/>
              <a:t>джерела</a:t>
            </a:r>
            <a:r>
              <a:rPr lang="ru-RU" b="0" dirty="0" smtClean="0"/>
              <a:t> </a:t>
            </a:r>
            <a:r>
              <a:rPr lang="ru-RU" b="0" dirty="0" err="1" smtClean="0"/>
              <a:t>освітлення</a:t>
            </a:r>
            <a:r>
              <a:rPr lang="ru-RU" b="0" dirty="0" smtClean="0"/>
              <a:t>, для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світла</a:t>
            </a:r>
            <a:r>
              <a:rPr lang="ru-RU" b="0" dirty="0" smtClean="0"/>
              <a:t> </a:t>
            </a:r>
            <a:r>
              <a:rPr lang="ru-RU" b="0" dirty="0" err="1" smtClean="0"/>
              <a:t>або</a:t>
            </a:r>
            <a:r>
              <a:rPr lang="ru-RU" b="0" dirty="0" smtClean="0"/>
              <a:t> початкова точка для персонажа. Так само панель </a:t>
            </a:r>
            <a:r>
              <a:rPr lang="en-US" b="0" dirty="0" smtClean="0"/>
              <a:t>Modes </a:t>
            </a:r>
            <a:r>
              <a:rPr lang="ru-RU" b="0" dirty="0" err="1" smtClean="0"/>
              <a:t>дозволяє</a:t>
            </a:r>
            <a:r>
              <a:rPr lang="ru-RU" b="0" dirty="0" smtClean="0"/>
              <a:t> </a:t>
            </a:r>
            <a:r>
              <a:rPr lang="ru-RU" b="0" dirty="0" err="1" smtClean="0"/>
              <a:t>створювати</a:t>
            </a:r>
            <a:r>
              <a:rPr lang="ru-RU" b="0" dirty="0" smtClean="0"/>
              <a:t> ландшафт і </a:t>
            </a:r>
            <a:r>
              <a:rPr lang="ru-RU" b="0" dirty="0" err="1" smtClean="0"/>
              <a:t>рослинність</a:t>
            </a:r>
            <a:r>
              <a:rPr lang="ru-RU" b="0" dirty="0" smtClean="0"/>
              <a:t> на </a:t>
            </a:r>
            <a:r>
              <a:rPr lang="ru-RU" b="0" dirty="0" err="1" smtClean="0"/>
              <a:t>вашому</a:t>
            </a:r>
            <a:r>
              <a:rPr lang="ru-RU" b="0" dirty="0" smtClean="0"/>
              <a:t> </a:t>
            </a:r>
            <a:r>
              <a:rPr lang="ru-RU" b="0" dirty="0" err="1" smtClean="0"/>
              <a:t>рівні</a:t>
            </a:r>
            <a:r>
              <a:rPr lang="ru-RU" b="0" dirty="0" smtClean="0"/>
              <a:t>.</a:t>
            </a:r>
          </a:p>
          <a:p>
            <a:r>
              <a:rPr lang="en-US" b="0" dirty="0" smtClean="0"/>
              <a:t>Modes </a:t>
            </a:r>
            <a:r>
              <a:rPr lang="ru-RU" b="0" dirty="0" err="1" smtClean="0"/>
              <a:t>має</a:t>
            </a:r>
            <a:r>
              <a:rPr lang="ru-RU" b="0" dirty="0" smtClean="0"/>
              <a:t> </a:t>
            </a:r>
            <a:r>
              <a:rPr lang="ru-RU" b="0" dirty="0" err="1" smtClean="0"/>
              <a:t>кілька</a:t>
            </a:r>
            <a:r>
              <a:rPr lang="ru-RU" b="0" dirty="0" smtClean="0"/>
              <a:t> вкладок, </a:t>
            </a:r>
            <a:r>
              <a:rPr lang="ru-RU" b="0" dirty="0" err="1" smtClean="0"/>
              <a:t>які</a:t>
            </a:r>
            <a:r>
              <a:rPr lang="ru-RU" b="0" dirty="0" smtClean="0"/>
              <a:t> </a:t>
            </a:r>
            <a:r>
              <a:rPr lang="ru-RU" b="0" dirty="0" err="1" smtClean="0"/>
              <a:t>активують</a:t>
            </a:r>
            <a:r>
              <a:rPr lang="ru-RU" b="0" dirty="0" smtClean="0"/>
              <a:t> </a:t>
            </a:r>
            <a:r>
              <a:rPr lang="ru-RU" b="0" dirty="0" err="1" smtClean="0"/>
              <a:t>різні</a:t>
            </a:r>
            <a:r>
              <a:rPr lang="ru-RU" b="0" dirty="0" smtClean="0"/>
              <a:t> </a:t>
            </a:r>
            <a:r>
              <a:rPr lang="ru-RU" b="0" dirty="0" err="1" smtClean="0"/>
              <a:t>режими</a:t>
            </a:r>
            <a:r>
              <a:rPr lang="ru-RU" b="0" dirty="0" smtClean="0"/>
              <a:t> для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потрібних</a:t>
            </a:r>
            <a:r>
              <a:rPr lang="ru-RU" b="0" dirty="0" smtClean="0"/>
              <a:t> </a:t>
            </a:r>
            <a:r>
              <a:rPr lang="ru-RU" b="0" dirty="0" err="1" smtClean="0"/>
              <a:t>типів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.</a:t>
            </a:r>
            <a:endParaRPr lang="en-US" b="0" dirty="0" smtClean="0"/>
          </a:p>
          <a:p>
            <a:endParaRPr lang="en-US" b="0" dirty="0" smtClean="0"/>
          </a:p>
          <a:p>
            <a:r>
              <a:rPr lang="ru-RU" b="0" i="1" dirty="0" smtClean="0"/>
              <a:t>Режим </a:t>
            </a:r>
            <a:r>
              <a:rPr lang="ru-RU" b="0" i="1" dirty="0" err="1" smtClean="0"/>
              <a:t>розміщення</a:t>
            </a:r>
            <a:r>
              <a:rPr lang="ru-RU" b="0" i="1" dirty="0" smtClean="0"/>
              <a:t> </a:t>
            </a:r>
            <a:r>
              <a:rPr lang="ru-RU" b="0" dirty="0" err="1" smtClean="0"/>
              <a:t>Активує</a:t>
            </a:r>
            <a:r>
              <a:rPr lang="ru-RU" b="0" dirty="0" smtClean="0"/>
              <a:t> режим </a:t>
            </a:r>
            <a:r>
              <a:rPr lang="ru-RU" b="0" dirty="0" err="1" smtClean="0"/>
              <a:t>розміщення</a:t>
            </a:r>
            <a:endParaRPr lang="ru-RU" b="0" dirty="0" smtClean="0"/>
          </a:p>
          <a:p>
            <a:r>
              <a:rPr lang="ru-RU" b="0" i="1" dirty="0" smtClean="0"/>
              <a:t>Режим </a:t>
            </a:r>
            <a:r>
              <a:rPr lang="ru-RU" b="0" i="1" dirty="0" err="1" smtClean="0"/>
              <a:t>фарбування</a:t>
            </a:r>
            <a:r>
              <a:rPr lang="ru-RU" b="0" i="1" dirty="0" smtClean="0"/>
              <a:t> </a:t>
            </a:r>
            <a:r>
              <a:rPr lang="ru-RU" b="0" dirty="0" err="1" smtClean="0"/>
              <a:t>Включає</a:t>
            </a:r>
            <a:r>
              <a:rPr lang="ru-RU" b="0" dirty="0" smtClean="0"/>
              <a:t> режим </a:t>
            </a:r>
            <a:r>
              <a:rPr lang="ru-RU" b="0" dirty="0" err="1" smtClean="0"/>
              <a:t>фарбування</a:t>
            </a:r>
            <a:r>
              <a:rPr lang="ru-RU" b="0" dirty="0" smtClean="0"/>
              <a:t> на </a:t>
            </a:r>
            <a:r>
              <a:rPr lang="ru-RU" b="0" dirty="0" err="1" smtClean="0"/>
              <a:t>Статік</a:t>
            </a:r>
            <a:r>
              <a:rPr lang="ru-RU" b="0" dirty="0" smtClean="0"/>
              <a:t> Мешах</a:t>
            </a:r>
          </a:p>
          <a:p>
            <a:r>
              <a:rPr lang="ru-RU" b="0" i="1" dirty="0" smtClean="0"/>
              <a:t>Режим Ландшафту </a:t>
            </a:r>
            <a:r>
              <a:rPr lang="ru-RU" b="0" dirty="0" err="1" smtClean="0"/>
              <a:t>Включає</a:t>
            </a:r>
            <a:r>
              <a:rPr lang="ru-RU" b="0" dirty="0" smtClean="0"/>
              <a:t> режим </a:t>
            </a:r>
            <a:r>
              <a:rPr lang="ru-RU" b="0" dirty="0" err="1" smtClean="0"/>
              <a:t>редагування</a:t>
            </a:r>
            <a:r>
              <a:rPr lang="ru-RU" b="0" dirty="0" smtClean="0"/>
              <a:t> </a:t>
            </a:r>
            <a:r>
              <a:rPr lang="ru-RU" b="0" dirty="0" err="1" smtClean="0"/>
              <a:t>Ландшафтів</a:t>
            </a:r>
            <a:endParaRPr lang="ru-RU" b="0" dirty="0" smtClean="0"/>
          </a:p>
          <a:p>
            <a:r>
              <a:rPr lang="ru-RU" b="0" i="1" dirty="0" smtClean="0"/>
              <a:t>Режим </a:t>
            </a:r>
            <a:r>
              <a:rPr lang="ru-RU" b="0" i="1" dirty="0" err="1" smtClean="0"/>
              <a:t>Рослинності</a:t>
            </a:r>
            <a:r>
              <a:rPr lang="ru-RU" b="0" i="1" dirty="0" smtClean="0"/>
              <a:t> </a:t>
            </a:r>
            <a:r>
              <a:rPr lang="ru-RU" b="0" dirty="0" err="1" smtClean="0"/>
              <a:t>Включає</a:t>
            </a:r>
            <a:r>
              <a:rPr lang="ru-RU" b="0" dirty="0" smtClean="0"/>
              <a:t> режим установки </a:t>
            </a:r>
            <a:r>
              <a:rPr lang="ru-RU" b="0" dirty="0" err="1" smtClean="0"/>
              <a:t>рослинності</a:t>
            </a:r>
            <a:endParaRPr lang="ru-RU" b="0" dirty="0" smtClean="0"/>
          </a:p>
          <a:p>
            <a:r>
              <a:rPr lang="ru-RU" b="0" i="1" dirty="0" smtClean="0"/>
              <a:t>Режим </a:t>
            </a:r>
            <a:r>
              <a:rPr lang="ru-RU" b="0" i="1" dirty="0" err="1" smtClean="0"/>
              <a:t>редагування</a:t>
            </a:r>
            <a:r>
              <a:rPr lang="ru-RU" b="0" i="1" dirty="0" smtClean="0"/>
              <a:t> </a:t>
            </a:r>
            <a:r>
              <a:rPr lang="ru-RU" b="0" i="1" dirty="0" err="1" smtClean="0"/>
              <a:t>геометрії</a:t>
            </a:r>
            <a:r>
              <a:rPr lang="ru-RU" b="0" i="1" dirty="0" smtClean="0"/>
              <a:t> </a:t>
            </a:r>
            <a:r>
              <a:rPr lang="ru-RU" b="0" dirty="0" err="1" smtClean="0"/>
              <a:t>Активує</a:t>
            </a:r>
            <a:r>
              <a:rPr lang="ru-RU" b="0" dirty="0" smtClean="0"/>
              <a:t> режим </a:t>
            </a:r>
            <a:r>
              <a:rPr lang="ru-RU" b="0" dirty="0" err="1" smtClean="0"/>
              <a:t>редагування</a:t>
            </a:r>
            <a:r>
              <a:rPr lang="ru-RU" b="0" dirty="0" smtClean="0"/>
              <a:t> БСП </a:t>
            </a:r>
            <a:r>
              <a:rPr lang="ru-RU" b="0" dirty="0" err="1" smtClean="0"/>
              <a:t>Геометрії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Scene Outliner </a:t>
            </a:r>
            <a:r>
              <a:rPr lang="ru-RU" b="0" dirty="0" err="1" smtClean="0"/>
              <a:t>відображає</a:t>
            </a:r>
            <a:r>
              <a:rPr lang="ru-RU" b="0" dirty="0" smtClean="0"/>
              <a:t> список </a:t>
            </a:r>
            <a:r>
              <a:rPr lang="ru-RU" b="0" dirty="0" err="1" smtClean="0"/>
              <a:t>всіх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 на </a:t>
            </a:r>
            <a:r>
              <a:rPr lang="ru-RU" b="0" dirty="0" err="1" smtClean="0"/>
              <a:t>вашому</a:t>
            </a:r>
            <a:r>
              <a:rPr lang="ru-RU" b="0" dirty="0" smtClean="0"/>
              <a:t> </a:t>
            </a:r>
            <a:r>
              <a:rPr lang="ru-RU" b="0" dirty="0" err="1" smtClean="0"/>
              <a:t>рівні</a:t>
            </a:r>
            <a:r>
              <a:rPr lang="ru-RU" b="0" dirty="0" smtClean="0"/>
              <a:t> в </a:t>
            </a:r>
            <a:r>
              <a:rPr lang="ru-RU" b="0" smtClean="0"/>
              <a:t>деревовидній </a:t>
            </a:r>
            <a:r>
              <a:rPr lang="ru-RU" b="0" dirty="0" err="1" smtClean="0"/>
              <a:t>системі</a:t>
            </a:r>
            <a:r>
              <a:rPr lang="ru-RU" b="0" dirty="0" smtClean="0"/>
              <a:t> (Для </a:t>
            </a:r>
            <a:r>
              <a:rPr lang="ru-RU" b="0" dirty="0" err="1" smtClean="0"/>
              <a:t>груп</a:t>
            </a:r>
            <a:r>
              <a:rPr lang="ru-RU" b="0" dirty="0" smtClean="0"/>
              <a:t>). </a:t>
            </a:r>
            <a:r>
              <a:rPr lang="ru-RU" b="0" dirty="0" err="1" smtClean="0"/>
              <a:t>Об'єкти</a:t>
            </a:r>
            <a:r>
              <a:rPr lang="ru-RU" b="0" dirty="0" smtClean="0"/>
              <a:t> </a:t>
            </a:r>
            <a:r>
              <a:rPr lang="ru-RU" b="0" dirty="0" err="1" smtClean="0"/>
              <a:t>можуть</a:t>
            </a:r>
            <a:r>
              <a:rPr lang="ru-RU" b="0" dirty="0" smtClean="0"/>
              <a:t> бути </a:t>
            </a:r>
            <a:r>
              <a:rPr lang="ru-RU" b="0" dirty="0" err="1" smtClean="0"/>
              <a:t>викликані</a:t>
            </a:r>
            <a:r>
              <a:rPr lang="ru-RU" b="0" dirty="0" smtClean="0"/>
              <a:t> через </a:t>
            </a:r>
            <a:r>
              <a:rPr lang="ru-RU" b="0" dirty="0" err="1" smtClean="0"/>
              <a:t>дану</a:t>
            </a:r>
            <a:r>
              <a:rPr lang="ru-RU" b="0" dirty="0" smtClean="0"/>
              <a:t> панель. Ви </a:t>
            </a:r>
            <a:r>
              <a:rPr lang="ru-RU" b="0" dirty="0" err="1" smtClean="0"/>
              <a:t>також</a:t>
            </a:r>
            <a:r>
              <a:rPr lang="ru-RU" b="0" dirty="0" smtClean="0"/>
              <a:t> можете </a:t>
            </a:r>
            <a:r>
              <a:rPr lang="ru-RU" b="0" dirty="0" err="1" smtClean="0"/>
              <a:t>використовувати</a:t>
            </a:r>
            <a:r>
              <a:rPr lang="ru-RU" b="0" dirty="0" smtClean="0"/>
              <a:t> меню, </a:t>
            </a:r>
            <a:r>
              <a:rPr lang="ru-RU" b="0" dirty="0" err="1" smtClean="0"/>
              <a:t>що</a:t>
            </a:r>
            <a:r>
              <a:rPr lang="ru-RU" b="0" dirty="0" smtClean="0"/>
              <a:t> </a:t>
            </a:r>
            <a:r>
              <a:rPr lang="ru-RU" b="0" dirty="0" err="1" smtClean="0"/>
              <a:t>випадає</a:t>
            </a:r>
            <a:r>
              <a:rPr lang="ru-RU" b="0" dirty="0" smtClean="0"/>
              <a:t> </a:t>
            </a:r>
            <a:r>
              <a:rPr lang="en-US" b="0" dirty="0" smtClean="0"/>
              <a:t>Info, </a:t>
            </a:r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відобразити</a:t>
            </a:r>
            <a:r>
              <a:rPr lang="ru-RU" b="0" dirty="0" smtClean="0"/>
              <a:t> </a:t>
            </a:r>
            <a:r>
              <a:rPr lang="ru-RU" b="0" dirty="0" err="1" smtClean="0"/>
              <a:t>додаткові</a:t>
            </a:r>
            <a:r>
              <a:rPr lang="ru-RU" b="0" dirty="0" smtClean="0"/>
              <a:t> колонки </a:t>
            </a:r>
            <a:r>
              <a:rPr lang="ru-RU" b="0" dirty="0" err="1" smtClean="0"/>
              <a:t>інформації</a:t>
            </a:r>
            <a:r>
              <a:rPr lang="ru-RU" b="0" dirty="0" smtClean="0"/>
              <a:t> про </a:t>
            </a:r>
            <a:r>
              <a:rPr lang="ru-RU" b="0" dirty="0" err="1" smtClean="0"/>
              <a:t>об'єкти</a:t>
            </a:r>
            <a:r>
              <a:rPr lang="ru-RU" b="0" dirty="0" smtClean="0"/>
              <a:t>.</a:t>
            </a:r>
            <a:endParaRPr lang="en-US" b="0" dirty="0" smtClean="0"/>
          </a:p>
          <a:p>
            <a:endParaRPr lang="en-US" b="0" dirty="0" smtClean="0"/>
          </a:p>
          <a:p>
            <a:r>
              <a:rPr lang="ru-RU" b="0" dirty="0" smtClean="0"/>
              <a:t>Панель </a:t>
            </a:r>
            <a:r>
              <a:rPr lang="ru-RU" b="1" dirty="0" err="1" smtClean="0"/>
              <a:t>Шарів</a:t>
            </a:r>
            <a:r>
              <a:rPr lang="ru-RU" b="1" dirty="0" smtClean="0"/>
              <a:t> (</a:t>
            </a:r>
            <a:r>
              <a:rPr lang="en-US" b="1" dirty="0" smtClean="0"/>
              <a:t>Layers) </a:t>
            </a:r>
            <a:r>
              <a:rPr lang="ru-RU" b="0" dirty="0" err="1" smtClean="0"/>
              <a:t>дозволяє</a:t>
            </a:r>
            <a:r>
              <a:rPr lang="ru-RU" b="0" dirty="0" smtClean="0"/>
              <a:t> вам </a:t>
            </a:r>
            <a:r>
              <a:rPr lang="ru-RU" b="0" dirty="0" err="1" smtClean="0"/>
              <a:t>організовувати</a:t>
            </a:r>
            <a:r>
              <a:rPr lang="ru-RU" b="0" dirty="0" smtClean="0"/>
              <a:t> вашу сцену, шляхом </a:t>
            </a:r>
            <a:r>
              <a:rPr lang="ru-RU" b="0" dirty="0" err="1" smtClean="0"/>
              <a:t>додавання</a:t>
            </a:r>
            <a:r>
              <a:rPr lang="ru-RU" b="0" dirty="0" smtClean="0"/>
              <a:t> </a:t>
            </a:r>
            <a:r>
              <a:rPr lang="ru-RU" b="0" dirty="0" err="1" smtClean="0"/>
              <a:t>шарів.Шари</a:t>
            </a:r>
            <a:r>
              <a:rPr lang="ru-RU" b="0" dirty="0" smtClean="0"/>
              <a:t> </a:t>
            </a:r>
            <a:r>
              <a:rPr lang="ru-RU" b="0" dirty="0" err="1" smtClean="0"/>
              <a:t>надають</a:t>
            </a:r>
            <a:r>
              <a:rPr lang="ru-RU" b="0" dirty="0" smtClean="0"/>
              <a:t> </a:t>
            </a:r>
            <a:r>
              <a:rPr lang="ru-RU" b="0" dirty="0" err="1" smtClean="0"/>
              <a:t>можливість</a:t>
            </a:r>
            <a:r>
              <a:rPr lang="ru-RU" b="0" dirty="0" smtClean="0"/>
              <a:t> </a:t>
            </a:r>
            <a:r>
              <a:rPr lang="ru-RU" b="0" dirty="0" err="1" smtClean="0"/>
              <a:t>швидкого</a:t>
            </a:r>
            <a:r>
              <a:rPr lang="ru-RU" b="0" dirty="0" smtClean="0"/>
              <a:t> </a:t>
            </a:r>
            <a:r>
              <a:rPr lang="ru-RU" b="0" dirty="0" err="1" smtClean="0"/>
              <a:t>виділення</a:t>
            </a:r>
            <a:r>
              <a:rPr lang="ru-RU" b="0" dirty="0" smtClean="0"/>
              <a:t>, </a:t>
            </a:r>
            <a:r>
              <a:rPr lang="ru-RU" b="0" dirty="0" err="1" smtClean="0"/>
              <a:t>також</a:t>
            </a:r>
            <a:r>
              <a:rPr lang="ru-RU" b="0" dirty="0" smtClean="0"/>
              <a:t> як і контроль </a:t>
            </a:r>
            <a:r>
              <a:rPr lang="ru-RU" b="0" dirty="0" err="1" smtClean="0"/>
              <a:t>відображення</a:t>
            </a:r>
            <a:r>
              <a:rPr lang="ru-RU" b="0" dirty="0" smtClean="0"/>
              <a:t> </a:t>
            </a:r>
            <a:r>
              <a:rPr lang="ru-RU" b="0" dirty="0" err="1" smtClean="0"/>
              <a:t>груп</a:t>
            </a:r>
            <a:r>
              <a:rPr lang="ru-RU" b="0" dirty="0" smtClean="0"/>
              <a:t> </a:t>
            </a:r>
            <a:r>
              <a:rPr lang="ru-RU" b="0" dirty="0" err="1" smtClean="0"/>
              <a:t>об'єктів</a:t>
            </a:r>
            <a:r>
              <a:rPr lang="ru-RU" b="0" dirty="0" smtClean="0"/>
              <a:t>. Ви можете </a:t>
            </a:r>
            <a:r>
              <a:rPr lang="ru-RU" b="0" dirty="0" err="1" smtClean="0"/>
              <a:t>використовувати</a:t>
            </a:r>
            <a:r>
              <a:rPr lang="ru-RU" b="0" dirty="0" smtClean="0"/>
              <a:t> </a:t>
            </a:r>
            <a:r>
              <a:rPr lang="ru-RU" b="0" dirty="0" err="1" smtClean="0"/>
              <a:t>шари</a:t>
            </a:r>
            <a:r>
              <a:rPr lang="ru-RU" b="0" dirty="0" smtClean="0"/>
              <a:t> для </a:t>
            </a:r>
            <a:r>
              <a:rPr lang="ru-RU" b="0" dirty="0" err="1" smtClean="0"/>
              <a:t>швидкого</a:t>
            </a:r>
            <a:r>
              <a:rPr lang="ru-RU" b="0" dirty="0" smtClean="0"/>
              <a:t> </a:t>
            </a:r>
            <a:r>
              <a:rPr lang="ru-RU" b="0" dirty="0" err="1" smtClean="0"/>
              <a:t>відключення</a:t>
            </a:r>
            <a:r>
              <a:rPr lang="ru-RU" b="0" dirty="0" smtClean="0"/>
              <a:t> </a:t>
            </a:r>
            <a:r>
              <a:rPr lang="ru-RU" b="0" dirty="0" err="1" smtClean="0"/>
              <a:t>непотрібної</a:t>
            </a:r>
            <a:r>
              <a:rPr lang="ru-RU" b="0" dirty="0" smtClean="0"/>
              <a:t> </a:t>
            </a:r>
            <a:r>
              <a:rPr lang="ru-RU" b="0" dirty="0" err="1" smtClean="0"/>
              <a:t>геометрії</a:t>
            </a:r>
            <a:r>
              <a:rPr lang="ru-RU" b="0" dirty="0" smtClean="0"/>
              <a:t>, з </a:t>
            </a:r>
            <a:r>
              <a:rPr lang="ru-RU" b="0" dirty="0" err="1" smtClean="0"/>
              <a:t>якою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не </a:t>
            </a:r>
            <a:r>
              <a:rPr lang="ru-RU" b="0" dirty="0" err="1" smtClean="0"/>
              <a:t>працюєте</a:t>
            </a:r>
            <a:r>
              <a:rPr lang="ru-RU" b="0" dirty="0" smtClean="0"/>
              <a:t> в </a:t>
            </a:r>
            <a:r>
              <a:rPr lang="ru-RU" b="0" dirty="0" err="1" smtClean="0"/>
              <a:t>даний</a:t>
            </a:r>
            <a:r>
              <a:rPr lang="ru-RU" b="0" dirty="0" smtClean="0"/>
              <a:t> момент. </a:t>
            </a:r>
            <a:r>
              <a:rPr lang="ru-RU" b="0" dirty="0" err="1" smtClean="0"/>
              <a:t>Наприклад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працюєте</a:t>
            </a:r>
            <a:r>
              <a:rPr lang="ru-RU" b="0" dirty="0" smtClean="0"/>
              <a:t> з </a:t>
            </a:r>
            <a:r>
              <a:rPr lang="ru-RU" b="0" dirty="0" err="1" smtClean="0"/>
              <a:t>будівлею</a:t>
            </a:r>
            <a:r>
              <a:rPr lang="ru-RU" b="0" dirty="0" smtClean="0"/>
              <a:t>, яке </a:t>
            </a:r>
            <a:r>
              <a:rPr lang="ru-RU" b="0" dirty="0" err="1" smtClean="0"/>
              <a:t>має</a:t>
            </a:r>
            <a:r>
              <a:rPr lang="ru-RU" b="0" dirty="0" smtClean="0"/>
              <a:t> </a:t>
            </a:r>
            <a:r>
              <a:rPr lang="ru-RU" b="0" dirty="0" err="1" smtClean="0"/>
              <a:t>багато</a:t>
            </a:r>
            <a:r>
              <a:rPr lang="ru-RU" b="0" dirty="0" smtClean="0"/>
              <a:t> </a:t>
            </a:r>
            <a:r>
              <a:rPr lang="ru-RU" b="0" dirty="0" err="1" smtClean="0"/>
              <a:t>поверхів</a:t>
            </a:r>
            <a:r>
              <a:rPr lang="ru-RU" b="0" dirty="0" smtClean="0"/>
              <a:t>. Шляхом </a:t>
            </a:r>
            <a:r>
              <a:rPr lang="ru-RU" b="0" dirty="0" err="1" smtClean="0"/>
              <a:t>призначення</a:t>
            </a:r>
            <a:r>
              <a:rPr lang="ru-RU" b="0" dirty="0" smtClean="0"/>
              <a:t> </a:t>
            </a:r>
            <a:r>
              <a:rPr lang="ru-RU" b="0" dirty="0" err="1" smtClean="0"/>
              <a:t>поверхів</a:t>
            </a:r>
            <a:r>
              <a:rPr lang="ru-RU" b="0" dirty="0" smtClean="0"/>
              <a:t> на </a:t>
            </a:r>
            <a:r>
              <a:rPr lang="ru-RU" b="0" dirty="0" err="1" smtClean="0"/>
              <a:t>окремі</a:t>
            </a:r>
            <a:r>
              <a:rPr lang="ru-RU" b="0" dirty="0" smtClean="0"/>
              <a:t> </a:t>
            </a:r>
            <a:r>
              <a:rPr lang="ru-RU" b="0" dirty="0" err="1" smtClean="0"/>
              <a:t>шари</a:t>
            </a:r>
            <a:r>
              <a:rPr lang="ru-RU" b="0" dirty="0" smtClean="0"/>
              <a:t>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тимчасово</a:t>
            </a:r>
            <a:r>
              <a:rPr lang="ru-RU" b="0" dirty="0" smtClean="0"/>
              <a:t> </a:t>
            </a:r>
            <a:r>
              <a:rPr lang="ru-RU" b="0" dirty="0" err="1" smtClean="0"/>
              <a:t>відключити</a:t>
            </a:r>
            <a:r>
              <a:rPr lang="ru-RU" b="0" dirty="0" smtClean="0"/>
              <a:t> </a:t>
            </a:r>
            <a:r>
              <a:rPr lang="ru-RU" b="0" dirty="0" err="1" smtClean="0"/>
              <a:t>їх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б вони не </a:t>
            </a:r>
            <a:r>
              <a:rPr lang="ru-RU" b="0" dirty="0" err="1" smtClean="0"/>
              <a:t>заважали</a:t>
            </a:r>
            <a:r>
              <a:rPr lang="ru-RU" b="0" dirty="0" smtClean="0"/>
              <a:t> вам, </a:t>
            </a:r>
            <a:r>
              <a:rPr lang="ru-RU" b="0" dirty="0" err="1" smtClean="0"/>
              <a:t>поки</a:t>
            </a:r>
            <a:r>
              <a:rPr lang="ru-RU" b="0" dirty="0" smtClean="0"/>
              <a:t> </a:t>
            </a:r>
            <a:r>
              <a:rPr lang="ru-RU" b="0" dirty="0" err="1" smtClean="0"/>
              <a:t>ви</a:t>
            </a:r>
            <a:r>
              <a:rPr lang="ru-RU" b="0" dirty="0" smtClean="0"/>
              <a:t> </a:t>
            </a:r>
            <a:r>
              <a:rPr lang="ru-RU" b="0" dirty="0" err="1" smtClean="0"/>
              <a:t>працюєте</a:t>
            </a:r>
            <a:r>
              <a:rPr lang="ru-RU" b="0" dirty="0" smtClean="0"/>
              <a:t> над одним </a:t>
            </a:r>
            <a:r>
              <a:rPr lang="ru-RU" b="0" dirty="0" err="1" smtClean="0"/>
              <a:t>поверхом</a:t>
            </a:r>
            <a:r>
              <a:rPr lang="ru-RU" b="0" dirty="0" smtClean="0"/>
              <a:t>.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Редактор «</a:t>
            </a:r>
            <a:r>
              <a:rPr lang="en-US" dirty="0" smtClean="0"/>
              <a:t>Sequencer» (</a:t>
            </a:r>
            <a:r>
              <a:rPr lang="ru-RU" dirty="0" err="1" smtClean="0"/>
              <a:t>далі</a:t>
            </a:r>
            <a:r>
              <a:rPr lang="ru-RU" dirty="0" smtClean="0"/>
              <a:t> - «Секвенсор») - один з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кінематографічних</a:t>
            </a:r>
            <a:r>
              <a:rPr lang="ru-RU" dirty="0" smtClean="0"/>
              <a:t> </a:t>
            </a:r>
            <a:r>
              <a:rPr lang="ru-RU" dirty="0" err="1" smtClean="0"/>
              <a:t>інструментів</a:t>
            </a:r>
            <a:r>
              <a:rPr lang="ru-RU" dirty="0" smtClean="0"/>
              <a:t> </a:t>
            </a:r>
            <a:r>
              <a:rPr lang="ru-RU" dirty="0" err="1" smtClean="0"/>
              <a:t>редагування</a:t>
            </a:r>
            <a:r>
              <a:rPr lang="ru-RU" dirty="0" smtClean="0"/>
              <a:t> в </a:t>
            </a:r>
            <a:r>
              <a:rPr lang="en-US" dirty="0" smtClean="0"/>
              <a:t>Unreal Engine 4. </a:t>
            </a:r>
            <a:r>
              <a:rPr lang="ru-RU" dirty="0" smtClean="0"/>
              <a:t>До секвенсора,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засобом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кінематографії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редактор </a:t>
            </a:r>
            <a:r>
              <a:rPr lang="en-US" dirty="0" smtClean="0"/>
              <a:t>Matinee. </a:t>
            </a:r>
            <a:r>
              <a:rPr lang="ru-RU" dirty="0" err="1" smtClean="0"/>
              <a:t>Подібно</a:t>
            </a:r>
            <a:r>
              <a:rPr lang="ru-RU" dirty="0" smtClean="0"/>
              <a:t> </a:t>
            </a:r>
            <a:r>
              <a:rPr lang="en-US" dirty="0" smtClean="0"/>
              <a:t>Matinee, </a:t>
            </a:r>
            <a:r>
              <a:rPr lang="ru-RU" dirty="0" smtClean="0"/>
              <a:t>Секвенсор,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en-US" dirty="0" smtClean="0"/>
              <a:t>Tracks (</a:t>
            </a:r>
            <a:r>
              <a:rPr lang="ru-RU" dirty="0" err="1" smtClean="0"/>
              <a:t>далі</a:t>
            </a:r>
            <a:r>
              <a:rPr lang="ru-RU" dirty="0" smtClean="0"/>
              <a:t> «Треки»),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для </a:t>
            </a:r>
            <a:r>
              <a:rPr lang="ru-RU" dirty="0" err="1" smtClean="0"/>
              <a:t>визначення</a:t>
            </a:r>
            <a:r>
              <a:rPr lang="ru-RU" dirty="0" smtClean="0"/>
              <a:t> складу ваших сцен. Додайте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Скелетал</a:t>
            </a:r>
            <a:r>
              <a:rPr lang="ru-RU" dirty="0" smtClean="0"/>
              <a:t> Меш </a:t>
            </a:r>
            <a:r>
              <a:rPr lang="ru-RU" dirty="0" err="1" smtClean="0"/>
              <a:t>Треків</a:t>
            </a:r>
            <a:r>
              <a:rPr lang="ru-RU" dirty="0" smtClean="0"/>
              <a:t> в Секвенсор, </a:t>
            </a:r>
            <a:r>
              <a:rPr lang="ru-RU" dirty="0" err="1" smtClean="0"/>
              <a:t>потім</a:t>
            </a:r>
            <a:r>
              <a:rPr lang="ru-RU" dirty="0" smtClean="0"/>
              <a:t> додайте </a:t>
            </a:r>
            <a:r>
              <a:rPr lang="ru-RU" dirty="0" err="1" smtClean="0"/>
              <a:t>Анімаційні</a:t>
            </a:r>
            <a:r>
              <a:rPr lang="ru-RU" dirty="0" smtClean="0"/>
              <a:t> Треки,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анімувати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Скелетал</a:t>
            </a:r>
            <a:r>
              <a:rPr lang="ru-RU" dirty="0" smtClean="0"/>
              <a:t> Меши, </a:t>
            </a:r>
            <a:r>
              <a:rPr lang="ru-RU" dirty="0" err="1" smtClean="0"/>
              <a:t>також</a:t>
            </a:r>
            <a:r>
              <a:rPr lang="ru-RU" dirty="0" smtClean="0"/>
              <a:t> додайте Треки Камер і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нарізки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забезпечити</a:t>
            </a:r>
            <a:r>
              <a:rPr lang="ru-RU" dirty="0" smtClean="0"/>
              <a:t> перспективу і </a:t>
            </a:r>
            <a:r>
              <a:rPr lang="ru-RU" dirty="0" err="1" smtClean="0"/>
              <a:t>циклічність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камерами - </a:t>
            </a:r>
            <a:r>
              <a:rPr lang="ru-RU" dirty="0" err="1" smtClean="0"/>
              <a:t>тепер</a:t>
            </a:r>
            <a:r>
              <a:rPr lang="ru-RU" dirty="0" smtClean="0"/>
              <a:t> у вас є основа для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кінематографічної</a:t>
            </a:r>
            <a:r>
              <a:rPr lang="ru-RU" dirty="0" smtClean="0"/>
              <a:t> </a:t>
            </a:r>
            <a:r>
              <a:rPr lang="ru-RU" dirty="0" err="1" smtClean="0"/>
              <a:t>секвенції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568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Level Sequence - </a:t>
            </a:r>
            <a:r>
              <a:rPr lang="ru-RU" b="0" dirty="0" err="1" smtClean="0"/>
              <a:t>це</a:t>
            </a:r>
            <a:r>
              <a:rPr lang="ru-RU" b="0" dirty="0" smtClean="0"/>
              <a:t> контейнер для ваших </a:t>
            </a:r>
            <a:r>
              <a:rPr lang="ru-RU" b="0" dirty="0" err="1" smtClean="0"/>
              <a:t>кінематографічних</a:t>
            </a:r>
            <a:r>
              <a:rPr lang="ru-RU" b="0" dirty="0" smtClean="0"/>
              <a:t> сцен і </a:t>
            </a:r>
            <a:r>
              <a:rPr lang="ru-RU" b="0" dirty="0" err="1" smtClean="0"/>
              <a:t>він</a:t>
            </a:r>
            <a:r>
              <a:rPr lang="ru-RU" b="0" dirty="0" smtClean="0"/>
              <a:t> повинен бути </a:t>
            </a:r>
            <a:r>
              <a:rPr lang="ru-RU" b="0" dirty="0" err="1" smtClean="0"/>
              <a:t>створений</a:t>
            </a:r>
            <a:r>
              <a:rPr lang="ru-RU" b="0" dirty="0" smtClean="0"/>
              <a:t> для того, </a:t>
            </a:r>
            <a:r>
              <a:rPr lang="ru-RU" b="0" dirty="0" err="1" smtClean="0"/>
              <a:t>щоб</a:t>
            </a:r>
            <a:r>
              <a:rPr lang="ru-RU" b="0" dirty="0" smtClean="0"/>
              <a:t> </a:t>
            </a:r>
            <a:r>
              <a:rPr lang="ru-RU" b="0" dirty="0" err="1" smtClean="0"/>
              <a:t>працювати</a:t>
            </a:r>
            <a:r>
              <a:rPr lang="ru-RU" b="0" dirty="0" smtClean="0"/>
              <a:t> в </a:t>
            </a:r>
            <a:r>
              <a:rPr lang="ru-RU" b="0" dirty="0" err="1" smtClean="0"/>
              <a:t>редакторі</a:t>
            </a:r>
            <a:r>
              <a:rPr lang="ru-RU" b="0" dirty="0" smtClean="0"/>
              <a:t> </a:t>
            </a:r>
            <a:r>
              <a:rPr lang="ru-RU" b="0" dirty="0" err="1" smtClean="0"/>
              <a:t>секвенсер</a:t>
            </a:r>
            <a:r>
              <a:rPr lang="ru-RU" b="0" dirty="0" smtClean="0"/>
              <a:t>. Ви можете </a:t>
            </a:r>
            <a:r>
              <a:rPr lang="ru-RU" b="0" dirty="0" err="1" smtClean="0"/>
              <a:t>створити</a:t>
            </a:r>
            <a:r>
              <a:rPr lang="ru-RU" b="0" dirty="0" smtClean="0"/>
              <a:t> </a:t>
            </a:r>
            <a:r>
              <a:rPr lang="en-US" b="0" dirty="0" smtClean="0"/>
              <a:t>Level Sequence </a:t>
            </a:r>
            <a:r>
              <a:rPr lang="ru-RU" b="0" dirty="0" smtClean="0"/>
              <a:t>і </a:t>
            </a:r>
            <a:r>
              <a:rPr lang="ru-RU" b="0" dirty="0" err="1" smtClean="0"/>
              <a:t>безпосередньо</a:t>
            </a:r>
            <a:r>
              <a:rPr lang="ru-RU" b="0" dirty="0" smtClean="0"/>
              <a:t> </a:t>
            </a:r>
            <a:r>
              <a:rPr lang="ru-RU" b="0" dirty="0" err="1" smtClean="0"/>
              <a:t>розмістити</a:t>
            </a:r>
            <a:r>
              <a:rPr lang="ru-RU" b="0" dirty="0" smtClean="0"/>
              <a:t> </a:t>
            </a:r>
            <a:r>
              <a:rPr lang="ru-RU" b="0" dirty="0" err="1" smtClean="0"/>
              <a:t>її</a:t>
            </a:r>
            <a:r>
              <a:rPr lang="ru-RU" b="0" dirty="0" smtClean="0"/>
              <a:t> на </a:t>
            </a:r>
            <a:r>
              <a:rPr lang="ru-RU" b="0" dirty="0" err="1" smtClean="0"/>
              <a:t>вашому</a:t>
            </a:r>
            <a:r>
              <a:rPr lang="ru-RU" b="0" dirty="0" smtClean="0"/>
              <a:t> </a:t>
            </a:r>
            <a:r>
              <a:rPr lang="ru-RU" b="0" dirty="0" err="1" smtClean="0"/>
              <a:t>рівні</a:t>
            </a:r>
            <a:r>
              <a:rPr lang="ru-RU" b="0" dirty="0" smtClean="0"/>
              <a:t>, шляхом </a:t>
            </a:r>
            <a:r>
              <a:rPr lang="ru-RU" b="0" dirty="0" err="1" smtClean="0"/>
              <a:t>вибору</a:t>
            </a:r>
            <a:r>
              <a:rPr lang="ru-RU" b="0" dirty="0" smtClean="0"/>
              <a:t> </a:t>
            </a:r>
            <a:r>
              <a:rPr lang="ru-RU" b="0" dirty="0" err="1" smtClean="0"/>
              <a:t>відповідної</a:t>
            </a:r>
            <a:r>
              <a:rPr lang="ru-RU" b="0" dirty="0" smtClean="0"/>
              <a:t> </a:t>
            </a:r>
            <a:r>
              <a:rPr lang="ru-RU" b="0" dirty="0" err="1" smtClean="0"/>
              <a:t>опції</a:t>
            </a:r>
            <a:r>
              <a:rPr lang="ru-RU" b="0" dirty="0" smtClean="0"/>
              <a:t> на </a:t>
            </a:r>
            <a:r>
              <a:rPr lang="ru-RU" b="0" dirty="0" err="1" smtClean="0"/>
              <a:t>панелі</a:t>
            </a:r>
            <a:r>
              <a:rPr lang="ru-RU" b="0" dirty="0" smtClean="0"/>
              <a:t> </a:t>
            </a:r>
            <a:r>
              <a:rPr lang="ru-RU" b="0" dirty="0" err="1" smtClean="0"/>
              <a:t>інструментів</a:t>
            </a:r>
            <a:r>
              <a:rPr lang="ru-RU" b="0" dirty="0" smtClean="0"/>
              <a:t> у </a:t>
            </a:r>
            <a:r>
              <a:rPr lang="ru-RU" b="0" dirty="0" err="1" smtClean="0"/>
              <a:t>вкладці</a:t>
            </a:r>
            <a:r>
              <a:rPr lang="ru-RU" b="0" dirty="0" smtClean="0"/>
              <a:t> </a:t>
            </a:r>
            <a:r>
              <a:rPr lang="en-US" b="0" dirty="0" err="1" smtClean="0"/>
              <a:t>Cinematics</a:t>
            </a:r>
            <a:r>
              <a:rPr lang="en-US" b="0" dirty="0" smtClean="0"/>
              <a:t>, </a:t>
            </a:r>
            <a:r>
              <a:rPr lang="ru-RU" b="0" dirty="0" smtClean="0"/>
              <a:t>приклад показаний на </a:t>
            </a:r>
            <a:r>
              <a:rPr lang="ru-RU" b="0" dirty="0" err="1" smtClean="0"/>
              <a:t>зображенні</a:t>
            </a:r>
            <a:r>
              <a:rPr lang="ru-RU" b="0" dirty="0" smtClean="0"/>
              <a:t> </a:t>
            </a:r>
            <a:r>
              <a:rPr lang="ru-RU" b="0" dirty="0" err="1" smtClean="0"/>
              <a:t>нижче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ru-RU" b="0" dirty="0" err="1" smtClean="0"/>
              <a:t>Це</a:t>
            </a:r>
            <a:r>
              <a:rPr lang="ru-RU" b="0" dirty="0" smtClean="0"/>
              <a:t> </a:t>
            </a:r>
            <a:r>
              <a:rPr lang="ru-RU" b="0" dirty="0" err="1" smtClean="0"/>
              <a:t>додасть</a:t>
            </a:r>
            <a:r>
              <a:rPr lang="ru-RU" b="0" dirty="0" smtClean="0"/>
              <a:t> </a:t>
            </a:r>
            <a:r>
              <a:rPr lang="ru-RU" b="0" dirty="0" err="1" smtClean="0"/>
              <a:t>її</a:t>
            </a:r>
            <a:r>
              <a:rPr lang="ru-RU" b="0" dirty="0" smtClean="0"/>
              <a:t> на </a:t>
            </a:r>
            <a:r>
              <a:rPr lang="ru-RU" b="0" dirty="0" err="1" smtClean="0"/>
              <a:t>рівень</a:t>
            </a:r>
            <a:r>
              <a:rPr lang="ru-RU" b="0" dirty="0" smtClean="0"/>
              <a:t>, </a:t>
            </a:r>
            <a:r>
              <a:rPr lang="ru-RU" b="0" dirty="0" err="1" smtClean="0"/>
              <a:t>після</a:t>
            </a:r>
            <a:r>
              <a:rPr lang="ru-RU" b="0" dirty="0" smtClean="0"/>
              <a:t> </a:t>
            </a:r>
            <a:r>
              <a:rPr lang="ru-RU" b="0" dirty="0" err="1" smtClean="0"/>
              <a:t>чого</a:t>
            </a:r>
            <a:r>
              <a:rPr lang="ru-RU" b="0" dirty="0" smtClean="0"/>
              <a:t> вона </a:t>
            </a:r>
            <a:r>
              <a:rPr lang="ru-RU" b="0" dirty="0" err="1" smtClean="0"/>
              <a:t>може</a:t>
            </a:r>
            <a:r>
              <a:rPr lang="ru-RU" b="0" dirty="0" smtClean="0"/>
              <a:t> бути </a:t>
            </a:r>
            <a:r>
              <a:rPr lang="ru-RU" b="0" dirty="0" err="1" smtClean="0"/>
              <a:t>обрана</a:t>
            </a:r>
            <a:r>
              <a:rPr lang="ru-RU" b="0" dirty="0" smtClean="0"/>
              <a:t> для </a:t>
            </a:r>
            <a:r>
              <a:rPr lang="ru-RU" b="0" dirty="0" err="1" smtClean="0"/>
              <a:t>подальшого</a:t>
            </a:r>
            <a:r>
              <a:rPr lang="ru-RU" b="0" dirty="0" smtClean="0"/>
              <a:t> </a:t>
            </a:r>
            <a:r>
              <a:rPr lang="ru-RU" b="0" dirty="0" err="1" smtClean="0"/>
              <a:t>налаштування</a:t>
            </a:r>
            <a:r>
              <a:rPr lang="ru-RU" b="0" dirty="0" smtClean="0"/>
              <a:t> на </a:t>
            </a:r>
            <a:r>
              <a:rPr lang="ru-RU" b="0" dirty="0" err="1" smtClean="0"/>
              <a:t>панелі</a:t>
            </a:r>
            <a:r>
              <a:rPr lang="ru-RU" b="0" dirty="0" smtClean="0"/>
              <a:t> </a:t>
            </a:r>
            <a:r>
              <a:rPr lang="en-US" b="0" dirty="0" smtClean="0"/>
              <a:t>Details, </a:t>
            </a:r>
            <a:r>
              <a:rPr lang="ru-RU" b="0" dirty="0" err="1" smtClean="0"/>
              <a:t>подібно</a:t>
            </a:r>
            <a:r>
              <a:rPr lang="ru-RU" b="0" dirty="0" smtClean="0"/>
              <a:t> </a:t>
            </a:r>
            <a:r>
              <a:rPr lang="en-US" b="0" dirty="0" smtClean="0"/>
              <a:t>Matinee Actor. </a:t>
            </a:r>
            <a:r>
              <a:rPr lang="ru-RU" b="0" dirty="0" smtClean="0"/>
              <a:t>На </a:t>
            </a:r>
            <a:r>
              <a:rPr lang="ru-RU" b="0" dirty="0" err="1" smtClean="0"/>
              <a:t>панелі</a:t>
            </a:r>
            <a:r>
              <a:rPr lang="ru-RU" b="0" dirty="0" smtClean="0"/>
              <a:t> </a:t>
            </a:r>
            <a:r>
              <a:rPr lang="en-US" b="0" dirty="0" smtClean="0"/>
              <a:t>Details (</a:t>
            </a:r>
            <a:r>
              <a:rPr lang="ru-RU" b="0" dirty="0" err="1" smtClean="0"/>
              <a:t>нижче</a:t>
            </a:r>
            <a:r>
              <a:rPr lang="ru-RU" b="0" dirty="0" smtClean="0"/>
              <a:t>),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визначити</a:t>
            </a:r>
            <a:r>
              <a:rPr lang="ru-RU" b="0" dirty="0" smtClean="0"/>
              <a:t>, де </a:t>
            </a:r>
            <a:r>
              <a:rPr lang="en-US" b="0" dirty="0" smtClean="0"/>
              <a:t>Level Sequence </a:t>
            </a:r>
            <a:r>
              <a:rPr lang="ru-RU" b="0" dirty="0" smtClean="0"/>
              <a:t>буде автоматично </a:t>
            </a:r>
            <a:r>
              <a:rPr lang="ru-RU" b="0" dirty="0" err="1" smtClean="0"/>
              <a:t>озвучуватись</a:t>
            </a:r>
            <a:r>
              <a:rPr lang="ru-RU" b="0" dirty="0" smtClean="0"/>
              <a:t> </a:t>
            </a:r>
            <a:r>
              <a:rPr lang="ru-RU" b="0" dirty="0" err="1" smtClean="0"/>
              <a:t>після</a:t>
            </a:r>
            <a:r>
              <a:rPr lang="ru-RU" b="0" dirty="0" smtClean="0"/>
              <a:t> старту </a:t>
            </a:r>
            <a:r>
              <a:rPr lang="ru-RU" b="0" dirty="0" err="1" smtClean="0"/>
              <a:t>рівня</a:t>
            </a:r>
            <a:r>
              <a:rPr lang="ru-RU" b="0" dirty="0" smtClean="0"/>
              <a:t>, </a:t>
            </a:r>
            <a:r>
              <a:rPr lang="ru-RU" b="0" dirty="0" err="1" smtClean="0"/>
              <a:t>швидкість</a:t>
            </a:r>
            <a:r>
              <a:rPr lang="ru-RU" b="0" dirty="0" smtClean="0"/>
              <a:t> </a:t>
            </a:r>
            <a:r>
              <a:rPr lang="ru-RU" b="0" dirty="0" err="1" smtClean="0"/>
              <a:t>відтворення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, де секвенция повинна бути зациклена, і </a:t>
            </a:r>
            <a:r>
              <a:rPr lang="ru-RU" b="0" dirty="0" err="1" smtClean="0"/>
              <a:t>інше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r>
              <a:rPr lang="en-US" b="0" dirty="0" smtClean="0"/>
              <a:t>Level Sequence </a:t>
            </a:r>
            <a:r>
              <a:rPr lang="ru-RU" b="0" dirty="0" err="1" smtClean="0"/>
              <a:t>відрізняється</a:t>
            </a:r>
            <a:r>
              <a:rPr lang="ru-RU" b="0" dirty="0" smtClean="0"/>
              <a:t> </a:t>
            </a:r>
            <a:r>
              <a:rPr lang="ru-RU" b="0" dirty="0" err="1" smtClean="0"/>
              <a:t>від</a:t>
            </a:r>
            <a:r>
              <a:rPr lang="ru-RU" b="0" dirty="0" smtClean="0"/>
              <a:t> </a:t>
            </a:r>
            <a:r>
              <a:rPr lang="en-US" b="0" dirty="0" smtClean="0"/>
              <a:t>Matinee </a:t>
            </a:r>
            <a:r>
              <a:rPr lang="ru-RU" b="0" dirty="0" err="1" smtClean="0"/>
              <a:t>тим</a:t>
            </a:r>
            <a:r>
              <a:rPr lang="ru-RU" b="0" dirty="0" smtClean="0"/>
              <a:t>, </a:t>
            </a:r>
            <a:r>
              <a:rPr lang="ru-RU" b="0" dirty="0" err="1" smtClean="0"/>
              <a:t>що</a:t>
            </a:r>
            <a:r>
              <a:rPr lang="ru-RU" b="0" dirty="0" smtClean="0"/>
              <a:t> є </a:t>
            </a:r>
            <a:r>
              <a:rPr lang="ru-RU" b="0" dirty="0" err="1" smtClean="0"/>
              <a:t>самодостатнім</a:t>
            </a:r>
            <a:r>
              <a:rPr lang="ru-RU" b="0" dirty="0" smtClean="0"/>
              <a:t> </a:t>
            </a:r>
            <a:r>
              <a:rPr lang="ru-RU" b="0" dirty="0" err="1" smtClean="0"/>
              <a:t>Ассет</a:t>
            </a:r>
            <a:r>
              <a:rPr lang="ru-RU" b="0" dirty="0" smtClean="0"/>
              <a:t>, і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розміщувати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 </a:t>
            </a:r>
            <a:r>
              <a:rPr lang="ru-RU" b="0" dirty="0" err="1" smtClean="0"/>
              <a:t>всередині</a:t>
            </a:r>
            <a:r>
              <a:rPr lang="ru-RU" b="0" dirty="0" smtClean="0"/>
              <a:t> </a:t>
            </a:r>
            <a:r>
              <a:rPr lang="ru-RU" b="0" dirty="0" err="1" smtClean="0"/>
              <a:t>інших</a:t>
            </a:r>
            <a:r>
              <a:rPr lang="ru-RU" b="0" dirty="0" smtClean="0"/>
              <a:t> секвенций. </a:t>
            </a:r>
            <a:r>
              <a:rPr lang="ru-RU" b="0" dirty="0" err="1" smtClean="0"/>
              <a:t>Наприклад</a:t>
            </a:r>
            <a:r>
              <a:rPr lang="ru-RU" b="0" dirty="0" smtClean="0"/>
              <a:t>, </a:t>
            </a:r>
            <a:r>
              <a:rPr lang="ru-RU" b="0" dirty="0" err="1" smtClean="0"/>
              <a:t>ви</a:t>
            </a:r>
            <a:r>
              <a:rPr lang="ru-RU" b="0" dirty="0" smtClean="0"/>
              <a:t> можете </a:t>
            </a:r>
            <a:r>
              <a:rPr lang="ru-RU" b="0" dirty="0" err="1" smtClean="0"/>
              <a:t>створити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</a:t>
            </a:r>
            <a:r>
              <a:rPr lang="ru-RU" b="0" dirty="0" smtClean="0"/>
              <a:t> яка </a:t>
            </a:r>
            <a:r>
              <a:rPr lang="ru-RU" b="0" dirty="0" err="1" smtClean="0"/>
              <a:t>містить</a:t>
            </a:r>
            <a:r>
              <a:rPr lang="ru-RU" b="0" dirty="0" smtClean="0"/>
              <a:t> </a:t>
            </a:r>
            <a:r>
              <a:rPr lang="ru-RU" b="0" dirty="0" err="1" smtClean="0"/>
              <a:t>анімованих</a:t>
            </a:r>
            <a:r>
              <a:rPr lang="ru-RU" b="0" dirty="0" smtClean="0"/>
              <a:t> </a:t>
            </a:r>
            <a:r>
              <a:rPr lang="ru-RU" b="0" dirty="0" err="1" smtClean="0"/>
              <a:t>персонажів</a:t>
            </a:r>
            <a:r>
              <a:rPr lang="ru-RU" b="0" dirty="0" smtClean="0"/>
              <a:t>, </a:t>
            </a:r>
            <a:r>
              <a:rPr lang="ru-RU" b="0" dirty="0" err="1" smtClean="0"/>
              <a:t>камери</a:t>
            </a:r>
            <a:r>
              <a:rPr lang="ru-RU" b="0" dirty="0" smtClean="0"/>
              <a:t>, і </a:t>
            </a:r>
            <a:r>
              <a:rPr lang="ru-RU" b="0" dirty="0" err="1" smtClean="0"/>
              <a:t>тд</a:t>
            </a:r>
            <a:r>
              <a:rPr lang="ru-RU" b="0" dirty="0" smtClean="0"/>
              <a:t>, і в той же час вона є </a:t>
            </a:r>
            <a:r>
              <a:rPr lang="ru-RU" b="0" dirty="0" err="1" smtClean="0"/>
              <a:t>частиною</a:t>
            </a:r>
            <a:r>
              <a:rPr lang="ru-RU" b="0" dirty="0" smtClean="0"/>
              <a:t> </a:t>
            </a:r>
            <a:r>
              <a:rPr lang="ru-RU" b="0" dirty="0" err="1" smtClean="0"/>
              <a:t>іншої</a:t>
            </a:r>
            <a:r>
              <a:rPr lang="ru-RU" b="0" dirty="0" smtClean="0"/>
              <a:t>, </a:t>
            </a:r>
            <a:r>
              <a:rPr lang="ru-RU" b="0" dirty="0" err="1" smtClean="0"/>
              <a:t>більш</a:t>
            </a:r>
            <a:r>
              <a:rPr lang="ru-RU" b="0" dirty="0" smtClean="0"/>
              <a:t> </a:t>
            </a:r>
            <a:r>
              <a:rPr lang="ru-RU" b="0" dirty="0" err="1" smtClean="0"/>
              <a:t>величезною</a:t>
            </a:r>
            <a:r>
              <a:rPr lang="ru-RU" b="0" dirty="0" smtClean="0"/>
              <a:t> </a:t>
            </a:r>
            <a:r>
              <a:rPr lang="ru-RU" b="0" dirty="0" err="1" smtClean="0"/>
              <a:t>секвенції.Ще</a:t>
            </a:r>
            <a:r>
              <a:rPr lang="ru-RU" b="0" dirty="0" smtClean="0"/>
              <a:t> один метод </a:t>
            </a:r>
            <a:r>
              <a:rPr lang="ru-RU" b="0" dirty="0" err="1" smtClean="0"/>
              <a:t>створення</a:t>
            </a:r>
            <a:r>
              <a:rPr lang="ru-RU" b="0" dirty="0" smtClean="0"/>
              <a:t> </a:t>
            </a:r>
            <a:r>
              <a:rPr lang="en-US" b="0" dirty="0" smtClean="0"/>
              <a:t>Level Sequence - </a:t>
            </a:r>
            <a:r>
              <a:rPr lang="ru-RU" b="0" dirty="0" err="1" smtClean="0"/>
              <a:t>це</a:t>
            </a:r>
            <a:r>
              <a:rPr lang="ru-RU" b="0" dirty="0" smtClean="0"/>
              <a:t> в контент </a:t>
            </a:r>
            <a:r>
              <a:rPr lang="ru-RU" b="0" dirty="0" err="1" smtClean="0"/>
              <a:t>браузері</a:t>
            </a:r>
            <a:r>
              <a:rPr lang="ru-RU" b="0" dirty="0" smtClean="0"/>
              <a:t> </a:t>
            </a:r>
            <a:r>
              <a:rPr lang="ru-RU" b="0" dirty="0" err="1" smtClean="0"/>
              <a:t>клікнути</a:t>
            </a:r>
            <a:r>
              <a:rPr lang="ru-RU" b="0" dirty="0" smtClean="0"/>
              <a:t> на кнопку </a:t>
            </a:r>
            <a:r>
              <a:rPr lang="en-US" b="0" dirty="0" smtClean="0"/>
              <a:t>Add New </a:t>
            </a:r>
            <a:r>
              <a:rPr lang="ru-RU" b="0" dirty="0" smtClean="0"/>
              <a:t>і </a:t>
            </a:r>
            <a:r>
              <a:rPr lang="ru-RU" b="0" dirty="0" err="1" smtClean="0"/>
              <a:t>вибрати</a:t>
            </a:r>
            <a:r>
              <a:rPr lang="ru-RU" b="0" dirty="0" smtClean="0"/>
              <a:t> </a:t>
            </a:r>
            <a:r>
              <a:rPr lang="en-US" b="0" dirty="0" smtClean="0"/>
              <a:t>Level Sequence </a:t>
            </a:r>
            <a:r>
              <a:rPr lang="ru-RU" b="0" dirty="0" smtClean="0"/>
              <a:t>в </a:t>
            </a:r>
            <a:r>
              <a:rPr lang="ru-RU" b="0" dirty="0" err="1" smtClean="0"/>
              <a:t>розділі</a:t>
            </a:r>
            <a:r>
              <a:rPr lang="ru-RU" b="0" dirty="0" smtClean="0"/>
              <a:t> </a:t>
            </a:r>
            <a:r>
              <a:rPr lang="en-US" b="0" dirty="0" smtClean="0"/>
              <a:t>Animation. </a:t>
            </a:r>
            <a:r>
              <a:rPr lang="ru-RU" b="0" dirty="0" err="1" smtClean="0"/>
              <a:t>Це</a:t>
            </a:r>
            <a:r>
              <a:rPr lang="ru-RU" b="0" dirty="0" smtClean="0"/>
              <a:t> створить </a:t>
            </a:r>
            <a:r>
              <a:rPr lang="ru-RU" b="0" dirty="0" err="1" smtClean="0"/>
              <a:t>секвенцію</a:t>
            </a:r>
            <a:r>
              <a:rPr lang="ru-RU" b="0" dirty="0" smtClean="0"/>
              <a:t>, але не </a:t>
            </a:r>
            <a:r>
              <a:rPr lang="ru-RU" b="0" dirty="0" err="1" smtClean="0"/>
              <a:t>розмістить</a:t>
            </a:r>
            <a:r>
              <a:rPr lang="ru-RU" b="0" dirty="0" smtClean="0"/>
              <a:t> </a:t>
            </a:r>
            <a:r>
              <a:rPr lang="ru-RU" b="0" dirty="0" err="1" smtClean="0"/>
              <a:t>її</a:t>
            </a:r>
            <a:r>
              <a:rPr lang="ru-RU" b="0" dirty="0" smtClean="0"/>
              <a:t> на </a:t>
            </a:r>
            <a:r>
              <a:rPr lang="ru-RU" b="0" dirty="0" err="1" smtClean="0"/>
              <a:t>рівні</a:t>
            </a:r>
            <a:r>
              <a:rPr lang="ru-RU" b="0" dirty="0" smtClean="0"/>
              <a:t>.</a:t>
            </a:r>
          </a:p>
          <a:p>
            <a:endParaRPr lang="uk-UA" b="0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9E6E8-673A-427E-A2C9-97ECDEE540A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46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FABD034-1693-4A62-A1CD-D9F9D4152B84}" type="datetimeFigureOut">
              <a:rPr lang="ru-RU" smtClean="0"/>
              <a:t>25.11.2018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92EF924-5BFD-4991-BF67-CF46293DE3AC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000" dirty="0"/>
              <a:t>Створення сцени, оформлення оточення, наповнення простору ігровими об'єктами.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412776"/>
            <a:ext cx="6192688" cy="720824"/>
          </a:xfrm>
        </p:spPr>
        <p:txBody>
          <a:bodyPr>
            <a:normAutofit fontScale="90000"/>
          </a:bodyPr>
          <a:lstStyle/>
          <a:p>
            <a:r>
              <a:rPr lang="uk-UA" sz="6700" dirty="0" smtClean="0"/>
              <a:t>Лекція 2</a:t>
            </a:r>
            <a:endParaRPr lang="ru-RU" sz="6700" dirty="0"/>
          </a:p>
        </p:txBody>
      </p:sp>
      <p:sp>
        <p:nvSpPr>
          <p:cNvPr id="4" name="object 6"/>
          <p:cNvSpPr/>
          <p:nvPr/>
        </p:nvSpPr>
        <p:spPr>
          <a:xfrm>
            <a:off x="5724128" y="188640"/>
            <a:ext cx="3244255" cy="648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C:\Users\Софийка\Downloads\eu_flag_co_funded_pos_[rgb]_righ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3174" r="3949" b="14333"/>
          <a:stretch/>
        </p:blipFill>
        <p:spPr bwMode="auto">
          <a:xfrm>
            <a:off x="179512" y="188640"/>
            <a:ext cx="2232248" cy="5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Дата 1"/>
          <p:cNvSpPr txBox="1">
            <a:spLocks noGrp="1"/>
          </p:cNvSpPr>
          <p:nvPr/>
        </p:nvSpPr>
        <p:spPr bwMode="auto">
          <a:xfrm>
            <a:off x="179512" y="5805264"/>
            <a:ext cx="896448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проектування комп’ютерних ігор: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uk-UA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>
              <a:spcAft>
                <a:spcPts val="1200"/>
              </a:spcAft>
            </a:pP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.3. Проектування комп'ютерних ігор на основі </a:t>
            </a:r>
            <a:r>
              <a:rPr lang="uk-UA" sz="1200" b="1" dirty="0" err="1" smtClean="0"/>
              <a:t>Unreal</a:t>
            </a:r>
            <a:r>
              <a:rPr lang="uk-UA" sz="1200" b="1" dirty="0" smtClean="0"/>
              <a:t> </a:t>
            </a:r>
            <a:r>
              <a:rPr lang="uk-UA" sz="1200" b="1" dirty="0" err="1" smtClean="0"/>
              <a:t>Engine</a:t>
            </a:r>
            <a:r>
              <a:rPr lang="uk-UA" sz="1200" b="1" dirty="0" smtClean="0"/>
              <a:t> 4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4656618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/>
              <a:t>Викладачі:</a:t>
            </a:r>
          </a:p>
          <a:p>
            <a:r>
              <a:rPr lang="uk-UA" sz="1200" b="1" dirty="0" smtClean="0"/>
              <a:t>Поліщук Софія Володимирівна</a:t>
            </a:r>
          </a:p>
          <a:p>
            <a:r>
              <a:rPr lang="uk-UA" sz="1200" dirty="0"/>
              <a:t>т</a:t>
            </a:r>
            <a:r>
              <a:rPr lang="uk-UA" sz="1200" dirty="0" smtClean="0"/>
              <a:t>ехнік </a:t>
            </a:r>
            <a:r>
              <a:rPr lang="en-US" sz="1200" dirty="0" smtClean="0"/>
              <a:t>I </a:t>
            </a:r>
            <a:r>
              <a:rPr lang="uk-UA" sz="1200" dirty="0" smtClean="0"/>
              <a:t>категорії ІОЦ</a:t>
            </a:r>
          </a:p>
          <a:p>
            <a:endParaRPr lang="uk-UA" sz="1200" dirty="0"/>
          </a:p>
          <a:p>
            <a:r>
              <a:rPr lang="uk-UA" sz="1200" b="1" dirty="0" err="1" smtClean="0"/>
              <a:t>Безмогоричний</a:t>
            </a:r>
            <a:r>
              <a:rPr lang="uk-UA" sz="1200" b="1" dirty="0" smtClean="0"/>
              <a:t> Дмитро Михайлович </a:t>
            </a:r>
          </a:p>
          <a:p>
            <a:r>
              <a:rPr lang="uk-UA" sz="1200" dirty="0"/>
              <a:t>н</a:t>
            </a:r>
            <a:r>
              <a:rPr lang="uk-UA" sz="1200" dirty="0" smtClean="0"/>
              <a:t>ачальник ІОЦ</a:t>
            </a:r>
          </a:p>
          <a:p>
            <a:endParaRPr lang="ru-RU" dirty="0"/>
          </a:p>
        </p:txBody>
      </p:sp>
      <p:pic>
        <p:nvPicPr>
          <p:cNvPr id="7" name="Рисунок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48026"/>
            <a:ext cx="25384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 descr="Disclaim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750660"/>
            <a:ext cx="22479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171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uk-UA" alt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Створення </a:t>
            </a:r>
            <a:r>
              <a:rPr lang="en-US" sz="4000" b="1" dirty="0"/>
              <a:t>Level Sequence</a:t>
            </a:r>
            <a:endParaRPr lang="ru-RU" sz="4000" b="1" dirty="0"/>
          </a:p>
        </p:txBody>
      </p:sp>
      <p:pic>
        <p:nvPicPr>
          <p:cNvPr id="2050" name="Picture 2" descr="Обзор секвенсера в Unreal en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65" y="980728"/>
            <a:ext cx="4805323" cy="17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Обзор секвенсера в Unreal engin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28800"/>
            <a:ext cx="3112768" cy="41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бзор секвенсера в Unreal engin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24983"/>
            <a:ext cx="35393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1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/>
              <a:t>Додавання треків в </a:t>
            </a:r>
            <a:r>
              <a:rPr lang="en-US" sz="4000" b="1" dirty="0"/>
              <a:t>Sequence</a:t>
            </a:r>
            <a:endParaRPr lang="ru-RU" sz="4000" b="1" dirty="0"/>
          </a:p>
        </p:txBody>
      </p:sp>
      <p:pic>
        <p:nvPicPr>
          <p:cNvPr id="3076" name="Picture 4" descr="Обзор секвенсера в Unreal en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83" y="908720"/>
            <a:ext cx="6871032" cy="197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Обзор секвенсера в Unreal engin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233238" cy="33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Обзор секвенсера в Unreal engin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40968"/>
            <a:ext cx="5256390" cy="3095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3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/>
              <a:t>Налаштування </a:t>
            </a:r>
            <a:r>
              <a:rPr lang="uk-UA" sz="4000" b="1" dirty="0" smtClean="0"/>
              <a:t>ролика</a:t>
            </a:r>
            <a:endParaRPr lang="ru-RU" sz="4000" b="1" dirty="0"/>
          </a:p>
        </p:txBody>
      </p:sp>
      <p:pic>
        <p:nvPicPr>
          <p:cNvPr id="4098" name="Picture 2" descr="Обзор секвенсера в Unreal en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54" y="2410762"/>
            <a:ext cx="4716409" cy="116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бзор секвенсера в Unreal engin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04" y="822227"/>
            <a:ext cx="3662459" cy="527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9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Редактор </a:t>
            </a:r>
            <a:r>
              <a:rPr lang="en-US" sz="4000" b="1" dirty="0"/>
              <a:t>Sequencer</a:t>
            </a:r>
            <a:endParaRPr lang="ru-RU" sz="4000" b="1" dirty="0"/>
          </a:p>
        </p:txBody>
      </p:sp>
      <p:sp>
        <p:nvSpPr>
          <p:cNvPr id="3" name="AutoShape 2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5122" name="Picture 2" descr="Редактор Seque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7" y="1988840"/>
            <a:ext cx="8590863" cy="335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Панель інструментів</a:t>
            </a:r>
            <a:endParaRPr lang="ru-RU" sz="4000" b="1" dirty="0"/>
          </a:p>
        </p:txBody>
      </p:sp>
      <p:pic>
        <p:nvPicPr>
          <p:cNvPr id="6146" name="Picture 2" descr="редактор секвенций в unreal en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6535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едактор секвенций в unreal engin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8" y="3032560"/>
            <a:ext cx="975718" cy="8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редактор секвенций в unreal engin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209" y="3032557"/>
            <a:ext cx="829271" cy="8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редактор секвенций в unreal engin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32558"/>
            <a:ext cx="830033" cy="8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редактор секвенций в unreal engin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32559"/>
            <a:ext cx="779728" cy="80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редактор секвенций в unreal engin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032560"/>
            <a:ext cx="954013" cy="8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редактор секвенций в unreal engin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38" y="5165663"/>
            <a:ext cx="759694" cy="7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редактор секвенций в unreal engin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67" y="5165663"/>
            <a:ext cx="976749" cy="7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редактор секвенций в unreal engin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861" y="5155859"/>
            <a:ext cx="1232147" cy="72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редактор секвенций в unreal engin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48" y="5165663"/>
            <a:ext cx="2235672" cy="7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редактор секвенций в unreal engin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165663"/>
            <a:ext cx="737989" cy="71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Sequence Breadcrumbs</a:t>
            </a:r>
          </a:p>
        </p:txBody>
      </p:sp>
      <p:pic>
        <p:nvPicPr>
          <p:cNvPr id="7170" name="Picture 2" descr="редактор секвенций в unreal en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71" y="882352"/>
            <a:ext cx="6829457" cy="266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редактор секвенций в unreal engin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71" y="3682149"/>
            <a:ext cx="6829457" cy="26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3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Timeline</a:t>
            </a:r>
          </a:p>
        </p:txBody>
      </p:sp>
      <p:pic>
        <p:nvPicPr>
          <p:cNvPr id="8194" name="Picture 2" descr="редактор секвенций в unreal engin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4" y="1029150"/>
            <a:ext cx="8621746" cy="45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едактор секвенций в unreal engin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3" y="1772816"/>
            <a:ext cx="5140013" cy="138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редактор секвенций в unreal engin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9454"/>
            <a:ext cx="3456384" cy="296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0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8477730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/>
              <a:t>Keyframe</a:t>
            </a:r>
            <a:r>
              <a:rPr lang="en-US" sz="4000" b="1" dirty="0"/>
              <a:t> Window</a:t>
            </a:r>
          </a:p>
          <a:p>
            <a:r>
              <a:rPr lang="en-US" sz="4000" dirty="0"/>
              <a:t/>
            </a:r>
            <a:br>
              <a:rPr lang="en-US" sz="4000" dirty="0"/>
            </a:br>
            <a:endParaRPr lang="en-US" sz="4000" b="1" dirty="0"/>
          </a:p>
        </p:txBody>
      </p:sp>
      <p:pic>
        <p:nvPicPr>
          <p:cNvPr id="9218" name="Picture 2" descr="редактор секвенций в unreal engin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4" y="980728"/>
            <a:ext cx="394393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дактор секвенций в unreal engin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2367033"/>
            <a:ext cx="4320480" cy="240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едактор секвенций в unreal engin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95" y="3717031"/>
            <a:ext cx="3916513" cy="254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548680"/>
            <a:ext cx="8534400" cy="75895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 smtClean="0"/>
              <a:t>ДЯКУЮ ЗА УВАГУ!</a:t>
            </a:r>
            <a:endParaRPr lang="ru-RU" sz="4800" b="1" dirty="0"/>
          </a:p>
        </p:txBody>
      </p:sp>
      <p:sp>
        <p:nvSpPr>
          <p:cNvPr id="4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5" name="Дата 1"/>
          <p:cNvSpPr txBox="1">
            <a:spLocks noGrp="1"/>
          </p:cNvSpPr>
          <p:nvPr/>
        </p:nvSpPr>
        <p:spPr bwMode="auto">
          <a:xfrm>
            <a:off x="320304" y="5604086"/>
            <a:ext cx="43924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en-US" sz="2400" b="1" dirty="0"/>
              <a:t>practice makes </a:t>
            </a:r>
            <a:r>
              <a:rPr lang="en-US" sz="2400" b="1" dirty="0" smtClean="0"/>
              <a:t>perfect</a:t>
            </a:r>
            <a:r>
              <a:rPr lang="uk-UA" sz="2400" b="1" dirty="0" smtClean="0"/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Софийка\Desktop\картинки\-20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35250" r="15031"/>
          <a:stretch/>
        </p:blipFill>
        <p:spPr bwMode="auto">
          <a:xfrm>
            <a:off x="2087724" y="1556792"/>
            <a:ext cx="4968552" cy="378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Результат пошуку зображень за запитом &quot;знак пит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3" y="3861048"/>
            <a:ext cx="1233708" cy="15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Результат пошуку зображень за запитом &quot;знак пит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967" y="1730416"/>
            <a:ext cx="1103950" cy="120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902968"/>
          </a:xfrm>
        </p:spPr>
        <p:txBody>
          <a:bodyPr>
            <a:noAutofit/>
          </a:bodyPr>
          <a:lstStyle/>
          <a:p>
            <a:r>
              <a:rPr lang="uk-UA" sz="4800" b="1" dirty="0" smtClean="0"/>
              <a:t>РЕДАКТОР РІВНІВ</a:t>
            </a:r>
            <a:endParaRPr lang="ru-RU" sz="4800" b="1" dirty="0"/>
          </a:p>
        </p:txBody>
      </p:sp>
      <p:sp>
        <p:nvSpPr>
          <p:cNvPr id="5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6" name="Picture 2" descr="Редактор Уров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51" y="2264729"/>
            <a:ext cx="6100229" cy="36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7975" y="1730416"/>
            <a:ext cx="248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/>
              <a:t>Рівень</a:t>
            </a:r>
            <a:endParaRPr lang="ru-RU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81040" y="3214717"/>
            <a:ext cx="188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i="1" dirty="0" smtClean="0"/>
              <a:t>Об'єкт</a:t>
            </a:r>
            <a:endParaRPr lang="ru-RU" sz="3600" i="1" dirty="0"/>
          </a:p>
        </p:txBody>
      </p:sp>
      <p:sp>
        <p:nvSpPr>
          <p:cNvPr id="4" name="AutoShape 2" descr="Результат пошуку зображень за запитом &quot;знак питанн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Результат пошуку зображень за запитом &quot;знак питання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 descr="Результат пошуку зображень за запитом &quot;знак питання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Результат пошуку зображень за запитом &quot;знак питання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Результат пошуку зображень за запитом &quot;знак питання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2" descr="Результат пошуку зображень за запитом &quot;знак питання&quot;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Інтерфейс редактора рівнів</a:t>
            </a:r>
            <a:endParaRPr lang="ru-RU" sz="4000" b="1" dirty="0"/>
          </a:p>
        </p:txBody>
      </p:sp>
      <p:sp>
        <p:nvSpPr>
          <p:cNvPr id="3" name="AutoShape 2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5122" name="Picture 2" descr="Интерфейс редактора уровн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36912"/>
            <a:ext cx="686954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лако 9"/>
          <p:cNvSpPr/>
          <p:nvPr/>
        </p:nvSpPr>
        <p:spPr>
          <a:xfrm>
            <a:off x="294853" y="1499524"/>
            <a:ext cx="1671737" cy="915756"/>
          </a:xfrm>
          <a:prstGeom prst="cloud">
            <a:avLst/>
          </a:prstGeom>
          <a:ln w="635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Панель вкладок</a:t>
            </a:r>
            <a:endParaRPr lang="ru-RU" dirty="0"/>
          </a:p>
        </p:txBody>
      </p:sp>
      <p:sp>
        <p:nvSpPr>
          <p:cNvPr id="15" name="Облако 14"/>
          <p:cNvSpPr/>
          <p:nvPr/>
        </p:nvSpPr>
        <p:spPr>
          <a:xfrm>
            <a:off x="2089786" y="1362201"/>
            <a:ext cx="1708895" cy="788788"/>
          </a:xfrm>
          <a:prstGeom prst="cloud">
            <a:avLst/>
          </a:prstGeom>
          <a:ln w="635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Меню</a:t>
            </a:r>
            <a:endParaRPr lang="ru-RU" dirty="0"/>
          </a:p>
        </p:txBody>
      </p:sp>
      <p:sp>
        <p:nvSpPr>
          <p:cNvPr id="16" name="Облако 15"/>
          <p:cNvSpPr/>
          <p:nvPr/>
        </p:nvSpPr>
        <p:spPr>
          <a:xfrm>
            <a:off x="5580112" y="1340768"/>
            <a:ext cx="1540947" cy="788788"/>
          </a:xfrm>
          <a:prstGeom prst="cloud">
            <a:avLst/>
          </a:prstGeom>
          <a:ln w="635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Modes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7290221" y="1399675"/>
            <a:ext cx="1570483" cy="981812"/>
          </a:xfrm>
          <a:prstGeom prst="cloud">
            <a:avLst/>
          </a:prstGeom>
          <a:ln w="635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Content Browser</a:t>
            </a:r>
            <a:endParaRPr lang="uk-UA" dirty="0"/>
          </a:p>
        </p:txBody>
      </p:sp>
      <p:sp>
        <p:nvSpPr>
          <p:cNvPr id="18" name="Облако 17"/>
          <p:cNvSpPr/>
          <p:nvPr/>
        </p:nvSpPr>
        <p:spPr>
          <a:xfrm>
            <a:off x="7290222" y="2636911"/>
            <a:ext cx="1616596" cy="953137"/>
          </a:xfrm>
          <a:prstGeom prst="cloud">
            <a:avLst/>
          </a:prstGeom>
          <a:ln w="635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uk-UA" sz="1600" dirty="0"/>
              <a:t>Вьюпорт</a:t>
            </a:r>
          </a:p>
        </p:txBody>
      </p:sp>
      <p:sp>
        <p:nvSpPr>
          <p:cNvPr id="19" name="Облако 18"/>
          <p:cNvSpPr/>
          <p:nvPr/>
        </p:nvSpPr>
        <p:spPr>
          <a:xfrm>
            <a:off x="7290222" y="5042322"/>
            <a:ext cx="1616595" cy="1008112"/>
          </a:xfrm>
          <a:prstGeom prst="cloud">
            <a:avLst/>
          </a:prstGeom>
          <a:ln w="635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Details</a:t>
            </a:r>
          </a:p>
        </p:txBody>
      </p:sp>
      <p:sp>
        <p:nvSpPr>
          <p:cNvPr id="20" name="Облако 19"/>
          <p:cNvSpPr/>
          <p:nvPr/>
        </p:nvSpPr>
        <p:spPr>
          <a:xfrm>
            <a:off x="7290223" y="3865946"/>
            <a:ext cx="1616595" cy="861896"/>
          </a:xfrm>
          <a:prstGeom prst="cloud">
            <a:avLst/>
          </a:prstGeom>
          <a:ln w="635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dirty="0"/>
              <a:t>Scene Outliner</a:t>
            </a:r>
            <a:endParaRPr lang="uk-UA" dirty="0"/>
          </a:p>
        </p:txBody>
      </p:sp>
      <p:sp>
        <p:nvSpPr>
          <p:cNvPr id="22" name="Облако 21"/>
          <p:cNvSpPr/>
          <p:nvPr/>
        </p:nvSpPr>
        <p:spPr>
          <a:xfrm>
            <a:off x="3834465" y="1644369"/>
            <a:ext cx="1616595" cy="861896"/>
          </a:xfrm>
          <a:prstGeom prst="cloud">
            <a:avLst/>
          </a:prstGeom>
          <a:ln w="63500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buClr>
                <a:schemeClr val="tx2"/>
              </a:buClr>
            </a:pPr>
            <a:r>
              <a:rPr lang="en-US" dirty="0" smtClean="0"/>
              <a:t>Toolbar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098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72616"/>
            <a:ext cx="4403484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uk-UA" sz="3600" b="1" dirty="0" smtClean="0"/>
              <a:t>Панель закладок</a:t>
            </a:r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959983" y="2543171"/>
            <a:ext cx="2542420" cy="60811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3600" b="1" dirty="0" smtClean="0"/>
              <a:t>Меню</a:t>
            </a:r>
            <a:endParaRPr lang="ru-RU" sz="3600" b="1" dirty="0"/>
          </a:p>
        </p:txBody>
      </p:sp>
      <p:pic>
        <p:nvPicPr>
          <p:cNvPr id="6146" name="Picture 2" descr="Панель вклад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13" y="1342242"/>
            <a:ext cx="8712000" cy="57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Мен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29000"/>
            <a:ext cx="868894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ource Control включе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87090"/>
            <a:ext cx="798036" cy="75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ource Control выключе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392" y="4687090"/>
            <a:ext cx="821456" cy="7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9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00608"/>
            <a:ext cx="8795972" cy="89614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Toolbar</a:t>
            </a:r>
            <a:endParaRPr lang="ru-RU" sz="4000" b="1" dirty="0"/>
          </a:p>
        </p:txBody>
      </p:sp>
      <p:pic>
        <p:nvPicPr>
          <p:cNvPr id="7170" name="Picture 2" descr="Tool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0" y="1196752"/>
            <a:ext cx="8467740" cy="131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Открыть Quick Setting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18794"/>
            <a:ext cx="1887414" cy="125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Показать настройки уров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403" y="2818794"/>
            <a:ext cx="1842473" cy="131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Скомпилировать и перезапустить С++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96680"/>
            <a:ext cx="1803424" cy="143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Запустить симуляцию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598" y="4412375"/>
            <a:ext cx="1356330" cy="162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3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4157248" cy="68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000" b="1" dirty="0" smtClean="0"/>
              <a:t>Вьюпорт</a:t>
            </a:r>
            <a:endParaRPr lang="ru-RU" sz="4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76055" y="764704"/>
            <a:ext cx="3773041" cy="68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Details</a:t>
            </a:r>
            <a:endParaRPr lang="ru-RU" sz="4000" b="1" dirty="0"/>
          </a:p>
        </p:txBody>
      </p:sp>
      <p:pic>
        <p:nvPicPr>
          <p:cNvPr id="8194" name="Picture 2" descr="Вьюпорт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4" y="908720"/>
            <a:ext cx="4157249" cy="35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Панель Detai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6188"/>
            <a:ext cx="3773041" cy="48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4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404664"/>
            <a:ext cx="8784976" cy="68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Modes</a:t>
            </a:r>
            <a:endParaRPr lang="ru-RU" sz="4000" b="1" dirty="0"/>
          </a:p>
        </p:txBody>
      </p:sp>
      <p:pic>
        <p:nvPicPr>
          <p:cNvPr id="9218" name="Picture 2" descr="Панель Mo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05" y="1268760"/>
            <a:ext cx="4498990" cy="352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жим размещ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28" y="5223584"/>
            <a:ext cx="1025359" cy="9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Режим покрас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05" y="5210243"/>
            <a:ext cx="1039234" cy="99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Режим Ландшафт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20" y="5207454"/>
            <a:ext cx="1025359" cy="9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Режим Растительнос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5223584"/>
            <a:ext cx="1025359" cy="9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Режим редактирования геометри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48587"/>
            <a:ext cx="999356" cy="9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70734" y="188640"/>
            <a:ext cx="4157248" cy="68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Scene Outliner</a:t>
            </a:r>
            <a:endParaRPr lang="ru-RU" sz="4000" b="1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47030" y="3008071"/>
            <a:ext cx="3773041" cy="68012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Layers</a:t>
            </a:r>
            <a:endParaRPr lang="ru-RU" sz="4000" b="1" dirty="0"/>
          </a:p>
        </p:txBody>
      </p:sp>
      <p:pic>
        <p:nvPicPr>
          <p:cNvPr id="10242" name="Picture 2" descr="Scene Outli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6" y="868760"/>
            <a:ext cx="3998303" cy="31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ayers пан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5429224" cy="21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534400" cy="758952"/>
          </a:xfrm>
        </p:spPr>
        <p:txBody>
          <a:bodyPr>
            <a:normAutofit/>
          </a:bodyPr>
          <a:lstStyle/>
          <a:p>
            <a:r>
              <a:rPr lang="uk-UA" sz="4000" b="1" dirty="0" smtClean="0"/>
              <a:t>Редактор </a:t>
            </a:r>
            <a:r>
              <a:rPr lang="en-US" sz="4000" b="1" dirty="0"/>
              <a:t>Sequencer</a:t>
            </a:r>
            <a:endParaRPr lang="ru-RU" sz="4000" b="1" dirty="0"/>
          </a:p>
        </p:txBody>
      </p:sp>
      <p:sp>
        <p:nvSpPr>
          <p:cNvPr id="3" name="AutoShape 2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Результат пошуку зображень за запитом &quot;Unreal Engine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Дата 1"/>
          <p:cNvSpPr txBox="1">
            <a:spLocks noGrp="1"/>
          </p:cNvSpPr>
          <p:nvPr/>
        </p:nvSpPr>
        <p:spPr bwMode="auto">
          <a:xfrm>
            <a:off x="179512" y="6309320"/>
            <a:ext cx="878497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200"/>
              </a:spcAft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561728-EPP-1-2015-1-ES-EPPKA2-CBHE-JP</a:t>
            </a:r>
          </a:p>
        </p:txBody>
      </p:sp>
      <p:pic>
        <p:nvPicPr>
          <p:cNvPr id="1026" name="Picture 2" descr="https://uengine.ru/wp-content/DocPics/Sequencer/Overview/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54" y="1628800"/>
            <a:ext cx="7526292" cy="461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0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1607</TotalTime>
  <Words>2030</Words>
  <Application>Microsoft Office PowerPoint</Application>
  <PresentationFormat>Экран (4:3)</PresentationFormat>
  <Paragraphs>174</Paragraphs>
  <Slides>18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Лекція 2</vt:lpstr>
      <vt:lpstr>РЕДАКТОР РІВНІВ</vt:lpstr>
      <vt:lpstr>Інтерфейс редактора рівнів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Редактор Sequencer</vt:lpstr>
      <vt:lpstr>Презентация PowerPoint</vt:lpstr>
      <vt:lpstr>Презентация PowerPoint</vt:lpstr>
      <vt:lpstr>Презентация PowerPoint</vt:lpstr>
      <vt:lpstr>Редактор Sequencer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Софийка</dc:creator>
  <cp:lastModifiedBy>женя</cp:lastModifiedBy>
  <cp:revision>98</cp:revision>
  <dcterms:created xsi:type="dcterms:W3CDTF">2017-10-28T19:29:09Z</dcterms:created>
  <dcterms:modified xsi:type="dcterms:W3CDTF">2018-11-25T16:37:51Z</dcterms:modified>
</cp:coreProperties>
</file>