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58" r:id="rId3"/>
    <p:sldId id="260" r:id="rId4"/>
    <p:sldId id="263" r:id="rId5"/>
    <p:sldId id="264" r:id="rId6"/>
    <p:sldId id="266" r:id="rId7"/>
    <p:sldId id="265" r:id="rId8"/>
    <p:sldId id="262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4" autoAdjust="0"/>
    <p:restoredTop sz="94840" autoAdjust="0"/>
  </p:normalViewPr>
  <p:slideViewPr>
    <p:cSldViewPr>
      <p:cViewPr varScale="1">
        <p:scale>
          <a:sx n="81" d="100"/>
          <a:sy n="81" d="100"/>
        </p:scale>
        <p:origin x="10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BEF43-30D9-4484-ADED-48A00691F03A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9E6E8-673A-427E-A2C9-97ECDEE54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69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b="1" noProof="0" dirty="0" err="1" smtClean="0"/>
              <a:t>Комп'ютерна</a:t>
            </a:r>
            <a:r>
              <a:rPr lang="ru-RU" sz="800" b="1" noProof="0" dirty="0" smtClean="0"/>
              <a:t> </a:t>
            </a:r>
            <a:r>
              <a:rPr lang="ru-RU" sz="800" b="1" noProof="0" dirty="0" err="1" smtClean="0"/>
              <a:t>гра</a:t>
            </a:r>
            <a:r>
              <a:rPr lang="ru-RU" sz="800" b="1" noProof="0" dirty="0" smtClean="0"/>
              <a:t> </a:t>
            </a:r>
            <a:r>
              <a:rPr lang="ru-RU" sz="800" noProof="0" dirty="0" smtClean="0"/>
              <a:t>— </a:t>
            </a:r>
            <a:r>
              <a:rPr lang="ru-RU" sz="800" noProof="0" dirty="0" err="1" smtClean="0"/>
              <a:t>гра</a:t>
            </a:r>
            <a:r>
              <a:rPr lang="ru-RU" sz="800" noProof="0" dirty="0" smtClean="0"/>
              <a:t>, яка </a:t>
            </a:r>
            <a:r>
              <a:rPr lang="ru-RU" sz="800" noProof="0" dirty="0" err="1" smtClean="0"/>
              <a:t>забезпечується</a:t>
            </a:r>
            <a:r>
              <a:rPr lang="ru-RU" sz="800" noProof="0" dirty="0" smtClean="0"/>
              <a:t> </a:t>
            </a:r>
            <a:r>
              <a:rPr lang="ru-RU" sz="800" noProof="0" dirty="0" err="1" smtClean="0"/>
              <a:t>програмно</a:t>
            </a:r>
            <a:r>
              <a:rPr lang="ru-RU" sz="800" noProof="0" dirty="0" smtClean="0"/>
              <a:t> </a:t>
            </a:r>
            <a:r>
              <a:rPr lang="ru-RU" sz="800" noProof="0" dirty="0" err="1" smtClean="0"/>
              <a:t>керованим</a:t>
            </a:r>
            <a:r>
              <a:rPr lang="ru-RU" sz="800" noProof="0" dirty="0" smtClean="0"/>
              <a:t> </a:t>
            </a:r>
            <a:r>
              <a:rPr lang="ru-RU" sz="800" noProof="0" dirty="0" err="1" smtClean="0"/>
              <a:t>електронним</a:t>
            </a:r>
            <a:r>
              <a:rPr lang="ru-RU" sz="800" noProof="0" dirty="0" smtClean="0"/>
              <a:t> </a:t>
            </a:r>
            <a:r>
              <a:rPr lang="ru-RU" sz="800" noProof="0" dirty="0" err="1" smtClean="0"/>
              <a:t>пристроєм</a:t>
            </a:r>
            <a:r>
              <a:rPr lang="ru-RU" sz="800" noProof="0" dirty="0" smtClean="0"/>
              <a:t> — </a:t>
            </a:r>
            <a:r>
              <a:rPr lang="ru-RU" sz="800" noProof="0" dirty="0" err="1" smtClean="0"/>
              <a:t>комп'ютером</a:t>
            </a:r>
            <a:r>
              <a:rPr lang="ru-RU" sz="800" noProof="0" dirty="0" smtClean="0"/>
              <a:t>. </a:t>
            </a:r>
            <a:r>
              <a:rPr lang="ru-RU" sz="800" noProof="0" dirty="0" err="1" smtClean="0"/>
              <a:t>Це</a:t>
            </a:r>
            <a:r>
              <a:rPr lang="ru-RU" sz="800" noProof="0" dirty="0" smtClean="0"/>
              <a:t> </a:t>
            </a:r>
            <a:r>
              <a:rPr lang="ru-RU" sz="800" noProof="0" dirty="0" err="1" smtClean="0"/>
              <a:t>також</a:t>
            </a:r>
            <a:r>
              <a:rPr lang="ru-RU" sz="800" noProof="0" dirty="0" smtClean="0"/>
              <a:t> </a:t>
            </a:r>
            <a:r>
              <a:rPr lang="ru-RU" sz="800" noProof="0" dirty="0" err="1" smtClean="0"/>
              <a:t>може</a:t>
            </a:r>
            <a:r>
              <a:rPr lang="ru-RU" sz="800" noProof="0" dirty="0" smtClean="0"/>
              <a:t> бути </a:t>
            </a:r>
            <a:r>
              <a:rPr lang="ru-RU" sz="800" noProof="0" dirty="0" err="1" smtClean="0"/>
              <a:t>слотовий</a:t>
            </a:r>
            <a:r>
              <a:rPr lang="ru-RU" sz="800" noProof="0" dirty="0" smtClean="0"/>
              <a:t> автомат, </a:t>
            </a:r>
            <a:r>
              <a:rPr lang="ru-RU" sz="800" noProof="0" dirty="0" err="1" smtClean="0"/>
              <a:t>пінбольна</a:t>
            </a:r>
            <a:r>
              <a:rPr lang="ru-RU" sz="800" noProof="0" dirty="0" smtClean="0"/>
              <a:t> машина, </a:t>
            </a:r>
            <a:r>
              <a:rPr lang="ru-RU" sz="800" noProof="0" dirty="0" err="1" smtClean="0"/>
              <a:t>аудіо</a:t>
            </a:r>
            <a:r>
              <a:rPr lang="ru-RU" sz="800" noProof="0" dirty="0" smtClean="0"/>
              <a:t> </a:t>
            </a:r>
            <a:r>
              <a:rPr lang="ru-RU" sz="800" noProof="0" dirty="0" err="1" smtClean="0"/>
              <a:t>чи</a:t>
            </a:r>
            <a:r>
              <a:rPr lang="ru-RU" sz="800" noProof="0" dirty="0" smtClean="0"/>
              <a:t> </a:t>
            </a:r>
            <a:r>
              <a:rPr lang="ru-RU" sz="800" noProof="0" dirty="0" err="1" smtClean="0"/>
              <a:t>відеогра</a:t>
            </a:r>
            <a:r>
              <a:rPr lang="ru-RU" sz="800" noProof="0" dirty="0" smtClean="0"/>
              <a:t>.</a:t>
            </a:r>
            <a:endParaRPr lang="uk-UA" sz="800" noProof="0" dirty="0" smtClean="0"/>
          </a:p>
          <a:p>
            <a:endParaRPr lang="uk-UA" sz="900" noProof="0" dirty="0" smtClean="0"/>
          </a:p>
          <a:p>
            <a:r>
              <a:rPr lang="uk-UA" sz="900" noProof="0" dirty="0" smtClean="0"/>
              <a:t>Відеоігри, так само як і музичні чи літературні твори, можна </a:t>
            </a:r>
            <a:r>
              <a:rPr lang="uk-UA" sz="900" noProof="0" dirty="0" err="1" smtClean="0"/>
              <a:t>категоризувати</a:t>
            </a:r>
            <a:r>
              <a:rPr lang="uk-UA" sz="900" noProof="0" dirty="0" smtClean="0"/>
              <a:t> у жанри. Щодо відеоігор жанри виділяються на основі спільних характеристик ігрового процесу або його цілей. Часто у одній відеогрі поєднуються декілька жанрів (наприклад, більшість сучасних рольових ігор мають елементи </a:t>
            </a:r>
            <a:r>
              <a:rPr lang="uk-UA" sz="900" noProof="0" dirty="0" err="1" smtClean="0"/>
              <a:t>екшн</a:t>
            </a:r>
            <a:r>
              <a:rPr lang="uk-UA" sz="900" noProof="0" dirty="0" smtClean="0"/>
              <a:t>). Єдино визначеної класифікації жанрів відеоігор не існує, проте в більшості класифікацій виділяються основні:</a:t>
            </a:r>
          </a:p>
          <a:p>
            <a:endParaRPr lang="uk-UA" sz="900" noProof="0" dirty="0" smtClean="0"/>
          </a:p>
          <a:p>
            <a:r>
              <a:rPr lang="uk-UA" sz="900" i="1" noProof="0" dirty="0" smtClean="0"/>
              <a:t>Пригодницькі</a:t>
            </a:r>
            <a:r>
              <a:rPr lang="uk-UA" sz="900" noProof="0" dirty="0" smtClean="0"/>
              <a:t> — де дія відбувається в рамках визначеної історії та передбачає детальне дослідження ігрового світу. Пригодницькі ігри менш покладаються на візуальні образи і більшою мірою на переживання сюжету. Нерідко передбачають вирішення головоломок.</a:t>
            </a:r>
          </a:p>
          <a:p>
            <a:r>
              <a:rPr lang="uk-UA" sz="900" i="1" noProof="0" dirty="0" smtClean="0"/>
              <a:t>Екшн</a:t>
            </a:r>
            <a:r>
              <a:rPr lang="uk-UA" sz="900" noProof="0" dirty="0" smtClean="0"/>
              <a:t> — ігри, де гравцеві слід в більшості покладатися на швидкість реакції. Дія гри, як правило, зосереджена на різного роду боях, в ході якої гравець повинен вчасно виконувати потрібні дії. </a:t>
            </a:r>
            <a:r>
              <a:rPr lang="uk-UA" sz="900" noProof="0" dirty="0" err="1" smtClean="0"/>
              <a:t>Небойові</a:t>
            </a:r>
            <a:r>
              <a:rPr lang="uk-UA" sz="900" noProof="0" dirty="0" smtClean="0"/>
              <a:t> завдання можуть включати в себе уникнення пасток, проходження місць за визначений час і т. д.</a:t>
            </a:r>
          </a:p>
          <a:p>
            <a:r>
              <a:rPr lang="uk-UA" sz="900" i="1" noProof="0" dirty="0" smtClean="0"/>
              <a:t>Гоночні </a:t>
            </a:r>
            <a:r>
              <a:rPr lang="uk-UA" sz="900" noProof="0" dirty="0" smtClean="0"/>
              <a:t>— цей жанр включає в себе всі ігри, в яких участь у перегонах різного роду є основою ігрового процесу. Зазвичай гоночні ігри використовують автомобілі та інші транспортні засоби.</a:t>
            </a:r>
          </a:p>
          <a:p>
            <a:r>
              <a:rPr lang="uk-UA" sz="900" i="1" noProof="0" dirty="0" smtClean="0"/>
              <a:t>Рольові</a:t>
            </a:r>
            <a:r>
              <a:rPr lang="uk-UA" sz="900" noProof="0" dirty="0" smtClean="0"/>
              <a:t> — </a:t>
            </a:r>
            <a:r>
              <a:rPr lang="uk-UA" sz="900" noProof="0" dirty="0" err="1" smtClean="0"/>
              <a:t>рольові</a:t>
            </a:r>
            <a:r>
              <a:rPr lang="uk-UA" sz="900" noProof="0" dirty="0" smtClean="0"/>
              <a:t> відеоігри походять від настільних рольових ігор, звідки взяли ігрову механіку. Гравець «грає роль», певного персонажа, який з часом і в міру виконання поставлених завдань розвивається.</a:t>
            </a:r>
          </a:p>
          <a:p>
            <a:r>
              <a:rPr lang="uk-UA" sz="900" i="1" noProof="0" dirty="0" smtClean="0"/>
              <a:t>Стратегічні</a:t>
            </a:r>
            <a:r>
              <a:rPr lang="uk-UA" sz="900" noProof="0" dirty="0" smtClean="0"/>
              <a:t> — в широкому сенсі стратегічним відеоіграми є ті, де запорукою перемоги є розв'язання проблем шляхом попереднього обдумування та планування. У більш вузькому, стратегічні ігри відтворюють збройні конфлікти, де гравець керує арміями чи країнами, що вимагає стратегічного мислення.</a:t>
            </a:r>
          </a:p>
          <a:p>
            <a:r>
              <a:rPr lang="uk-UA" sz="900" i="1" noProof="0" dirty="0" smtClean="0"/>
              <a:t>Симулятори</a:t>
            </a:r>
            <a:r>
              <a:rPr lang="uk-UA" sz="900" noProof="0" dirty="0" smtClean="0"/>
              <a:t> — різною мірою реалістично відтворюють якийсь з аспектів реального життя. Наприклад, існують симулятори побачень чи управління літаком.</a:t>
            </a:r>
          </a:p>
          <a:p>
            <a:r>
              <a:rPr lang="uk-UA" sz="900" i="1" noProof="0" dirty="0" smtClean="0"/>
              <a:t>Навчальні</a:t>
            </a:r>
            <a:r>
              <a:rPr lang="uk-UA" sz="900" noProof="0" dirty="0" smtClean="0"/>
              <a:t> — служать для навчання гравця в якійсь області. Зазвичай призначені для дітей, проте існують і навчальні ігри для дорослих.</a:t>
            </a:r>
          </a:p>
          <a:p>
            <a:r>
              <a:rPr lang="uk-UA" sz="900" i="1" noProof="0" dirty="0" smtClean="0"/>
              <a:t>Спортивні</a:t>
            </a:r>
            <a:r>
              <a:rPr lang="uk-UA" sz="900" noProof="0" dirty="0" smtClean="0"/>
              <a:t> — ігри, які відтворюють реальні (футбол, хокей) чи вигадані (</a:t>
            </a:r>
            <a:r>
              <a:rPr lang="uk-UA" sz="900" noProof="0" dirty="0" err="1" smtClean="0"/>
              <a:t>квідич</a:t>
            </a:r>
            <a:r>
              <a:rPr lang="uk-UA" sz="900" noProof="0" dirty="0" smtClean="0"/>
              <a:t>) види спорту.</a:t>
            </a:r>
            <a:endParaRPr lang="uk-UA" sz="900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415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b="1" dirty="0" err="1" smtClean="0"/>
              <a:t>навігаторів</a:t>
            </a:r>
            <a:r>
              <a:rPr lang="ru-RU" b="1" dirty="0" smtClean="0"/>
              <a:t> по контенту </a:t>
            </a:r>
            <a:r>
              <a:rPr lang="ru-RU" b="1" dirty="0" err="1" smtClean="0"/>
              <a:t>вашої</a:t>
            </a:r>
            <a:r>
              <a:rPr lang="ru-RU" b="1" dirty="0" smtClean="0"/>
              <a:t> </a:t>
            </a:r>
            <a:r>
              <a:rPr lang="ru-RU" b="1" dirty="0" err="1" smtClean="0"/>
              <a:t>гри</a:t>
            </a:r>
            <a:r>
              <a:rPr lang="ru-RU" dirty="0" smtClean="0"/>
              <a:t>. Через них </a:t>
            </a:r>
            <a:r>
              <a:rPr lang="ru-RU" dirty="0" err="1" smtClean="0"/>
              <a:t>ви</a:t>
            </a:r>
            <a:r>
              <a:rPr lang="ru-RU" dirty="0" smtClean="0"/>
              <a:t> можете </a:t>
            </a:r>
            <a:r>
              <a:rPr lang="ru-RU" dirty="0" err="1" smtClean="0"/>
              <a:t>отримати</a:t>
            </a:r>
            <a:r>
              <a:rPr lang="ru-RU" dirty="0" smtClean="0"/>
              <a:t> доступ до будь-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доступний</a:t>
            </a:r>
            <a:r>
              <a:rPr lang="ru-RU" dirty="0" smtClean="0"/>
              <a:t> в </a:t>
            </a:r>
            <a:r>
              <a:rPr lang="ru-RU" dirty="0" err="1" smtClean="0"/>
              <a:t>вашому</a:t>
            </a:r>
            <a:r>
              <a:rPr lang="ru-RU" dirty="0" smtClean="0"/>
              <a:t> </a:t>
            </a:r>
            <a:r>
              <a:rPr lang="ru-RU" dirty="0" err="1" smtClean="0"/>
              <a:t>проекті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en-US" i="1" dirty="0" smtClean="0"/>
              <a:t>Project Browser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доступ до ваших </a:t>
            </a:r>
            <a:r>
              <a:rPr lang="ru-RU" dirty="0" err="1" smtClean="0"/>
              <a:t>проектів</a:t>
            </a:r>
            <a:r>
              <a:rPr lang="ru-RU" dirty="0" smtClean="0"/>
              <a:t>. </a:t>
            </a:r>
            <a:r>
              <a:rPr lang="ru-RU" dirty="0" err="1" smtClean="0"/>
              <a:t>Відкрити</a:t>
            </a:r>
            <a:r>
              <a:rPr lang="ru-RU" dirty="0" smtClean="0"/>
              <a:t> </a:t>
            </a:r>
            <a:r>
              <a:rPr lang="ru-RU" dirty="0" err="1" smtClean="0"/>
              <a:t>існуючий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.</a:t>
            </a:r>
          </a:p>
          <a:p>
            <a:r>
              <a:rPr lang="en-US" i="1" dirty="0" smtClean="0"/>
              <a:t>Content Browser </a:t>
            </a:r>
            <a:r>
              <a:rPr lang="ru-RU" dirty="0" smtClean="0"/>
              <a:t>Панель, </a:t>
            </a:r>
            <a:r>
              <a:rPr lang="ru-RU" dirty="0" err="1" smtClean="0"/>
              <a:t>подібна</a:t>
            </a:r>
            <a:r>
              <a:rPr lang="ru-RU" dirty="0" smtClean="0"/>
              <a:t> </a:t>
            </a:r>
            <a:r>
              <a:rPr lang="ru-RU" dirty="0" err="1" smtClean="0"/>
              <a:t>провіднику</a:t>
            </a:r>
            <a:r>
              <a:rPr lang="ru-RU" dirty="0" smtClean="0"/>
              <a:t> в </a:t>
            </a:r>
            <a:r>
              <a:rPr lang="en-US" dirty="0" smtClean="0"/>
              <a:t>Windows, </a:t>
            </a:r>
            <a:r>
              <a:rPr lang="ru-RU" dirty="0" smtClean="0"/>
              <a:t>яка </a:t>
            </a:r>
            <a:r>
              <a:rPr lang="ru-RU" dirty="0" err="1" smtClean="0"/>
              <a:t>здійснює</a:t>
            </a:r>
            <a:r>
              <a:rPr lang="ru-RU" dirty="0" smtClean="0"/>
              <a:t> доступ до контенту </a:t>
            </a:r>
            <a:r>
              <a:rPr lang="ru-RU" dirty="0" err="1" smtClean="0"/>
              <a:t>вашого</a:t>
            </a:r>
            <a:r>
              <a:rPr lang="ru-RU" dirty="0" smtClean="0"/>
              <a:t> проекту.</a:t>
            </a:r>
          </a:p>
          <a:p>
            <a:r>
              <a:rPr lang="en-US" i="1" dirty="0" smtClean="0"/>
              <a:t>Class Viewer </a:t>
            </a:r>
            <a:r>
              <a:rPr lang="ru-RU" dirty="0" smtClean="0"/>
              <a:t>Список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класів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доступні</a:t>
            </a:r>
            <a:r>
              <a:rPr lang="ru-RU" dirty="0" smtClean="0"/>
              <a:t> у </a:t>
            </a:r>
            <a:r>
              <a:rPr lang="ru-RU" dirty="0" err="1" smtClean="0"/>
              <a:t>вашому</a:t>
            </a:r>
            <a:r>
              <a:rPr lang="ru-RU" dirty="0" smtClean="0"/>
              <a:t> </a:t>
            </a:r>
            <a:r>
              <a:rPr lang="ru-RU" dirty="0" err="1" smtClean="0"/>
              <a:t>проекті</a:t>
            </a:r>
            <a:r>
              <a:rPr lang="ru-RU" dirty="0" smtClean="0"/>
              <a:t>.</a:t>
            </a:r>
          </a:p>
          <a:p>
            <a:r>
              <a:rPr lang="en-US" i="1" dirty="0" smtClean="0"/>
              <a:t>Global Asset Picker </a:t>
            </a:r>
            <a:r>
              <a:rPr lang="ru-RU" dirty="0" err="1" smtClean="0"/>
              <a:t>Інструмент</a:t>
            </a:r>
            <a:r>
              <a:rPr lang="ru-RU" dirty="0" smtClean="0"/>
              <a:t> з </a:t>
            </a:r>
            <a:r>
              <a:rPr lang="ru-RU" dirty="0" err="1" smtClean="0"/>
              <a:t>швидким</a:t>
            </a:r>
            <a:r>
              <a:rPr lang="ru-RU" dirty="0" smtClean="0"/>
              <a:t> доступом до </a:t>
            </a:r>
            <a:r>
              <a:rPr lang="ru-RU" dirty="0" err="1" smtClean="0"/>
              <a:t>об'єктів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доступні</a:t>
            </a:r>
            <a:r>
              <a:rPr lang="ru-RU" dirty="0" smtClean="0"/>
              <a:t> у </a:t>
            </a:r>
            <a:r>
              <a:rPr lang="ru-RU" dirty="0" err="1" smtClean="0"/>
              <a:t>вашому</a:t>
            </a:r>
            <a:r>
              <a:rPr lang="ru-RU" dirty="0" smtClean="0"/>
              <a:t> </a:t>
            </a:r>
            <a:r>
              <a:rPr lang="ru-RU" dirty="0" err="1" smtClean="0"/>
              <a:t>проекті</a:t>
            </a:r>
            <a:r>
              <a:rPr lang="ru-RU" dirty="0" smtClean="0"/>
              <a:t>.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швидкого</a:t>
            </a:r>
            <a:r>
              <a:rPr lang="ru-RU" dirty="0" smtClean="0"/>
              <a:t> </a:t>
            </a:r>
            <a:r>
              <a:rPr lang="ru-RU" dirty="0" err="1" smtClean="0"/>
              <a:t>переміщення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на </a:t>
            </a:r>
            <a:r>
              <a:rPr lang="ru-RU" dirty="0" err="1" smtClean="0"/>
              <a:t>рівень</a:t>
            </a:r>
            <a:r>
              <a:rPr lang="ru-RU" dirty="0" smtClean="0"/>
              <a:t> через </a:t>
            </a:r>
            <a:r>
              <a:rPr lang="en-US" dirty="0" smtClean="0"/>
              <a:t>Viewport.</a:t>
            </a:r>
          </a:p>
          <a:p>
            <a:endParaRPr lang="en-US" dirty="0" smtClean="0"/>
          </a:p>
          <a:p>
            <a:r>
              <a:rPr lang="ru-RU" dirty="0" err="1" smtClean="0"/>
              <a:t>Також</a:t>
            </a:r>
            <a:r>
              <a:rPr lang="ru-RU" dirty="0" smtClean="0"/>
              <a:t> в UE4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b="1" dirty="0" err="1" smtClean="0"/>
              <a:t>редакторів</a:t>
            </a:r>
            <a:r>
              <a:rPr lang="ru-RU" b="1" dirty="0" smtClean="0"/>
              <a:t> </a:t>
            </a:r>
            <a:r>
              <a:rPr lang="ru-RU" b="1" dirty="0" err="1" smtClean="0"/>
              <a:t>властивостей</a:t>
            </a:r>
            <a:endParaRPr lang="ru-RU" b="1" dirty="0" smtClean="0"/>
          </a:p>
          <a:p>
            <a:r>
              <a:rPr lang="en-US" b="0" i="1" dirty="0" smtClean="0"/>
              <a:t>Property Matrix </a:t>
            </a:r>
            <a:r>
              <a:rPr lang="uk-UA" dirty="0" smtClean="0"/>
              <a:t>Редактор властивостей об'єктів, в якому ви можете змінювати властивості відразу декількох об'єктів.</a:t>
            </a:r>
          </a:p>
          <a:p>
            <a:r>
              <a:rPr lang="en-US" b="0" i="1" dirty="0" smtClean="0"/>
              <a:t>Color Picker </a:t>
            </a:r>
            <a:r>
              <a:rPr lang="uk-UA" dirty="0" smtClean="0"/>
              <a:t>Панель для вибору кольору.</a:t>
            </a:r>
          </a:p>
          <a:p>
            <a:r>
              <a:rPr lang="en-US" b="0" i="1" dirty="0" smtClean="0"/>
              <a:t>Curve Editor </a:t>
            </a:r>
            <a:r>
              <a:rPr lang="uk-UA" dirty="0" smtClean="0"/>
              <a:t>Редактор кривих</a:t>
            </a:r>
          </a:p>
          <a:p>
            <a:endParaRPr lang="uk-UA" dirty="0" smtClean="0"/>
          </a:p>
          <a:p>
            <a:r>
              <a:rPr lang="ru-RU" dirty="0" smtClean="0"/>
              <a:t>Так само є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вікон</a:t>
            </a:r>
            <a:r>
              <a:rPr lang="ru-RU" dirty="0" smtClean="0"/>
              <a:t> </a:t>
            </a:r>
            <a:r>
              <a:rPr lang="ru-RU" dirty="0" err="1" smtClean="0"/>
              <a:t>налаштувань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змінювати</a:t>
            </a:r>
            <a:r>
              <a:rPr lang="ru-RU" dirty="0" smtClean="0"/>
              <a:t> </a:t>
            </a:r>
            <a:r>
              <a:rPr lang="ru-RU" b="1" dirty="0" err="1" smtClean="0"/>
              <a:t>параметри</a:t>
            </a:r>
            <a:r>
              <a:rPr lang="ru-RU" b="1" dirty="0" smtClean="0"/>
              <a:t> самого редактора </a:t>
            </a:r>
            <a:r>
              <a:rPr lang="ru-RU" b="1" dirty="0" err="1" smtClean="0"/>
              <a:t>або</a:t>
            </a:r>
            <a:r>
              <a:rPr lang="ru-RU" b="1" dirty="0" smtClean="0"/>
              <a:t> ваших </a:t>
            </a:r>
            <a:r>
              <a:rPr lang="ru-RU" b="1" dirty="0" err="1" smtClean="0"/>
              <a:t>проектів</a:t>
            </a:r>
            <a:endParaRPr lang="ru-RU" b="1" dirty="0" smtClean="0"/>
          </a:p>
          <a:p>
            <a:r>
              <a:rPr lang="en-US" b="0" i="1" dirty="0" smtClean="0"/>
              <a:t>Editor Settings </a:t>
            </a:r>
            <a:r>
              <a:rPr lang="uk-UA" b="0" dirty="0" smtClean="0"/>
              <a:t>Вікно з налаштуваннями редактора </a:t>
            </a:r>
            <a:r>
              <a:rPr lang="en-US" b="0" dirty="0" smtClean="0"/>
              <a:t>UE4</a:t>
            </a:r>
          </a:p>
          <a:p>
            <a:r>
              <a:rPr lang="en-US" b="0" i="1" dirty="0" smtClean="0"/>
              <a:t>Project Settings </a:t>
            </a:r>
            <a:r>
              <a:rPr lang="uk-UA" b="0" dirty="0" smtClean="0"/>
              <a:t>Вікно для зміни налаштувань вашого проекту</a:t>
            </a:r>
          </a:p>
          <a:p>
            <a:r>
              <a:rPr lang="en-US" b="0" i="1" dirty="0" smtClean="0"/>
              <a:t>Key Binding </a:t>
            </a:r>
            <a:r>
              <a:rPr lang="uk-UA" b="0" dirty="0" smtClean="0"/>
              <a:t>Вікно для управління гарячими клавішами.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53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err="1" smtClean="0"/>
              <a:t>Основні</a:t>
            </a:r>
            <a:endParaRPr lang="ru-RU" b="1" dirty="0" smtClean="0"/>
          </a:p>
          <a:p>
            <a:r>
              <a:rPr lang="en-US" i="1" dirty="0" smtClean="0"/>
              <a:t>UE4</a:t>
            </a:r>
            <a:r>
              <a:rPr lang="en-US" dirty="0" smtClean="0"/>
              <a:t> </a:t>
            </a:r>
            <a:r>
              <a:rPr lang="ru-RU" dirty="0" smtClean="0"/>
              <a:t>Движок </a:t>
            </a:r>
            <a:r>
              <a:rPr lang="en-US" dirty="0" smtClean="0"/>
              <a:t>Unreal Engine 4.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мається</a:t>
            </a:r>
            <a:r>
              <a:rPr lang="ru-RU" dirty="0" smtClean="0"/>
              <a:t> на </a:t>
            </a:r>
            <a:r>
              <a:rPr lang="ru-RU" dirty="0" err="1" smtClean="0"/>
              <a:t>увазі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й редактор </a:t>
            </a:r>
            <a:r>
              <a:rPr lang="en-US" dirty="0" smtClean="0"/>
              <a:t>UE4.</a:t>
            </a:r>
          </a:p>
          <a:p>
            <a:r>
              <a:rPr lang="ru-RU" dirty="0" smtClean="0"/>
              <a:t>Редактор </a:t>
            </a:r>
            <a:r>
              <a:rPr lang="en-US" i="1" dirty="0" smtClean="0"/>
              <a:t>Editor</a:t>
            </a:r>
            <a:r>
              <a:rPr lang="en-US" dirty="0" smtClean="0"/>
              <a:t> </a:t>
            </a:r>
            <a:r>
              <a:rPr lang="ru-RU" dirty="0" smtClean="0"/>
              <a:t>Редактор </a:t>
            </a:r>
            <a:r>
              <a:rPr lang="en-US" dirty="0" smtClean="0"/>
              <a:t>Unreal Engine 4, </a:t>
            </a:r>
            <a:r>
              <a:rPr lang="ru-RU" dirty="0" smtClean="0"/>
              <a:t>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основна</a:t>
            </a:r>
            <a:r>
              <a:rPr lang="ru-RU" dirty="0" smtClean="0"/>
              <a:t> робота по </a:t>
            </a:r>
            <a:r>
              <a:rPr lang="ru-RU" dirty="0" err="1" smtClean="0"/>
              <a:t>створенню</a:t>
            </a:r>
            <a:r>
              <a:rPr lang="ru-RU" dirty="0" smtClean="0"/>
              <a:t> </a:t>
            </a:r>
            <a:r>
              <a:rPr lang="ru-RU" dirty="0" err="1" smtClean="0"/>
              <a:t>ігор</a:t>
            </a:r>
            <a:r>
              <a:rPr lang="ru-RU" dirty="0" smtClean="0"/>
              <a:t>/сцен/</a:t>
            </a:r>
            <a:r>
              <a:rPr lang="ru-RU" dirty="0" err="1" smtClean="0"/>
              <a:t>візуалізація</a:t>
            </a:r>
            <a:r>
              <a:rPr lang="ru-RU" dirty="0" smtClean="0"/>
              <a:t>/і т.д.</a:t>
            </a:r>
          </a:p>
          <a:p>
            <a:r>
              <a:rPr lang="ru-RU" dirty="0" smtClean="0"/>
              <a:t>Проект </a:t>
            </a:r>
            <a:r>
              <a:rPr lang="en-US" i="1" dirty="0" smtClean="0"/>
              <a:t>Project</a:t>
            </a:r>
            <a:r>
              <a:rPr lang="en-US" dirty="0" smtClean="0"/>
              <a:t> </a:t>
            </a:r>
            <a:r>
              <a:rPr lang="ru-RU" dirty="0" smtClean="0"/>
              <a:t>Те, над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працюєте</a:t>
            </a:r>
            <a:r>
              <a:rPr lang="ru-RU" dirty="0" smtClean="0"/>
              <a:t> в </a:t>
            </a:r>
            <a:r>
              <a:rPr lang="ru-RU" dirty="0" err="1" smtClean="0"/>
              <a:t>редакторі</a:t>
            </a:r>
            <a:r>
              <a:rPr lang="ru-RU" dirty="0" smtClean="0"/>
              <a:t> </a:t>
            </a:r>
            <a:r>
              <a:rPr lang="en-US" dirty="0" smtClean="0"/>
              <a:t>Unreal Engine 4. </a:t>
            </a:r>
            <a:r>
              <a:rPr lang="ru-RU" dirty="0" smtClean="0"/>
              <a:t>В основному </a:t>
            </a:r>
            <a:r>
              <a:rPr lang="ru-RU" dirty="0" err="1" smtClean="0"/>
              <a:t>мається</a:t>
            </a:r>
            <a:r>
              <a:rPr lang="ru-RU" dirty="0" smtClean="0"/>
              <a:t> на </a:t>
            </a:r>
            <a:r>
              <a:rPr lang="ru-RU" dirty="0" err="1" smtClean="0"/>
              <a:t>увазі</a:t>
            </a:r>
            <a:r>
              <a:rPr lang="ru-RU" dirty="0" smtClean="0"/>
              <a:t> проект,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відкриває</a:t>
            </a:r>
            <a:r>
              <a:rPr lang="ru-RU" dirty="0" smtClean="0"/>
              <a:t> сам редактор,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на </a:t>
            </a:r>
            <a:r>
              <a:rPr lang="ru-RU" dirty="0" err="1" smtClean="0"/>
              <a:t>увазі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скомпільовану</a:t>
            </a:r>
            <a:r>
              <a:rPr lang="ru-RU" dirty="0" smtClean="0"/>
              <a:t> </a:t>
            </a:r>
            <a:r>
              <a:rPr lang="ru-RU" dirty="0" err="1" smtClean="0"/>
              <a:t>гру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сцену в </a:t>
            </a:r>
            <a:r>
              <a:rPr lang="ru-RU" dirty="0" err="1" smtClean="0"/>
              <a:t>окремий</a:t>
            </a:r>
            <a:r>
              <a:rPr lang="ru-RU" dirty="0" smtClean="0"/>
              <a:t> </a:t>
            </a:r>
            <a:r>
              <a:rPr lang="ru-RU" dirty="0" err="1" smtClean="0"/>
              <a:t>додаток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Збірка</a:t>
            </a:r>
            <a:r>
              <a:rPr lang="ru-RU" dirty="0" smtClean="0"/>
              <a:t> </a:t>
            </a:r>
            <a:r>
              <a:rPr lang="en-US" i="1" dirty="0" smtClean="0"/>
              <a:t>Build</a:t>
            </a:r>
            <a:r>
              <a:rPr lang="en-US" dirty="0" smtClean="0"/>
              <a:t> 1) </a:t>
            </a:r>
            <a:r>
              <a:rPr lang="ru-RU" dirty="0" err="1" smtClean="0"/>
              <a:t>Скомпільований</a:t>
            </a:r>
            <a:r>
              <a:rPr lang="ru-RU" dirty="0" smtClean="0"/>
              <a:t> проект в </a:t>
            </a:r>
            <a:r>
              <a:rPr lang="ru-RU" dirty="0" err="1" smtClean="0"/>
              <a:t>окремий</a:t>
            </a:r>
            <a:r>
              <a:rPr lang="ru-RU" dirty="0" smtClean="0"/>
              <a:t> </a:t>
            </a:r>
            <a:r>
              <a:rPr lang="ru-RU" dirty="0" err="1" smtClean="0"/>
              <a:t>додаток</a:t>
            </a:r>
            <a:r>
              <a:rPr lang="ru-RU" dirty="0" smtClean="0"/>
              <a:t>.</a:t>
            </a:r>
            <a:r>
              <a:rPr lang="ru-RU" baseline="0" dirty="0" smtClean="0"/>
              <a:t> </a:t>
            </a:r>
            <a:r>
              <a:rPr lang="ru-RU" dirty="0" smtClean="0"/>
              <a:t>2) </a:t>
            </a:r>
            <a:r>
              <a:rPr lang="ru-RU" dirty="0" err="1" smtClean="0"/>
              <a:t>Версія</a:t>
            </a:r>
            <a:r>
              <a:rPr lang="ru-RU" dirty="0" smtClean="0"/>
              <a:t> </a:t>
            </a:r>
            <a:r>
              <a:rPr lang="ru-RU" dirty="0" err="1" smtClean="0"/>
              <a:t>скомпільованої</a:t>
            </a:r>
            <a:r>
              <a:rPr lang="ru-RU" dirty="0" smtClean="0"/>
              <a:t> </a:t>
            </a:r>
            <a:r>
              <a:rPr lang="en-US" dirty="0" smtClean="0"/>
              <a:t>UE4 </a:t>
            </a:r>
            <a:r>
              <a:rPr lang="ru-RU" dirty="0" smtClean="0"/>
              <a:t>і редактора </a:t>
            </a:r>
            <a:r>
              <a:rPr lang="ru-RU" dirty="0" err="1" smtClean="0"/>
              <a:t>вручну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1) </a:t>
            </a:r>
            <a:r>
              <a:rPr lang="ru-RU" dirty="0" err="1" smtClean="0"/>
              <a:t>Запаковування</a:t>
            </a:r>
            <a:r>
              <a:rPr lang="ru-RU" dirty="0" smtClean="0"/>
              <a:t> проекту</a:t>
            </a:r>
            <a:r>
              <a:rPr lang="ru-RU" baseline="0" dirty="0" smtClean="0"/>
              <a:t> </a:t>
            </a:r>
            <a:r>
              <a:rPr lang="ru-RU" dirty="0" smtClean="0"/>
              <a:t>2) </a:t>
            </a:r>
            <a:r>
              <a:rPr lang="ru-RU" dirty="0" err="1" smtClean="0"/>
              <a:t>Компіляція</a:t>
            </a:r>
            <a:r>
              <a:rPr lang="ru-RU" dirty="0" smtClean="0"/>
              <a:t> проекту </a:t>
            </a:r>
            <a:r>
              <a:rPr lang="en-US" i="1" dirty="0" smtClean="0"/>
              <a:t>Packaging Project </a:t>
            </a:r>
            <a:r>
              <a:rPr lang="ru-RU" dirty="0" err="1" smtClean="0"/>
              <a:t>Скомпілювати</a:t>
            </a:r>
            <a:r>
              <a:rPr lang="ru-RU" dirty="0" smtClean="0"/>
              <a:t> проект в </a:t>
            </a:r>
            <a:r>
              <a:rPr lang="ru-RU" dirty="0" err="1" smtClean="0"/>
              <a:t>окремий</a:t>
            </a:r>
            <a:r>
              <a:rPr lang="ru-RU" dirty="0" smtClean="0"/>
              <a:t> </a:t>
            </a:r>
            <a:r>
              <a:rPr lang="ru-RU" dirty="0" err="1" smtClean="0"/>
              <a:t>додаток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Контент </a:t>
            </a:r>
            <a:r>
              <a:rPr lang="en-US" i="1" dirty="0" smtClean="0"/>
              <a:t>Content</a:t>
            </a:r>
            <a:r>
              <a:rPr lang="en-US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</a:t>
            </a:r>
            <a:r>
              <a:rPr lang="ru-RU" dirty="0" err="1" smtClean="0"/>
              <a:t>вашого</a:t>
            </a:r>
            <a:r>
              <a:rPr lang="ru-RU" dirty="0" smtClean="0"/>
              <a:t> проекту: </a:t>
            </a:r>
            <a:r>
              <a:rPr lang="ru-RU" dirty="0" err="1" smtClean="0"/>
              <a:t>Моделі</a:t>
            </a:r>
            <a:r>
              <a:rPr lang="ru-RU" dirty="0" smtClean="0"/>
              <a:t>, </a:t>
            </a:r>
            <a:r>
              <a:rPr lang="ru-RU" dirty="0" err="1" smtClean="0"/>
              <a:t>матеріали</a:t>
            </a:r>
            <a:r>
              <a:rPr lang="ru-RU" dirty="0" smtClean="0"/>
              <a:t>, </a:t>
            </a:r>
            <a:r>
              <a:rPr lang="ru-RU" dirty="0" err="1" smtClean="0"/>
              <a:t>карти</a:t>
            </a:r>
            <a:r>
              <a:rPr lang="ru-RU" dirty="0" smtClean="0"/>
              <a:t>, звуки і так </a:t>
            </a:r>
            <a:r>
              <a:rPr lang="ru-RU" dirty="0" err="1" smtClean="0"/>
              <a:t>далі</a:t>
            </a:r>
            <a:r>
              <a:rPr lang="ru-RU" dirty="0" smtClean="0"/>
              <a:t>. Все,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в </a:t>
            </a:r>
            <a:r>
              <a:rPr lang="en-US" dirty="0" smtClean="0"/>
              <a:t>Content Browser'</a:t>
            </a:r>
            <a:r>
              <a:rPr lang="ru-RU" dirty="0" smtClean="0"/>
              <a:t>е </a:t>
            </a:r>
            <a:r>
              <a:rPr lang="ru-RU" dirty="0" err="1" smtClean="0"/>
              <a:t>або</a:t>
            </a:r>
            <a:r>
              <a:rPr lang="ru-RU" dirty="0" smtClean="0"/>
              <a:t> в папку [шлях до проекту] / </a:t>
            </a:r>
            <a:r>
              <a:rPr lang="en-US" dirty="0" smtClean="0"/>
              <a:t>Content</a:t>
            </a:r>
          </a:p>
          <a:p>
            <a:r>
              <a:rPr lang="ru-RU" dirty="0" err="1" smtClean="0"/>
              <a:t>Вихідні</a:t>
            </a:r>
            <a:r>
              <a:rPr lang="ru-RU" dirty="0" smtClean="0"/>
              <a:t> </a:t>
            </a:r>
            <a:r>
              <a:rPr lang="ru-RU" dirty="0" err="1" smtClean="0"/>
              <a:t>тексти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вихідні</a:t>
            </a:r>
            <a:r>
              <a:rPr lang="ru-RU" dirty="0" smtClean="0"/>
              <a:t> </a:t>
            </a:r>
            <a:r>
              <a:rPr lang="ru-RU" dirty="0" err="1" smtClean="0"/>
              <a:t>коди</a:t>
            </a:r>
            <a:r>
              <a:rPr lang="ru-RU" dirty="0" smtClean="0"/>
              <a:t> </a:t>
            </a:r>
            <a:r>
              <a:rPr lang="en-US" i="1" dirty="0" smtClean="0"/>
              <a:t>Source Code </a:t>
            </a:r>
            <a:r>
              <a:rPr lang="ru-RU" dirty="0" smtClean="0"/>
              <a:t>Код (С ++), на </a:t>
            </a:r>
            <a:r>
              <a:rPr lang="ru-RU" dirty="0" err="1" smtClean="0"/>
              <a:t>якому</a:t>
            </a:r>
            <a:r>
              <a:rPr lang="ru-RU" dirty="0" smtClean="0"/>
              <a:t> написаний </a:t>
            </a:r>
            <a:r>
              <a:rPr lang="en-US" dirty="0" smtClean="0"/>
              <a:t>Unreal Engine 4. </a:t>
            </a:r>
            <a:r>
              <a:rPr lang="ru-RU" dirty="0" smtClean="0"/>
              <a:t>Даний код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en-US" dirty="0" smtClean="0"/>
              <a:t>UE4 </a:t>
            </a:r>
            <a:r>
              <a:rPr lang="ru-RU" dirty="0" smtClean="0"/>
              <a:t>і </a:t>
            </a:r>
            <a:r>
              <a:rPr lang="ru-RU" dirty="0" err="1" smtClean="0"/>
              <a:t>охоплення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можливостей</a:t>
            </a:r>
            <a:r>
              <a:rPr lang="ru-RU" dirty="0" smtClean="0"/>
              <a:t> за </a:t>
            </a:r>
            <a:r>
              <a:rPr lang="ru-RU" dirty="0" err="1" smtClean="0"/>
              <a:t>бажанням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.</a:t>
            </a:r>
          </a:p>
          <a:p>
            <a:endParaRPr lang="uk-UA" dirty="0" smtClean="0"/>
          </a:p>
          <a:p>
            <a:r>
              <a:rPr lang="ru-RU" b="1" dirty="0" smtClean="0"/>
              <a:t>Контент і </a:t>
            </a:r>
            <a:r>
              <a:rPr lang="ru-RU" b="1" dirty="0" err="1" smtClean="0"/>
              <a:t>ресурси</a:t>
            </a:r>
            <a:endParaRPr lang="ru-RU" b="1" dirty="0" smtClean="0"/>
          </a:p>
          <a:p>
            <a:r>
              <a:rPr lang="ru-RU" dirty="0" err="1" smtClean="0"/>
              <a:t>Ассет</a:t>
            </a:r>
            <a:r>
              <a:rPr lang="ru-RU" dirty="0" smtClean="0"/>
              <a:t> </a:t>
            </a:r>
            <a:r>
              <a:rPr lang="en-US" i="1" dirty="0" smtClean="0"/>
              <a:t>Asset</a:t>
            </a:r>
            <a:r>
              <a:rPr lang="en-US" dirty="0" smtClean="0"/>
              <a:t> </a:t>
            </a:r>
            <a:r>
              <a:rPr lang="ru-RU" dirty="0" err="1" smtClean="0"/>
              <a:t>Одиниця</a:t>
            </a:r>
            <a:r>
              <a:rPr lang="ru-RU" dirty="0" smtClean="0"/>
              <a:t> контенту. Будь-ресурс </a:t>
            </a:r>
            <a:r>
              <a:rPr lang="ru-RU" dirty="0" err="1" smtClean="0"/>
              <a:t>вашого</a:t>
            </a:r>
            <a:r>
              <a:rPr lang="ru-RU" dirty="0" smtClean="0"/>
              <a:t> проекту, будь то звуки, </a:t>
            </a:r>
            <a:r>
              <a:rPr lang="ru-RU" dirty="0" err="1" smtClean="0"/>
              <a:t>текстури</a:t>
            </a:r>
            <a:r>
              <a:rPr lang="ru-RU" dirty="0" smtClean="0"/>
              <a:t>, </a:t>
            </a:r>
            <a:r>
              <a:rPr lang="ru-RU" dirty="0" err="1" smtClean="0"/>
              <a:t>матеріали</a:t>
            </a:r>
            <a:r>
              <a:rPr lang="ru-RU" dirty="0" smtClean="0"/>
              <a:t>, </a:t>
            </a:r>
            <a:r>
              <a:rPr lang="ru-RU" dirty="0" err="1" smtClean="0"/>
              <a:t>моделі</a:t>
            </a:r>
            <a:r>
              <a:rPr lang="ru-RU" dirty="0" smtClean="0"/>
              <a:t>, </a:t>
            </a:r>
            <a:r>
              <a:rPr lang="ru-RU" dirty="0" err="1" smtClean="0"/>
              <a:t>Блупрінти</a:t>
            </a:r>
            <a:r>
              <a:rPr lang="ru-RU" dirty="0" smtClean="0"/>
              <a:t>, </a:t>
            </a:r>
            <a:r>
              <a:rPr lang="ru-RU" dirty="0" err="1" smtClean="0"/>
              <a:t>класи</a:t>
            </a:r>
            <a:r>
              <a:rPr lang="ru-RU" dirty="0" smtClean="0"/>
              <a:t> і так </a:t>
            </a:r>
            <a:r>
              <a:rPr lang="ru-RU" dirty="0" err="1" smtClean="0"/>
              <a:t>далі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Статікмеш</a:t>
            </a:r>
            <a:r>
              <a:rPr lang="ru-RU" dirty="0" smtClean="0"/>
              <a:t> </a:t>
            </a:r>
            <a:r>
              <a:rPr lang="en-US" i="1" dirty="0" err="1" smtClean="0"/>
              <a:t>Staticmesh</a:t>
            </a:r>
            <a:r>
              <a:rPr lang="en-US" dirty="0" smtClean="0"/>
              <a:t> </a:t>
            </a:r>
            <a:r>
              <a:rPr lang="ru-RU" dirty="0" err="1" smtClean="0"/>
              <a:t>Ассет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представляє</a:t>
            </a:r>
            <a:r>
              <a:rPr lang="ru-RU" dirty="0" smtClean="0"/>
              <a:t> 3х </a:t>
            </a:r>
            <a:r>
              <a:rPr lang="ru-RU" dirty="0" err="1" smtClean="0"/>
              <a:t>мірну</a:t>
            </a:r>
            <a:r>
              <a:rPr lang="ru-RU" dirty="0" smtClean="0"/>
              <a:t> </a:t>
            </a:r>
            <a:r>
              <a:rPr lang="ru-RU" dirty="0" err="1" smtClean="0"/>
              <a:t>статичну</a:t>
            </a:r>
            <a:r>
              <a:rPr lang="ru-RU" dirty="0" smtClean="0"/>
              <a:t> модель. </a:t>
            </a:r>
            <a:r>
              <a:rPr lang="ru-RU" dirty="0" err="1" smtClean="0"/>
              <a:t>Під</a:t>
            </a:r>
            <a:r>
              <a:rPr lang="ru-RU" dirty="0" smtClean="0"/>
              <a:t> статичною </a:t>
            </a:r>
            <a:r>
              <a:rPr lang="ru-RU" dirty="0" err="1" smtClean="0"/>
              <a:t>мається</a:t>
            </a:r>
            <a:r>
              <a:rPr lang="ru-RU" dirty="0" smtClean="0"/>
              <a:t> на </a:t>
            </a:r>
            <a:r>
              <a:rPr lang="ru-RU" dirty="0" err="1" smtClean="0"/>
              <a:t>увазі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вона не </a:t>
            </a:r>
            <a:r>
              <a:rPr lang="ru-RU" dirty="0" err="1" smtClean="0"/>
              <a:t>змінює</a:t>
            </a:r>
            <a:r>
              <a:rPr lang="ru-RU" dirty="0" smtClean="0"/>
              <a:t> свою форму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, без </a:t>
            </a:r>
            <a:r>
              <a:rPr lang="ru-RU" dirty="0" err="1" smtClean="0"/>
              <a:t>застосування</a:t>
            </a:r>
            <a:r>
              <a:rPr lang="ru-RU" dirty="0" smtClean="0"/>
              <a:t> будь-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додаткових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через </a:t>
            </a:r>
            <a:r>
              <a:rPr lang="ru-RU" dirty="0" err="1" smtClean="0"/>
              <a:t>матеріал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Скелеталмеш</a:t>
            </a:r>
            <a:r>
              <a:rPr lang="ru-RU" dirty="0" smtClean="0"/>
              <a:t> </a:t>
            </a:r>
            <a:r>
              <a:rPr lang="en-US" i="1" dirty="0" err="1" smtClean="0"/>
              <a:t>Skeletalmesh</a:t>
            </a:r>
            <a:r>
              <a:rPr lang="en-US" dirty="0" smtClean="0"/>
              <a:t> </a:t>
            </a:r>
            <a:r>
              <a:rPr lang="ru-RU" dirty="0" err="1" smtClean="0"/>
              <a:t>Ассет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3х </a:t>
            </a:r>
            <a:r>
              <a:rPr lang="ru-RU" dirty="0" err="1" smtClean="0"/>
              <a:t>мірну</a:t>
            </a:r>
            <a:r>
              <a:rPr lang="ru-RU" dirty="0" smtClean="0"/>
              <a:t> </a:t>
            </a:r>
            <a:r>
              <a:rPr lang="ru-RU" dirty="0" err="1" smtClean="0"/>
              <a:t>динамічну</a:t>
            </a:r>
            <a:r>
              <a:rPr lang="ru-RU" dirty="0" smtClean="0"/>
              <a:t> модель. Як правило, </a:t>
            </a:r>
            <a:r>
              <a:rPr lang="ru-RU" dirty="0" err="1" smtClean="0"/>
              <a:t>ця</a:t>
            </a:r>
            <a:r>
              <a:rPr lang="ru-RU" dirty="0" smtClean="0"/>
              <a:t> модель </a:t>
            </a:r>
            <a:r>
              <a:rPr lang="ru-RU" dirty="0" err="1" smtClean="0"/>
              <a:t>прив'язана</a:t>
            </a:r>
            <a:r>
              <a:rPr lang="ru-RU" dirty="0" smtClean="0"/>
              <a:t> до скелету,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управляється</a:t>
            </a:r>
            <a:r>
              <a:rPr lang="ru-RU" dirty="0" smtClean="0"/>
              <a:t> </a:t>
            </a:r>
            <a:r>
              <a:rPr lang="ru-RU" dirty="0" err="1" smtClean="0"/>
              <a:t>анімаціями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анімаційних</a:t>
            </a:r>
            <a:r>
              <a:rPr lang="ru-RU" dirty="0" smtClean="0"/>
              <a:t> </a:t>
            </a:r>
            <a:r>
              <a:rPr lang="ru-RU" dirty="0" err="1" smtClean="0"/>
              <a:t>блупрінтамі</a:t>
            </a:r>
            <a:r>
              <a:rPr lang="ru-RU" dirty="0" smtClean="0"/>
              <a:t>. Так само </a:t>
            </a:r>
            <a:r>
              <a:rPr lang="ru-RU" dirty="0" err="1" smtClean="0"/>
              <a:t>може</a:t>
            </a:r>
            <a:r>
              <a:rPr lang="ru-RU" dirty="0" smtClean="0"/>
              <a:t> не </a:t>
            </a:r>
            <a:r>
              <a:rPr lang="ru-RU" dirty="0" err="1" smtClean="0"/>
              <a:t>містити</a:t>
            </a:r>
            <a:r>
              <a:rPr lang="ru-RU" dirty="0" smtClean="0"/>
              <a:t> скелет, але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підтримувати</a:t>
            </a:r>
            <a:r>
              <a:rPr lang="ru-RU" dirty="0" smtClean="0"/>
              <a:t> </a:t>
            </a:r>
            <a:r>
              <a:rPr lang="ru-RU" dirty="0" err="1" smtClean="0"/>
              <a:t>деформацію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 через </a:t>
            </a:r>
            <a:r>
              <a:rPr lang="en-US" dirty="0" smtClean="0"/>
              <a:t>Morph Target).</a:t>
            </a:r>
          </a:p>
          <a:p>
            <a:r>
              <a:rPr lang="ru-RU" dirty="0" smtClean="0"/>
              <a:t>Текстура </a:t>
            </a:r>
            <a:r>
              <a:rPr lang="en-US" i="1" dirty="0" smtClean="0"/>
              <a:t>Texture</a:t>
            </a:r>
            <a:r>
              <a:rPr lang="en-US" dirty="0" smtClean="0"/>
              <a:t> </a:t>
            </a:r>
            <a:r>
              <a:rPr lang="ru-RU" dirty="0" err="1" smtClean="0"/>
              <a:t>Ассет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2х </a:t>
            </a:r>
            <a:r>
              <a:rPr lang="ru-RU" dirty="0" err="1" smtClean="0"/>
              <a:t>мірну</a:t>
            </a:r>
            <a:r>
              <a:rPr lang="ru-RU" dirty="0" smtClean="0"/>
              <a:t> текстуру (</a:t>
            </a:r>
            <a:r>
              <a:rPr lang="ru-RU" dirty="0" err="1" smtClean="0"/>
              <a:t>графічне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).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текстури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для </a:t>
            </a:r>
            <a:r>
              <a:rPr lang="ru-RU" dirty="0" err="1" smtClean="0"/>
              <a:t>додання</a:t>
            </a:r>
            <a:r>
              <a:rPr lang="ru-RU" dirty="0" smtClean="0"/>
              <a:t> моделям </a:t>
            </a:r>
            <a:r>
              <a:rPr lang="ru-RU" dirty="0" err="1" smtClean="0"/>
              <a:t>кольору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для </a:t>
            </a:r>
            <a:r>
              <a:rPr lang="ru-RU" dirty="0" err="1" smtClean="0"/>
              <a:t>інтерфейсу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Матеріал</a:t>
            </a:r>
            <a:r>
              <a:rPr lang="ru-RU" dirty="0" smtClean="0"/>
              <a:t> </a:t>
            </a:r>
            <a:r>
              <a:rPr lang="en-US" i="1" dirty="0" smtClean="0"/>
              <a:t>Material</a:t>
            </a:r>
            <a:r>
              <a:rPr lang="en-US" dirty="0" smtClean="0"/>
              <a:t> </a:t>
            </a:r>
            <a:r>
              <a:rPr lang="ru-RU" dirty="0" err="1" smtClean="0"/>
              <a:t>Ассет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потрібен</a:t>
            </a:r>
            <a:r>
              <a:rPr lang="ru-RU" dirty="0" smtClean="0"/>
              <a:t> 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надати</a:t>
            </a:r>
            <a:r>
              <a:rPr lang="ru-RU" dirty="0" smtClean="0"/>
              <a:t> мешам </a:t>
            </a:r>
            <a:r>
              <a:rPr lang="ru-RU" dirty="0" err="1" smtClean="0"/>
              <a:t>особливий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. В тому </a:t>
            </a:r>
            <a:r>
              <a:rPr lang="ru-RU" dirty="0" err="1" smtClean="0"/>
              <a:t>числі</a:t>
            </a:r>
            <a:r>
              <a:rPr lang="ru-RU" dirty="0" smtClean="0"/>
              <a:t>, </a:t>
            </a:r>
            <a:r>
              <a:rPr lang="ru-RU" dirty="0" err="1" smtClean="0"/>
              <a:t>необхідний</a:t>
            </a:r>
            <a:r>
              <a:rPr lang="ru-RU" dirty="0" smtClean="0"/>
              <a:t> для </a:t>
            </a:r>
            <a:r>
              <a:rPr lang="ru-RU" dirty="0" err="1" smtClean="0"/>
              <a:t>накладення</a:t>
            </a:r>
            <a:r>
              <a:rPr lang="ru-RU" dirty="0" smtClean="0"/>
              <a:t> </a:t>
            </a:r>
            <a:r>
              <a:rPr lang="ru-RU" dirty="0" err="1" smtClean="0"/>
              <a:t>текстури</a:t>
            </a:r>
            <a:r>
              <a:rPr lang="ru-RU" dirty="0" smtClean="0"/>
              <a:t> на Меш. </a:t>
            </a:r>
            <a:r>
              <a:rPr lang="ru-RU" dirty="0" err="1" smtClean="0"/>
              <a:t>Матеріал</a:t>
            </a:r>
            <a:r>
              <a:rPr lang="ru-RU" dirty="0" smtClean="0"/>
              <a:t> </a:t>
            </a:r>
            <a:r>
              <a:rPr lang="ru-RU" dirty="0" err="1" smtClean="0"/>
              <a:t>визначає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dirty="0" smtClean="0"/>
              <a:t>, але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блиску</a:t>
            </a:r>
            <a:r>
              <a:rPr lang="ru-RU" dirty="0" smtClean="0"/>
              <a:t>, </a:t>
            </a:r>
            <a:r>
              <a:rPr lang="ru-RU" dirty="0" err="1" smtClean="0"/>
              <a:t>металеві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, </a:t>
            </a:r>
            <a:r>
              <a:rPr lang="ru-RU" dirty="0" err="1" smtClean="0"/>
              <a:t>рельєфність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473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Launcher</a:t>
            </a:r>
          </a:p>
          <a:p>
            <a:r>
              <a:rPr lang="ru-RU" dirty="0" err="1" smtClean="0"/>
              <a:t>Лаунчер</a:t>
            </a:r>
            <a:r>
              <a:rPr lang="ru-RU" dirty="0" smtClean="0"/>
              <a:t> </a:t>
            </a:r>
            <a:r>
              <a:rPr lang="en-US" i="1" dirty="0" smtClean="0"/>
              <a:t>Launcher</a:t>
            </a:r>
            <a:r>
              <a:rPr lang="en-US" dirty="0" smtClean="0"/>
              <a:t> </a:t>
            </a:r>
            <a:r>
              <a:rPr lang="ru-RU" dirty="0" err="1" smtClean="0"/>
              <a:t>Окрема</a:t>
            </a:r>
            <a:r>
              <a:rPr lang="ru-RU" dirty="0" smtClean="0"/>
              <a:t> </a:t>
            </a:r>
            <a:r>
              <a:rPr lang="ru-RU" dirty="0" err="1" smtClean="0"/>
              <a:t>програма</a:t>
            </a:r>
            <a:r>
              <a:rPr lang="ru-RU" dirty="0" smtClean="0"/>
              <a:t>, яка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зручний</a:t>
            </a:r>
            <a:r>
              <a:rPr lang="ru-RU" dirty="0" smtClean="0"/>
              <a:t> доступ до </a:t>
            </a:r>
            <a:r>
              <a:rPr lang="ru-RU" dirty="0" err="1" smtClean="0"/>
              <a:t>скачаних</a:t>
            </a:r>
            <a:r>
              <a:rPr lang="ru-RU" dirty="0" smtClean="0"/>
              <a:t> </a:t>
            </a:r>
            <a:r>
              <a:rPr lang="ru-RU" dirty="0" err="1" smtClean="0"/>
              <a:t>версій</a:t>
            </a:r>
            <a:r>
              <a:rPr lang="ru-RU" dirty="0" smtClean="0"/>
              <a:t> </a:t>
            </a:r>
            <a:r>
              <a:rPr lang="en-US" dirty="0" smtClean="0"/>
              <a:t>UE4, </a:t>
            </a:r>
            <a:r>
              <a:rPr lang="ru-RU" dirty="0" smtClean="0"/>
              <a:t>до </a:t>
            </a:r>
            <a:r>
              <a:rPr lang="ru-RU" dirty="0" err="1" smtClean="0"/>
              <a:t>проектів</a:t>
            </a:r>
            <a:r>
              <a:rPr lang="ru-RU" dirty="0" smtClean="0"/>
              <a:t>, і </a:t>
            </a:r>
            <a:r>
              <a:rPr lang="ru-RU" dirty="0" err="1" smtClean="0"/>
              <a:t>також</a:t>
            </a:r>
            <a:r>
              <a:rPr lang="ru-RU" dirty="0" smtClean="0"/>
              <a:t> до </a:t>
            </a:r>
            <a:r>
              <a:rPr lang="en-US" dirty="0" smtClean="0"/>
              <a:t>Marketplace, </a:t>
            </a:r>
            <a:r>
              <a:rPr lang="ru-RU" dirty="0" smtClean="0"/>
              <a:t>де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придбати</a:t>
            </a:r>
            <a:r>
              <a:rPr lang="ru-RU" dirty="0" smtClean="0"/>
              <a:t> будь-</a:t>
            </a:r>
            <a:r>
              <a:rPr lang="ru-RU" dirty="0" err="1" smtClean="0"/>
              <a:t>який</a:t>
            </a:r>
            <a:r>
              <a:rPr lang="ru-RU" dirty="0" smtClean="0"/>
              <a:t> Контент для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проектів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Маркет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Магазин </a:t>
            </a:r>
            <a:r>
              <a:rPr lang="en-US" i="1" dirty="0" smtClean="0"/>
              <a:t>Marketplace</a:t>
            </a:r>
            <a:r>
              <a:rPr lang="en-US" dirty="0" smtClean="0"/>
              <a:t> </a:t>
            </a:r>
            <a:r>
              <a:rPr lang="ru-RU" dirty="0" err="1" smtClean="0"/>
              <a:t>Торговий</a:t>
            </a:r>
            <a:r>
              <a:rPr lang="ru-RU" dirty="0" smtClean="0"/>
              <a:t> </a:t>
            </a:r>
            <a:r>
              <a:rPr lang="ru-RU" dirty="0" err="1" smtClean="0"/>
              <a:t>майданчик</a:t>
            </a:r>
            <a:r>
              <a:rPr lang="ru-RU" dirty="0" smtClean="0"/>
              <a:t>, де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придбати</a:t>
            </a:r>
            <a:r>
              <a:rPr lang="ru-RU" dirty="0" smtClean="0"/>
              <a:t> контент для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проектів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Бібліотека</a:t>
            </a:r>
            <a:r>
              <a:rPr lang="ru-RU" dirty="0" smtClean="0"/>
              <a:t> </a:t>
            </a:r>
            <a:r>
              <a:rPr lang="en-US" i="1" dirty="0" smtClean="0"/>
              <a:t>Library</a:t>
            </a:r>
            <a:r>
              <a:rPr lang="en-US" dirty="0" smtClean="0"/>
              <a:t> </a:t>
            </a:r>
            <a:r>
              <a:rPr lang="ru-RU" dirty="0" err="1" smtClean="0"/>
              <a:t>Розділ</a:t>
            </a:r>
            <a:r>
              <a:rPr lang="ru-RU" dirty="0" smtClean="0"/>
              <a:t> в </a:t>
            </a:r>
            <a:r>
              <a:rPr lang="ru-RU" dirty="0" err="1" smtClean="0"/>
              <a:t>лаунчер</a:t>
            </a:r>
            <a:r>
              <a:rPr lang="ru-RU" dirty="0" smtClean="0"/>
              <a:t>, де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список ваших </a:t>
            </a:r>
            <a:r>
              <a:rPr lang="ru-RU" dirty="0" err="1" smtClean="0"/>
              <a:t>створених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скачених</a:t>
            </a:r>
            <a:r>
              <a:rPr lang="ru-RU" dirty="0" smtClean="0"/>
              <a:t> </a:t>
            </a:r>
            <a:r>
              <a:rPr lang="ru-RU" dirty="0" err="1" smtClean="0"/>
              <a:t>проектів</a:t>
            </a:r>
            <a:r>
              <a:rPr lang="ru-RU" dirty="0" smtClean="0"/>
              <a:t>. Так само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розділі</a:t>
            </a:r>
            <a:r>
              <a:rPr lang="ru-RU" dirty="0" smtClean="0"/>
              <a:t> </a:t>
            </a:r>
            <a:r>
              <a:rPr lang="ru-RU" dirty="0" err="1" smtClean="0"/>
              <a:t>відображається</a:t>
            </a:r>
            <a:r>
              <a:rPr lang="ru-RU" dirty="0" smtClean="0"/>
              <a:t> список </a:t>
            </a:r>
            <a:r>
              <a:rPr lang="ru-RU" dirty="0" err="1" smtClean="0"/>
              <a:t>встановлених</a:t>
            </a:r>
            <a:r>
              <a:rPr lang="ru-RU" dirty="0" smtClean="0"/>
              <a:t> </a:t>
            </a:r>
            <a:r>
              <a:rPr lang="ru-RU" dirty="0" err="1" smtClean="0"/>
              <a:t>версій</a:t>
            </a:r>
            <a:r>
              <a:rPr lang="ru-RU" dirty="0" smtClean="0"/>
              <a:t> </a:t>
            </a:r>
            <a:r>
              <a:rPr lang="en-US" dirty="0" smtClean="0"/>
              <a:t>Unreal Engine 4. </a:t>
            </a:r>
            <a:r>
              <a:rPr lang="ru-RU" dirty="0" smtClean="0"/>
              <a:t>В </a:t>
            </a:r>
            <a:r>
              <a:rPr lang="ru-RU" dirty="0" err="1" smtClean="0"/>
              <a:t>даному</a:t>
            </a:r>
            <a:r>
              <a:rPr lang="ru-RU" dirty="0" smtClean="0"/>
              <a:t> </a:t>
            </a:r>
            <a:r>
              <a:rPr lang="ru-RU" dirty="0" err="1" smtClean="0"/>
              <a:t>розділі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проводиться </a:t>
            </a:r>
            <a:r>
              <a:rPr lang="ru-RU" dirty="0" err="1" smtClean="0"/>
              <a:t>завантаження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версій</a:t>
            </a:r>
            <a:r>
              <a:rPr lang="ru-RU" dirty="0" smtClean="0"/>
              <a:t> </a:t>
            </a:r>
            <a:r>
              <a:rPr lang="en-US" dirty="0" smtClean="0"/>
              <a:t>UE4 </a:t>
            </a:r>
            <a:r>
              <a:rPr lang="ru-RU" dirty="0" smtClean="0"/>
              <a:t>і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оновлень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Розділ</a:t>
            </a:r>
            <a:r>
              <a:rPr lang="ru-RU" dirty="0" smtClean="0"/>
              <a:t> </a:t>
            </a:r>
            <a:r>
              <a:rPr lang="en-US" i="1" dirty="0" smtClean="0"/>
              <a:t>Learn</a:t>
            </a:r>
            <a:r>
              <a:rPr lang="en-US" dirty="0" smtClean="0"/>
              <a:t> </a:t>
            </a:r>
            <a:r>
              <a:rPr lang="en-US" dirty="0" err="1" smtClean="0"/>
              <a:t>Learn</a:t>
            </a:r>
            <a:r>
              <a:rPr lang="en-US" dirty="0" smtClean="0"/>
              <a:t> </a:t>
            </a:r>
            <a:r>
              <a:rPr lang="ru-RU" dirty="0" err="1" smtClean="0"/>
              <a:t>Розділ</a:t>
            </a:r>
            <a:r>
              <a:rPr lang="ru-RU" dirty="0" smtClean="0"/>
              <a:t> в </a:t>
            </a:r>
            <a:r>
              <a:rPr lang="ru-RU" dirty="0" err="1" smtClean="0"/>
              <a:t>лаунчер</a:t>
            </a:r>
            <a:r>
              <a:rPr lang="ru-RU" dirty="0" smtClean="0"/>
              <a:t>, де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</a:t>
            </a:r>
            <a:r>
              <a:rPr lang="ru-RU" dirty="0" err="1" smtClean="0"/>
              <a:t>посилання</a:t>
            </a:r>
            <a:r>
              <a:rPr lang="ru-RU" dirty="0" smtClean="0"/>
              <a:t> на уроки,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демонстраційні</a:t>
            </a:r>
            <a:r>
              <a:rPr lang="ru-RU" dirty="0" smtClean="0"/>
              <a:t> </a:t>
            </a:r>
            <a:r>
              <a:rPr lang="ru-RU" dirty="0" err="1" smtClean="0"/>
              <a:t>проекти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призначені</a:t>
            </a:r>
            <a:r>
              <a:rPr lang="ru-RU" dirty="0" smtClean="0"/>
              <a:t> для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en-US" dirty="0" smtClean="0"/>
              <a:t>UE4 </a:t>
            </a:r>
            <a:r>
              <a:rPr lang="ru-RU" dirty="0" smtClean="0"/>
              <a:t>і </a:t>
            </a:r>
            <a:r>
              <a:rPr lang="ru-RU" dirty="0" err="1" smtClean="0"/>
              <a:t>демонстрації</a:t>
            </a:r>
            <a:r>
              <a:rPr lang="ru-RU" dirty="0" smtClean="0"/>
              <a:t> </a:t>
            </a:r>
            <a:r>
              <a:rPr lang="ru-RU" dirty="0" err="1" smtClean="0"/>
              <a:t>можливостей</a:t>
            </a:r>
            <a:r>
              <a:rPr lang="ru-RU" dirty="0" smtClean="0"/>
              <a:t> движка.</a:t>
            </a:r>
            <a:endParaRPr lang="en-US" dirty="0" smtClean="0"/>
          </a:p>
          <a:p>
            <a:endParaRPr lang="en-US" dirty="0" smtClean="0"/>
          </a:p>
          <a:p>
            <a:r>
              <a:rPr lang="ru-RU" b="1" dirty="0" err="1" smtClean="0"/>
              <a:t>Блупринт</a:t>
            </a:r>
            <a:r>
              <a:rPr lang="ru-RU" dirty="0" smtClean="0"/>
              <a:t> </a:t>
            </a:r>
            <a:r>
              <a:rPr lang="en-US" i="1" dirty="0" smtClean="0"/>
              <a:t>Blueprint</a:t>
            </a:r>
            <a:r>
              <a:rPr lang="en-US" dirty="0" smtClean="0"/>
              <a:t> 1) </a:t>
            </a:r>
            <a:r>
              <a:rPr lang="ru-RU" dirty="0" err="1" smtClean="0"/>
              <a:t>Візуальна</a:t>
            </a:r>
            <a:r>
              <a:rPr lang="ru-RU" dirty="0" smtClean="0"/>
              <a:t> система </a:t>
            </a:r>
            <a:r>
              <a:rPr lang="ru-RU" dirty="0" err="1" smtClean="0"/>
              <a:t>написання</a:t>
            </a:r>
            <a:r>
              <a:rPr lang="ru-RU" dirty="0" smtClean="0"/>
              <a:t> </a:t>
            </a:r>
            <a:r>
              <a:rPr lang="ru-RU" dirty="0" err="1" smtClean="0"/>
              <a:t>ігрової</a:t>
            </a:r>
            <a:r>
              <a:rPr lang="ru-RU" dirty="0" smtClean="0"/>
              <a:t> </a:t>
            </a:r>
            <a:r>
              <a:rPr lang="ru-RU" dirty="0" err="1" smtClean="0"/>
              <a:t>логіки</a:t>
            </a:r>
            <a:r>
              <a:rPr lang="ru-RU" dirty="0" smtClean="0"/>
              <a:t> в </a:t>
            </a:r>
            <a:r>
              <a:rPr lang="en-US" dirty="0" smtClean="0"/>
              <a:t>UE4.</a:t>
            </a:r>
            <a:r>
              <a:rPr lang="uk-UA" baseline="0" dirty="0" smtClean="0"/>
              <a:t> </a:t>
            </a:r>
            <a:r>
              <a:rPr lang="en-US" dirty="0" smtClean="0"/>
              <a:t>2) </a:t>
            </a:r>
            <a:r>
              <a:rPr lang="ru-RU" dirty="0" smtClean="0"/>
              <a:t>Отдельный </a:t>
            </a:r>
            <a:r>
              <a:rPr lang="ru-RU" dirty="0" err="1" smtClean="0"/>
              <a:t>Ассет</a:t>
            </a:r>
            <a:r>
              <a:rPr lang="ru-RU" dirty="0" smtClean="0"/>
              <a:t> типа </a:t>
            </a:r>
            <a:r>
              <a:rPr lang="en-US" dirty="0" smtClean="0"/>
              <a:t>Blueprint.</a:t>
            </a:r>
          </a:p>
          <a:p>
            <a:r>
              <a:rPr lang="ru-RU" dirty="0" err="1" smtClean="0"/>
              <a:t>Компіляція</a:t>
            </a:r>
            <a:r>
              <a:rPr lang="ru-RU" dirty="0" smtClean="0"/>
              <a:t> </a:t>
            </a:r>
            <a:r>
              <a:rPr lang="en-US" i="1" dirty="0" smtClean="0"/>
              <a:t>Compile</a:t>
            </a:r>
            <a:r>
              <a:rPr lang="en-US" dirty="0" smtClean="0"/>
              <a:t> </a:t>
            </a:r>
            <a:r>
              <a:rPr lang="ru-RU" dirty="0" err="1" smtClean="0"/>
              <a:t>Компіляція</a:t>
            </a:r>
            <a:r>
              <a:rPr lang="ru-RU" dirty="0" smtClean="0"/>
              <a:t> </a:t>
            </a:r>
            <a:r>
              <a:rPr lang="ru-RU" dirty="0" err="1" smtClean="0"/>
              <a:t>блупринта</a:t>
            </a:r>
            <a:r>
              <a:rPr lang="ru-RU" dirty="0" smtClean="0"/>
              <a:t> у </a:t>
            </a:r>
            <a:r>
              <a:rPr lang="ru-RU" dirty="0" err="1" smtClean="0"/>
              <a:t>зрозумілий</a:t>
            </a:r>
            <a:r>
              <a:rPr lang="ru-RU" dirty="0" smtClean="0"/>
              <a:t> для </a:t>
            </a:r>
            <a:r>
              <a:rPr lang="ru-RU" dirty="0" err="1" smtClean="0"/>
              <a:t>виконання</a:t>
            </a:r>
            <a:r>
              <a:rPr lang="ru-RU" dirty="0" smtClean="0"/>
              <a:t> вид (С ++ код, з </a:t>
            </a:r>
            <a:r>
              <a:rPr lang="ru-RU" dirty="0" err="1" smtClean="0"/>
              <a:t>яким</a:t>
            </a:r>
            <a:r>
              <a:rPr lang="ru-RU" dirty="0" smtClean="0"/>
              <a:t> потом </a:t>
            </a:r>
            <a:r>
              <a:rPr lang="ru-RU" dirty="0" err="1" smtClean="0"/>
              <a:t>працює</a:t>
            </a:r>
            <a:r>
              <a:rPr lang="ru-RU" dirty="0" smtClean="0"/>
              <a:t> ваш ПК).</a:t>
            </a:r>
          </a:p>
          <a:p>
            <a:r>
              <a:rPr lang="ru-RU" dirty="0" smtClean="0"/>
              <a:t>1) Блок</a:t>
            </a:r>
            <a:r>
              <a:rPr lang="ru-RU" baseline="0" dirty="0" smtClean="0"/>
              <a:t> </a:t>
            </a:r>
            <a:r>
              <a:rPr lang="ru-RU" dirty="0" smtClean="0"/>
              <a:t>2) </a:t>
            </a:r>
            <a:r>
              <a:rPr lang="ru-RU" dirty="0" err="1" smtClean="0"/>
              <a:t>Нода</a:t>
            </a:r>
            <a:r>
              <a:rPr lang="ru-RU" dirty="0" smtClean="0"/>
              <a:t>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</a:t>
            </a:r>
            <a:r>
              <a:rPr lang="ru-RU" dirty="0" smtClean="0"/>
              <a:t> </a:t>
            </a:r>
            <a:r>
              <a:rPr lang="ru-RU" dirty="0" err="1" smtClean="0"/>
              <a:t>Елемент</a:t>
            </a:r>
            <a:r>
              <a:rPr lang="ru-RU" dirty="0" smtClean="0"/>
              <a:t> </a:t>
            </a:r>
            <a:r>
              <a:rPr lang="ru-RU" dirty="0" err="1" smtClean="0"/>
              <a:t>логічної</a:t>
            </a:r>
            <a:r>
              <a:rPr lang="ru-RU" dirty="0" smtClean="0"/>
              <a:t> </a:t>
            </a:r>
            <a:r>
              <a:rPr lang="ru-RU" dirty="0" err="1" smtClean="0"/>
              <a:t>послідовності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у </a:t>
            </a:r>
            <a:r>
              <a:rPr lang="ru-RU" dirty="0" err="1" smtClean="0"/>
              <a:t>сукупності</a:t>
            </a:r>
            <a:r>
              <a:rPr lang="ru-RU" dirty="0" smtClean="0"/>
              <a:t> з </a:t>
            </a:r>
            <a:r>
              <a:rPr lang="ru-RU" dirty="0" err="1" smtClean="0"/>
              <a:t>іншими</a:t>
            </a:r>
            <a:r>
              <a:rPr lang="ru-RU" dirty="0" smtClean="0"/>
              <a:t> блоками, </a:t>
            </a:r>
            <a:r>
              <a:rPr lang="ru-RU" dirty="0" err="1" smtClean="0"/>
              <a:t>змушує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скрипт і </a:t>
            </a:r>
            <a:r>
              <a:rPr lang="ru-RU" dirty="0" err="1" smtClean="0"/>
              <a:t>виробляє</a:t>
            </a:r>
            <a:r>
              <a:rPr lang="ru-RU" dirty="0" smtClean="0"/>
              <a:t> яку-</a:t>
            </a:r>
            <a:r>
              <a:rPr lang="ru-RU" dirty="0" err="1" smtClean="0"/>
              <a:t>небудь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. </a:t>
            </a:r>
            <a:r>
              <a:rPr lang="uk-UA" dirty="0" smtClean="0"/>
              <a:t>Зазвичай,</a:t>
            </a:r>
            <a:r>
              <a:rPr lang="ru-RU" dirty="0" smtClean="0"/>
              <a:t> Блок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функція</a:t>
            </a:r>
            <a:r>
              <a:rPr lang="ru-RU" dirty="0" smtClean="0"/>
              <a:t>, яка </a:t>
            </a:r>
            <a:r>
              <a:rPr lang="ru-RU" dirty="0" err="1" smtClean="0"/>
              <a:t>виконує</a:t>
            </a:r>
            <a:r>
              <a:rPr lang="ru-RU" dirty="0" smtClean="0"/>
              <a:t> </a:t>
            </a:r>
            <a:r>
              <a:rPr lang="ru-RU" dirty="0" err="1" smtClean="0"/>
              <a:t>що-небудь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математичне</a:t>
            </a:r>
            <a:r>
              <a:rPr lang="ru-RU" dirty="0" smtClean="0"/>
              <a:t> </a:t>
            </a:r>
            <a:r>
              <a:rPr lang="ru-RU" dirty="0" err="1" smtClean="0"/>
              <a:t>вираження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виробляє</a:t>
            </a:r>
            <a:r>
              <a:rPr lang="ru-RU" dirty="0" smtClean="0"/>
              <a:t> яку-</a:t>
            </a:r>
            <a:r>
              <a:rPr lang="ru-RU" dirty="0" err="1" smtClean="0"/>
              <a:t>небудь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 з </a:t>
            </a:r>
            <a:r>
              <a:rPr lang="ru-RU" dirty="0" err="1" smtClean="0"/>
              <a:t>інформацією</a:t>
            </a:r>
            <a:r>
              <a:rPr lang="ru-RU" dirty="0" smtClean="0"/>
              <a:t>. </a:t>
            </a:r>
          </a:p>
          <a:p>
            <a:r>
              <a:rPr lang="uk-UA" dirty="0" smtClean="0"/>
              <a:t>Контакт </a:t>
            </a:r>
            <a:r>
              <a:rPr lang="en-US" i="1" dirty="0" smtClean="0"/>
              <a:t>Pin</a:t>
            </a:r>
            <a:r>
              <a:rPr lang="en-US" dirty="0" smtClean="0"/>
              <a:t> </a:t>
            </a:r>
            <a:r>
              <a:rPr lang="ru-RU" dirty="0" err="1" smtClean="0"/>
              <a:t>Елемент</a:t>
            </a:r>
            <a:r>
              <a:rPr lang="ru-RU" dirty="0" smtClean="0"/>
              <a:t> блоку, </a:t>
            </a:r>
            <a:r>
              <a:rPr lang="ru-RU" dirty="0" err="1" smtClean="0"/>
              <a:t>який</a:t>
            </a:r>
            <a:r>
              <a:rPr lang="ru-RU" dirty="0" smtClean="0"/>
              <a:t> служить для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з'єднання</a:t>
            </a:r>
            <a:r>
              <a:rPr lang="ru-RU" dirty="0" smtClean="0"/>
              <a:t> з </a:t>
            </a:r>
            <a:r>
              <a:rPr lang="ru-RU" dirty="0" err="1" smtClean="0"/>
              <a:t>іншими</a:t>
            </a:r>
            <a:r>
              <a:rPr lang="ru-RU" dirty="0" smtClean="0"/>
              <a:t>. Як правило, </a:t>
            </a:r>
            <a:r>
              <a:rPr lang="ru-RU" dirty="0" err="1" smtClean="0"/>
              <a:t>існує</a:t>
            </a:r>
            <a:r>
              <a:rPr lang="ru-RU" dirty="0" smtClean="0"/>
              <a:t> два типу </a:t>
            </a:r>
            <a:r>
              <a:rPr lang="ru-RU" dirty="0" err="1" smtClean="0"/>
              <a:t>контактів</a:t>
            </a:r>
            <a:r>
              <a:rPr lang="ru-RU" dirty="0" smtClean="0"/>
              <a:t>: </a:t>
            </a:r>
            <a:r>
              <a:rPr lang="ru-RU" dirty="0" err="1" smtClean="0"/>
              <a:t>вхід</a:t>
            </a:r>
            <a:r>
              <a:rPr lang="ru-RU" dirty="0" smtClean="0"/>
              <a:t> і </a:t>
            </a:r>
            <a:r>
              <a:rPr lang="ru-RU" dirty="0" err="1" smtClean="0"/>
              <a:t>вихід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Змінна</a:t>
            </a:r>
            <a:r>
              <a:rPr lang="ru-RU" dirty="0" smtClean="0"/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Variable/</a:t>
            </a:r>
            <a:r>
              <a:rPr lang="en-US" i="1" dirty="0" err="1" smtClean="0"/>
              <a:t>Var</a:t>
            </a:r>
            <a:r>
              <a:rPr lang="en-US" i="1" dirty="0" smtClean="0"/>
              <a:t> </a:t>
            </a:r>
            <a:r>
              <a:rPr lang="ru-RU" dirty="0" err="1" smtClean="0"/>
              <a:t>Спеціальний</a:t>
            </a:r>
            <a:r>
              <a:rPr lang="ru-RU" dirty="0" smtClean="0"/>
              <a:t> </a:t>
            </a:r>
            <a:r>
              <a:rPr lang="ru-RU" dirty="0" err="1" smtClean="0"/>
              <a:t>елемент</a:t>
            </a:r>
            <a:r>
              <a:rPr lang="ru-RU" dirty="0" smtClean="0"/>
              <a:t> </a:t>
            </a:r>
            <a:r>
              <a:rPr lang="ru-RU" dirty="0" err="1" smtClean="0"/>
              <a:t>логіки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зберігання</a:t>
            </a:r>
            <a:r>
              <a:rPr lang="ru-RU" dirty="0" smtClean="0"/>
              <a:t> будь-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для </a:t>
            </a:r>
            <a:r>
              <a:rPr lang="ru-RU" dirty="0" err="1" smtClean="0"/>
              <a:t>подальшого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в </a:t>
            </a:r>
            <a:r>
              <a:rPr lang="ru-RU" dirty="0" err="1" smtClean="0"/>
              <a:t>іншій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логіки</a:t>
            </a:r>
            <a:r>
              <a:rPr lang="ru-RU" dirty="0" smtClean="0"/>
              <a:t>. </a:t>
            </a:r>
            <a:r>
              <a:rPr lang="ru-RU" dirty="0" err="1" smtClean="0"/>
              <a:t>Змінні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, але і тип,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визначає</a:t>
            </a:r>
            <a:r>
              <a:rPr lang="ru-RU" dirty="0" smtClean="0"/>
              <a:t>, яке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(</a:t>
            </a:r>
            <a:r>
              <a:rPr lang="ru-RU" dirty="0" err="1" smtClean="0"/>
              <a:t>числовий</a:t>
            </a:r>
            <a:r>
              <a:rPr lang="ru-RU" dirty="0" smtClean="0"/>
              <a:t>, </a:t>
            </a:r>
            <a:r>
              <a:rPr lang="ru-RU" dirty="0" err="1" smtClean="0"/>
              <a:t>текстовий</a:t>
            </a:r>
            <a:r>
              <a:rPr lang="ru-RU" dirty="0" smtClean="0"/>
              <a:t>, </a:t>
            </a:r>
            <a:r>
              <a:rPr lang="ru-RU" dirty="0" err="1" smtClean="0"/>
              <a:t>об'єктний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Функція</a:t>
            </a:r>
            <a:r>
              <a:rPr lang="ru-RU" dirty="0" smtClean="0"/>
              <a:t>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</a:t>
            </a:r>
            <a:r>
              <a:rPr lang="ru-RU" dirty="0" smtClean="0"/>
              <a:t> </a:t>
            </a:r>
            <a:r>
              <a:rPr lang="ru-RU" dirty="0" err="1" smtClean="0"/>
              <a:t>Функція</a:t>
            </a:r>
            <a:r>
              <a:rPr lang="ru-RU" dirty="0" smtClean="0"/>
              <a:t> </a:t>
            </a:r>
            <a:r>
              <a:rPr lang="ru-RU" dirty="0" err="1" smtClean="0"/>
              <a:t>підтримує</a:t>
            </a:r>
            <a:r>
              <a:rPr lang="ru-RU" dirty="0" smtClean="0"/>
              <a:t> будь-яку </a:t>
            </a:r>
            <a:r>
              <a:rPr lang="ru-RU" dirty="0" err="1" smtClean="0"/>
              <a:t>логіку</a:t>
            </a:r>
            <a:r>
              <a:rPr lang="ru-RU" dirty="0" smtClean="0"/>
              <a:t>, яку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одного блоку (при </a:t>
            </a:r>
            <a:r>
              <a:rPr lang="ru-RU" dirty="0" err="1" smtClean="0"/>
              <a:t>виклику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буде </a:t>
            </a:r>
            <a:r>
              <a:rPr lang="ru-RU" dirty="0" err="1" smtClean="0"/>
              <a:t>виконано</a:t>
            </a:r>
            <a:r>
              <a:rPr lang="ru-RU" dirty="0" smtClean="0"/>
              <a:t> </a:t>
            </a:r>
            <a:r>
              <a:rPr lang="ru-RU" dirty="0" err="1" smtClean="0"/>
              <a:t>логіка</a:t>
            </a:r>
            <a:r>
              <a:rPr lang="ru-RU" dirty="0" smtClean="0"/>
              <a:t> в </a:t>
            </a:r>
            <a:r>
              <a:rPr lang="ru-RU" dirty="0" err="1" smtClean="0"/>
              <a:t>функціі</a:t>
            </a:r>
            <a:r>
              <a:rPr lang="ru-RU" dirty="0" smtClean="0"/>
              <a:t>). По </a:t>
            </a:r>
            <a:r>
              <a:rPr lang="ru-RU" dirty="0" err="1" smtClean="0"/>
              <a:t>суті</a:t>
            </a:r>
            <a:r>
              <a:rPr lang="ru-RU" dirty="0" smtClean="0"/>
              <a:t>, </a:t>
            </a:r>
            <a:r>
              <a:rPr lang="ru-RU" dirty="0" err="1" smtClean="0"/>
              <a:t>майже</a:t>
            </a:r>
            <a:r>
              <a:rPr lang="ru-RU" dirty="0" smtClean="0"/>
              <a:t> будь-</a:t>
            </a:r>
            <a:r>
              <a:rPr lang="ru-RU" dirty="0" err="1" smtClean="0"/>
              <a:t>який</a:t>
            </a:r>
            <a:r>
              <a:rPr lang="ru-RU" dirty="0" smtClean="0"/>
              <a:t> блок в </a:t>
            </a:r>
            <a:r>
              <a:rPr lang="ru-RU" dirty="0" err="1" smtClean="0"/>
              <a:t>Блупринтах</a:t>
            </a:r>
            <a:r>
              <a:rPr lang="ru-RU" dirty="0" smtClean="0"/>
              <a:t> є </a:t>
            </a:r>
            <a:r>
              <a:rPr lang="ru-RU" dirty="0" err="1" smtClean="0"/>
              <a:t>функцією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Макро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Macro</a:t>
            </a:r>
            <a:r>
              <a:rPr lang="en-US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Macro Function</a:t>
            </a:r>
            <a:r>
              <a:rPr lang="uk-UA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smtClean="0"/>
              <a:t>Як і </a:t>
            </a:r>
            <a:r>
              <a:rPr lang="ru-RU" dirty="0" err="1" smtClean="0"/>
              <a:t>функція</a:t>
            </a:r>
            <a:r>
              <a:rPr lang="ru-RU" dirty="0" smtClean="0"/>
              <a:t>, </a:t>
            </a:r>
            <a:r>
              <a:rPr lang="ru-RU" dirty="0" err="1" smtClean="0"/>
              <a:t>представляється</a:t>
            </a:r>
            <a:r>
              <a:rPr lang="ru-RU" dirty="0" smtClean="0"/>
              <a:t> одним блоком і </a:t>
            </a:r>
            <a:r>
              <a:rPr lang="ru-RU" dirty="0" err="1" smtClean="0"/>
              <a:t>виконує</a:t>
            </a:r>
            <a:r>
              <a:rPr lang="ru-RU" dirty="0" smtClean="0"/>
              <a:t> </a:t>
            </a:r>
            <a:r>
              <a:rPr lang="ru-RU" dirty="0" err="1" smtClean="0"/>
              <a:t>логіку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Макро.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відмінності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при </a:t>
            </a:r>
            <a:r>
              <a:rPr lang="ru-RU" dirty="0" err="1" smtClean="0"/>
              <a:t>компіляції</a:t>
            </a:r>
            <a:r>
              <a:rPr lang="ru-RU" dirty="0" smtClean="0"/>
              <a:t> </a:t>
            </a:r>
            <a:r>
              <a:rPr lang="ru-RU" dirty="0" err="1" smtClean="0"/>
              <a:t>блупринтів</a:t>
            </a:r>
            <a:r>
              <a:rPr lang="ru-RU" dirty="0" smtClean="0"/>
              <a:t>, макрос просто </a:t>
            </a:r>
            <a:r>
              <a:rPr lang="ru-RU" dirty="0" err="1" smtClean="0"/>
              <a:t>розгортається</a:t>
            </a:r>
            <a:r>
              <a:rPr lang="ru-RU" dirty="0" smtClean="0"/>
              <a:t> (</a:t>
            </a:r>
            <a:r>
              <a:rPr lang="ru-RU" dirty="0" err="1" smtClean="0"/>
              <a:t>копіюється</a:t>
            </a:r>
            <a:r>
              <a:rPr lang="ru-RU" dirty="0" smtClean="0"/>
              <a:t> туда) на </a:t>
            </a:r>
            <a:r>
              <a:rPr lang="ru-RU" dirty="0" err="1" smtClean="0"/>
              <a:t>потрібну</a:t>
            </a:r>
            <a:r>
              <a:rPr lang="ru-RU" baseline="0" dirty="0" smtClean="0"/>
              <a:t> </a:t>
            </a:r>
            <a:r>
              <a:rPr lang="ru-RU" dirty="0" err="1" smtClean="0"/>
              <a:t>ділянку</a:t>
            </a:r>
            <a:r>
              <a:rPr lang="ru-RU" dirty="0" smtClean="0"/>
              <a:t> </a:t>
            </a:r>
            <a:r>
              <a:rPr lang="ru-RU" dirty="0" err="1" smtClean="0"/>
              <a:t>логіки</a:t>
            </a:r>
            <a:r>
              <a:rPr lang="ru-RU" dirty="0" smtClean="0"/>
              <a:t>. </a:t>
            </a:r>
            <a:r>
              <a:rPr lang="ru-RU" dirty="0" err="1" smtClean="0"/>
              <a:t>Функція</a:t>
            </a:r>
            <a:r>
              <a:rPr lang="ru-RU" dirty="0" smtClean="0"/>
              <a:t> ж не </a:t>
            </a:r>
            <a:r>
              <a:rPr lang="ru-RU" dirty="0" err="1" smtClean="0"/>
              <a:t>розгортається</a:t>
            </a:r>
            <a:r>
              <a:rPr lang="ru-RU" dirty="0" smtClean="0"/>
              <a:t>, а просто </a:t>
            </a:r>
            <a:r>
              <a:rPr lang="ru-RU" dirty="0" err="1" smtClean="0"/>
              <a:t>виконується</a:t>
            </a:r>
            <a:r>
              <a:rPr lang="ru-RU" dirty="0" smtClean="0"/>
              <a:t>.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і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відмінності</a:t>
            </a:r>
            <a:r>
              <a:rPr lang="ru-RU" dirty="0" smtClean="0"/>
              <a:t>, </a:t>
            </a:r>
            <a:r>
              <a:rPr lang="ru-RU" dirty="0" err="1" smtClean="0"/>
              <a:t>начебто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виконуваних</a:t>
            </a:r>
            <a:r>
              <a:rPr lang="ru-RU" dirty="0" smtClean="0"/>
              <a:t> </a:t>
            </a:r>
            <a:r>
              <a:rPr lang="ru-RU" dirty="0" err="1" smtClean="0"/>
              <a:t>входів</a:t>
            </a:r>
            <a:r>
              <a:rPr lang="ru-RU" dirty="0" smtClean="0"/>
              <a:t> і </a:t>
            </a:r>
            <a:r>
              <a:rPr lang="ru-RU" dirty="0" err="1" smtClean="0"/>
              <a:t>виходів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зберігати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до тих </a:t>
            </a:r>
            <a:r>
              <a:rPr lang="ru-RU" dirty="0" err="1" smtClean="0"/>
              <a:t>пір</a:t>
            </a:r>
            <a:r>
              <a:rPr lang="ru-RU" dirty="0" smtClean="0"/>
              <a:t>, </a:t>
            </a:r>
            <a:r>
              <a:rPr lang="ru-RU" dirty="0" err="1" smtClean="0"/>
              <a:t>поки</a:t>
            </a:r>
            <a:r>
              <a:rPr lang="ru-RU" dirty="0" smtClean="0"/>
              <a:t> в </a:t>
            </a:r>
            <a:r>
              <a:rPr lang="ru-RU" dirty="0" err="1" smtClean="0"/>
              <a:t>пам'яті</a:t>
            </a:r>
            <a:r>
              <a:rPr lang="ru-RU" dirty="0" smtClean="0"/>
              <a:t> </a:t>
            </a:r>
            <a:r>
              <a:rPr lang="ru-RU" dirty="0" err="1" smtClean="0"/>
              <a:t>зберігається</a:t>
            </a:r>
            <a:r>
              <a:rPr lang="ru-RU" dirty="0" smtClean="0"/>
              <a:t> </a:t>
            </a:r>
            <a:r>
              <a:rPr lang="ru-RU" dirty="0" err="1" smtClean="0"/>
              <a:t>об'єкт</a:t>
            </a:r>
            <a:r>
              <a:rPr lang="ru-RU" dirty="0" smtClean="0"/>
              <a:t> з макросом.</a:t>
            </a:r>
          </a:p>
          <a:p>
            <a:endParaRPr lang="uk-U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 smtClean="0"/>
              <a:t>Матеріали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Матеріал </a:t>
            </a:r>
            <a:r>
              <a:rPr lang="en-US" sz="1200" b="0" i="1" dirty="0" smtClean="0">
                <a:solidFill>
                  <a:schemeClr val="tx1"/>
                </a:solidFill>
              </a:rPr>
              <a:t>Material</a:t>
            </a:r>
            <a:r>
              <a:rPr lang="uk-UA" dirty="0" smtClean="0"/>
              <a:t> Спеціальний </a:t>
            </a:r>
            <a:r>
              <a:rPr lang="uk-UA" dirty="0" err="1" smtClean="0"/>
              <a:t>ассет</a:t>
            </a:r>
            <a:r>
              <a:rPr lang="uk-UA" dirty="0" smtClean="0"/>
              <a:t>, який визначає вид об'єкта. Матеріал може визначати не тільки колір, але й його властивості відображення, рельєф та інші різні властивості.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1) Матеріал </a:t>
            </a:r>
            <a:r>
              <a:rPr lang="uk-UA" dirty="0" err="1" smtClean="0"/>
              <a:t>Інстанс</a:t>
            </a:r>
            <a:r>
              <a:rPr lang="uk-UA" dirty="0" smtClean="0"/>
              <a:t> 2) </a:t>
            </a:r>
            <a:r>
              <a:rPr lang="uk-UA" dirty="0" err="1" smtClean="0"/>
              <a:t>Інстанс</a:t>
            </a:r>
            <a:r>
              <a:rPr lang="uk-UA" dirty="0" smtClean="0"/>
              <a:t> </a:t>
            </a:r>
            <a:r>
              <a:rPr lang="uk-UA" dirty="0" err="1" smtClean="0"/>
              <a:t>матеріала</a:t>
            </a:r>
            <a:r>
              <a:rPr lang="uk-UA" dirty="0" smtClean="0"/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Material instance</a:t>
            </a:r>
            <a:r>
              <a:rPr lang="uk-UA" sz="1200" i="1" dirty="0" smtClean="0">
                <a:solidFill>
                  <a:schemeClr val="tx1"/>
                </a:solidFill>
              </a:rPr>
              <a:t> </a:t>
            </a:r>
            <a:r>
              <a:rPr lang="uk-UA" dirty="0" smtClean="0"/>
              <a:t>Спеціальна копія матеріалу, яка посилається на свого батька і отримує всі властивості матеріалу від нього. Однак </a:t>
            </a:r>
            <a:r>
              <a:rPr lang="uk-UA" dirty="0" err="1" smtClean="0"/>
              <a:t>інстанс</a:t>
            </a:r>
            <a:r>
              <a:rPr lang="uk-UA" dirty="0" smtClean="0"/>
              <a:t>, ради зміни свого виду, дозволяє перевизначити деякі параметри матеріалу, без необхідності створювати новий, повноцінний матеріал.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12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 smtClean="0"/>
              <a:t>відеогри</a:t>
            </a:r>
            <a:r>
              <a:rPr lang="ru-RU" dirty="0" smtClean="0"/>
              <a:t> (англ. </a:t>
            </a:r>
            <a:r>
              <a:rPr lang="en-US" dirty="0" smtClean="0"/>
              <a:t>Video game development)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відеогри</a:t>
            </a:r>
            <a:r>
              <a:rPr lang="ru-RU" dirty="0" smtClean="0"/>
              <a:t>,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займається</a:t>
            </a:r>
            <a:r>
              <a:rPr lang="ru-RU" dirty="0" smtClean="0"/>
              <a:t> </a:t>
            </a:r>
            <a:r>
              <a:rPr lang="ru-RU" dirty="0" err="1" smtClean="0"/>
              <a:t>розробник</a:t>
            </a:r>
            <a:r>
              <a:rPr lang="ru-RU" dirty="0" smtClean="0"/>
              <a:t> </a:t>
            </a:r>
            <a:r>
              <a:rPr lang="ru-RU" dirty="0" err="1" smtClean="0"/>
              <a:t>відеоігор</a:t>
            </a:r>
            <a:r>
              <a:rPr lang="ru-RU" dirty="0" smtClean="0"/>
              <a:t> (англ. </a:t>
            </a:r>
            <a:r>
              <a:rPr lang="en-US" dirty="0" smtClean="0"/>
              <a:t>video game developer), </a:t>
            </a:r>
            <a:r>
              <a:rPr lang="ru-RU" dirty="0" err="1" smtClean="0"/>
              <a:t>котрий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як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людиною</a:t>
            </a:r>
            <a:r>
              <a:rPr lang="ru-RU" dirty="0" smtClean="0"/>
              <a:t> так і </a:t>
            </a:r>
            <a:r>
              <a:rPr lang="ru-RU" dirty="0" err="1" smtClean="0"/>
              <a:t>компанією</a:t>
            </a:r>
            <a:r>
              <a:rPr lang="ru-RU" dirty="0" smtClean="0"/>
              <a:t> з сотнями </a:t>
            </a:r>
            <a:r>
              <a:rPr lang="ru-RU" dirty="0" err="1" smtClean="0"/>
              <a:t>співробітників</a:t>
            </a:r>
            <a:r>
              <a:rPr lang="ru-RU" dirty="0" smtClean="0"/>
              <a:t>. </a:t>
            </a:r>
            <a:r>
              <a:rPr lang="ru-RU" dirty="0" err="1" smtClean="0"/>
              <a:t>Гра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розроблятися</a:t>
            </a:r>
            <a:r>
              <a:rPr lang="ru-RU" dirty="0" smtClean="0"/>
              <a:t> як силами </a:t>
            </a:r>
            <a:r>
              <a:rPr lang="ru-RU" dirty="0" err="1" smtClean="0"/>
              <a:t>кількох</a:t>
            </a:r>
            <a:r>
              <a:rPr lang="ru-RU" dirty="0" smtClean="0"/>
              <a:t> людей з </a:t>
            </a:r>
            <a:r>
              <a:rPr lang="ru-RU" dirty="0" err="1" smtClean="0"/>
              <a:t>обмеженим</a:t>
            </a:r>
            <a:r>
              <a:rPr lang="ru-RU" dirty="0" smtClean="0"/>
              <a:t> бюджетом, так і </a:t>
            </a:r>
            <a:r>
              <a:rPr lang="ru-RU" dirty="0" err="1" smtClean="0"/>
              <a:t>спираючись</a:t>
            </a:r>
            <a:r>
              <a:rPr lang="ru-RU" dirty="0" smtClean="0"/>
              <a:t> на </a:t>
            </a:r>
            <a:r>
              <a:rPr lang="ru-RU" dirty="0" err="1" smtClean="0"/>
              <a:t>фінансування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видавця</a:t>
            </a:r>
            <a:r>
              <a:rPr lang="ru-RU" dirty="0" smtClean="0"/>
              <a:t> (англ. </a:t>
            </a:r>
            <a:r>
              <a:rPr lang="en-US" dirty="0" smtClean="0"/>
              <a:t>video game publisher). </a:t>
            </a:r>
            <a:r>
              <a:rPr lang="ru-RU" dirty="0" err="1" smtClean="0"/>
              <a:t>Тривалість</a:t>
            </a:r>
            <a:r>
              <a:rPr lang="ru-RU" dirty="0" smtClean="0"/>
              <a:t> та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складності</a:t>
            </a:r>
            <a:r>
              <a:rPr lang="ru-RU" dirty="0" smtClean="0"/>
              <a:t> проекту.</a:t>
            </a:r>
          </a:p>
          <a:p>
            <a:endParaRPr lang="ru-RU" dirty="0" smtClean="0"/>
          </a:p>
          <a:p>
            <a:r>
              <a:rPr lang="ru-RU" dirty="0" err="1" smtClean="0"/>
              <a:t>Комерційна</a:t>
            </a:r>
            <a:r>
              <a:rPr lang="ru-RU" dirty="0" smtClean="0"/>
              <a:t> </a:t>
            </a:r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 smtClean="0"/>
              <a:t>відеоігор</a:t>
            </a:r>
            <a:r>
              <a:rPr lang="ru-RU" dirty="0" smtClean="0"/>
              <a:t> </a:t>
            </a:r>
            <a:r>
              <a:rPr lang="ru-RU" dirty="0" err="1" smtClean="0"/>
              <a:t>почалася</a:t>
            </a:r>
            <a:r>
              <a:rPr lang="ru-RU" dirty="0" smtClean="0"/>
              <a:t> у 70-ті роки </a:t>
            </a:r>
            <a:r>
              <a:rPr lang="en-US" dirty="0" smtClean="0"/>
              <a:t>XX </a:t>
            </a:r>
            <a:r>
              <a:rPr lang="ru-RU" dirty="0" err="1" smtClean="0"/>
              <a:t>сторіччя</a:t>
            </a:r>
            <a:r>
              <a:rPr lang="ru-RU" dirty="0" smtClean="0"/>
              <a:t>, разом з </a:t>
            </a:r>
            <a:r>
              <a:rPr lang="ru-RU" dirty="0" err="1" smtClean="0"/>
              <a:t>появою</a:t>
            </a:r>
            <a:r>
              <a:rPr lang="ru-RU" dirty="0" smtClean="0"/>
              <a:t> перших </a:t>
            </a:r>
            <a:r>
              <a:rPr lang="ru-RU" dirty="0" err="1" smtClean="0"/>
              <a:t>аркадних</a:t>
            </a:r>
            <a:r>
              <a:rPr lang="ru-RU" dirty="0" smtClean="0"/>
              <a:t> </a:t>
            </a:r>
            <a:r>
              <a:rPr lang="ru-RU" dirty="0" err="1" smtClean="0"/>
              <a:t>автоматів</a:t>
            </a:r>
            <a:r>
              <a:rPr lang="ru-RU" dirty="0" smtClean="0"/>
              <a:t> та </a:t>
            </a:r>
            <a:r>
              <a:rPr lang="ru-RU" dirty="0" err="1" smtClean="0"/>
              <a:t>домашніх</a:t>
            </a:r>
            <a:r>
              <a:rPr lang="ru-RU" dirty="0" smtClean="0"/>
              <a:t> </a:t>
            </a:r>
            <a:r>
              <a:rPr lang="ru-RU" dirty="0" err="1" smtClean="0"/>
              <a:t>гральних</a:t>
            </a:r>
            <a:r>
              <a:rPr lang="ru-RU" dirty="0" smtClean="0"/>
              <a:t> приставок. Через </a:t>
            </a:r>
            <a:r>
              <a:rPr lang="ru-RU" dirty="0" err="1" smtClean="0"/>
              <a:t>незначну</a:t>
            </a:r>
            <a:r>
              <a:rPr lang="ru-RU" dirty="0" smtClean="0"/>
              <a:t> </a:t>
            </a:r>
            <a:r>
              <a:rPr lang="ru-RU" dirty="0" err="1" smtClean="0"/>
              <a:t>потужність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комп'ютерного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, </a:t>
            </a:r>
            <a:r>
              <a:rPr lang="ru-RU" dirty="0" err="1" smtClean="0"/>
              <a:t>ігри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простими</a:t>
            </a:r>
            <a:r>
              <a:rPr lang="ru-RU" dirty="0" smtClean="0"/>
              <a:t> і не </a:t>
            </a:r>
            <a:r>
              <a:rPr lang="ru-RU" dirty="0" err="1" smtClean="0"/>
              <a:t>потребували</a:t>
            </a:r>
            <a:r>
              <a:rPr lang="ru-RU" dirty="0" smtClean="0"/>
              <a:t> </a:t>
            </a:r>
            <a:r>
              <a:rPr lang="ru-RU" dirty="0" err="1" smtClean="0"/>
              <a:t>значних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та часу на </a:t>
            </a:r>
            <a:r>
              <a:rPr lang="ru-RU" dirty="0" err="1" smtClean="0"/>
              <a:t>розробку</a:t>
            </a:r>
            <a:r>
              <a:rPr lang="ru-RU" dirty="0" smtClean="0"/>
              <a:t>, 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err="1" smtClean="0"/>
              <a:t>міг</a:t>
            </a:r>
            <a:r>
              <a:rPr lang="ru-RU" dirty="0" smtClean="0"/>
              <a:t> </a:t>
            </a:r>
            <a:r>
              <a:rPr lang="ru-RU" dirty="0" err="1" smtClean="0"/>
              <a:t>займатися</a:t>
            </a:r>
            <a:r>
              <a:rPr lang="ru-RU" dirty="0" smtClean="0"/>
              <a:t> і </a:t>
            </a:r>
            <a:r>
              <a:rPr lang="ru-RU" dirty="0" err="1" smtClean="0"/>
              <a:t>успішно</a:t>
            </a:r>
            <a:r>
              <a:rPr lang="ru-RU" dirty="0" smtClean="0"/>
              <a:t> </a:t>
            </a:r>
            <a:r>
              <a:rPr lang="ru-RU" dirty="0" err="1" smtClean="0"/>
              <a:t>завершувати</a:t>
            </a:r>
            <a:r>
              <a:rPr lang="ru-RU" dirty="0" smtClean="0"/>
              <a:t> один </a:t>
            </a:r>
            <a:r>
              <a:rPr lang="ru-RU" dirty="0" err="1" smtClean="0"/>
              <a:t>програміст</a:t>
            </a:r>
            <a:r>
              <a:rPr lang="ru-RU" dirty="0" smtClean="0"/>
              <a:t>.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зростанням</a:t>
            </a:r>
            <a:r>
              <a:rPr lang="ru-RU" dirty="0" smtClean="0"/>
              <a:t> </a:t>
            </a:r>
            <a:r>
              <a:rPr lang="ru-RU" dirty="0" err="1" smtClean="0"/>
              <a:t>обчислювальних</a:t>
            </a:r>
            <a:r>
              <a:rPr lang="ru-RU" dirty="0" smtClean="0"/>
              <a:t> </a:t>
            </a:r>
            <a:r>
              <a:rPr lang="ru-RU" dirty="0" err="1" smtClean="0"/>
              <a:t>потужностей</a:t>
            </a:r>
            <a:r>
              <a:rPr lang="ru-RU" dirty="0" smtClean="0"/>
              <a:t> і </a:t>
            </a:r>
            <a:r>
              <a:rPr lang="ru-RU" dirty="0" err="1" smtClean="0"/>
              <a:t>вимог</a:t>
            </a:r>
            <a:r>
              <a:rPr lang="ru-RU" dirty="0" smtClean="0"/>
              <a:t> </a:t>
            </a:r>
            <a:r>
              <a:rPr lang="ru-RU" dirty="0" err="1" smtClean="0"/>
              <a:t>гравців</a:t>
            </a:r>
            <a:r>
              <a:rPr lang="ru-RU" dirty="0" smtClean="0"/>
              <a:t>, </a:t>
            </a:r>
            <a:r>
              <a:rPr lang="ru-RU" dirty="0" err="1" smtClean="0"/>
              <a:t>зросла</a:t>
            </a:r>
            <a:r>
              <a:rPr lang="ru-RU" dirty="0" smtClean="0"/>
              <a:t> і </a:t>
            </a:r>
            <a:r>
              <a:rPr lang="ru-RU" dirty="0" err="1" smtClean="0"/>
              <a:t>складність</a:t>
            </a:r>
            <a:r>
              <a:rPr lang="ru-RU" dirty="0" smtClean="0"/>
              <a:t> </a:t>
            </a:r>
            <a:r>
              <a:rPr lang="ru-RU" dirty="0" err="1" smtClean="0"/>
              <a:t>проектів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стали </a:t>
            </a:r>
            <a:r>
              <a:rPr lang="ru-RU" dirty="0" err="1" smtClean="0"/>
              <a:t>вимагати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цілих</a:t>
            </a:r>
            <a:r>
              <a:rPr lang="ru-RU" dirty="0" smtClean="0"/>
              <a:t> команд </a:t>
            </a:r>
            <a:r>
              <a:rPr lang="ru-RU" dirty="0" err="1" smtClean="0"/>
              <a:t>професіоналів</a:t>
            </a:r>
            <a:r>
              <a:rPr lang="ru-RU" dirty="0" smtClean="0"/>
              <a:t>.</a:t>
            </a:r>
          </a:p>
          <a:p>
            <a:endParaRPr lang="uk-UA" dirty="0" smtClean="0"/>
          </a:p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Геймдизайнер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придумує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концепцію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проектує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базову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ігрову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механіку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ігровий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персонажів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коригує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впродовж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розробки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Як правило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геймдизайнер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вже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досвід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роботи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відеоіграми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посадах.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бути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кілька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геймдизайнерів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з-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поміж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один —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провідний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дизайнер,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головний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відповідають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дизайн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окремих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аспектів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персонажів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рівнів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механіки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Менеджер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координує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роботу людей,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залучених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створення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Розподіляє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обов'язки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встановлює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строки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виконання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кожного виду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робіт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Планує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витрати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Серед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менеджерів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існує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спеціалізація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генерального директора, головного менеджера і продюсера.</a:t>
            </a:r>
          </a:p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Програміст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пише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вдосконалює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код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Створює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базову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ігрову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мехніку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файлову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архітектуру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проекту.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Можливий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розподіл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праці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технічний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директор,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програміст-проектувальник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програміст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інтерфейсу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графічного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рушія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 т. д.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Художник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створює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заставки,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спрайти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текстури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тривимірні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оформлення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інтерфесу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Часто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існує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розподіл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де один художник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займається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текстурами,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спецефектами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анімацією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 т. д.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Головний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художник,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координує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роботу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зветься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арт-директором.</a:t>
            </a:r>
          </a:p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Звукорежисер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здійснює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запис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обробку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звуків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музики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мови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Продумує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відповідність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звуків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ігрових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Композитор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пише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музику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Сама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музика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виконуватися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запису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оркестром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музичним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гуртом.</a:t>
            </a:r>
          </a:p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Звукоінженер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знаходить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записує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звукові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ефекти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синтезує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Сценарист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складає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сценарій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загальний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сюжет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окремих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Пише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тексти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діалогів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предметів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персонажів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Актор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задіяний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захопленні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руху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персонажів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зйомках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відеороликів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Актор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озвучування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озвучує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мову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персонажів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закадровий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голос.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Дизайнер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рівнів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розставляє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готові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об'єкти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створює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сюжетні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події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об'єктів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персонажів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рівню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Піар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-менеджер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рекламує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поширює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рекламу, проводить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виставки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презентації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Тестер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різні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версії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випробовує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роботу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різних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ситуаціях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виявляє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документує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помилки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недоліки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Для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тестування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існують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спеціальні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відділи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розробника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видавця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незалежні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тестери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тестери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числа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звичайних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користувачів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283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 проходить у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етапів</a:t>
            </a:r>
            <a:r>
              <a:rPr lang="ru-RU" dirty="0" smtClean="0"/>
              <a:t>. На початку </a:t>
            </a:r>
            <a:r>
              <a:rPr lang="ru-RU" dirty="0" err="1" smtClean="0"/>
              <a:t>створюється</a:t>
            </a:r>
            <a:r>
              <a:rPr lang="ru-RU" dirty="0" smtClean="0"/>
              <a:t> </a:t>
            </a:r>
            <a:r>
              <a:rPr lang="ru-RU" dirty="0" err="1" smtClean="0"/>
              <a:t>загальний</a:t>
            </a:r>
            <a:r>
              <a:rPr lang="ru-RU" dirty="0" smtClean="0"/>
              <a:t> проект </a:t>
            </a:r>
            <a:r>
              <a:rPr lang="ru-RU" dirty="0" err="1" smtClean="0"/>
              <a:t>майбутньої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, </a:t>
            </a:r>
            <a:r>
              <a:rPr lang="ru-RU" dirty="0" err="1" smtClean="0"/>
              <a:t>пишеться</a:t>
            </a:r>
            <a:r>
              <a:rPr lang="ru-RU" dirty="0" smtClean="0"/>
              <a:t> дизайн-документ з </a:t>
            </a:r>
            <a:r>
              <a:rPr lang="ru-RU" dirty="0" err="1" smtClean="0"/>
              <a:t>описом</a:t>
            </a:r>
            <a:r>
              <a:rPr lang="ru-RU" dirty="0" smtClean="0"/>
              <a:t> </a:t>
            </a:r>
            <a:r>
              <a:rPr lang="ru-RU" dirty="0" err="1" smtClean="0"/>
              <a:t>всесвіту</a:t>
            </a:r>
            <a:r>
              <a:rPr lang="ru-RU" dirty="0" smtClean="0"/>
              <a:t>, </a:t>
            </a:r>
            <a:r>
              <a:rPr lang="ru-RU" dirty="0" err="1" smtClean="0"/>
              <a:t>ігрового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і сюжету, </a:t>
            </a:r>
            <a:r>
              <a:rPr lang="ru-RU" dirty="0" err="1" smtClean="0"/>
              <a:t>створюються</a:t>
            </a:r>
            <a:r>
              <a:rPr lang="ru-RU" dirty="0" smtClean="0"/>
              <a:t> </a:t>
            </a:r>
            <a:r>
              <a:rPr lang="ru-RU" dirty="0" err="1" smtClean="0"/>
              <a:t>графічні</a:t>
            </a:r>
            <a:r>
              <a:rPr lang="ru-RU" dirty="0" smtClean="0"/>
              <a:t> </a:t>
            </a:r>
            <a:r>
              <a:rPr lang="ru-RU" dirty="0" err="1" smtClean="0"/>
              <a:t>концепти</a:t>
            </a:r>
            <a:r>
              <a:rPr lang="ru-RU" dirty="0" smtClean="0"/>
              <a:t> </a:t>
            </a:r>
            <a:r>
              <a:rPr lang="ru-RU" dirty="0" err="1" smtClean="0"/>
              <a:t>рівнів</a:t>
            </a:r>
            <a:r>
              <a:rPr lang="ru-RU" dirty="0" smtClean="0"/>
              <a:t> і </a:t>
            </a:r>
            <a:r>
              <a:rPr lang="ru-RU" dirty="0" err="1" smtClean="0"/>
              <a:t>персонажів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визначатимуть</a:t>
            </a:r>
            <a:r>
              <a:rPr lang="ru-RU" dirty="0" smtClean="0"/>
              <a:t> </a:t>
            </a:r>
            <a:r>
              <a:rPr lang="ru-RU" dirty="0" err="1" smtClean="0"/>
              <a:t>стилістику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 і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слугуватимуть</a:t>
            </a:r>
            <a:r>
              <a:rPr lang="ru-RU" dirty="0" smtClean="0"/>
              <a:t> </a:t>
            </a:r>
            <a:r>
              <a:rPr lang="ru-RU" dirty="0" err="1" smtClean="0"/>
              <a:t>орієнтиром</a:t>
            </a:r>
            <a:r>
              <a:rPr lang="ru-RU" dirty="0" smtClean="0"/>
              <a:t> для </a:t>
            </a:r>
            <a:r>
              <a:rPr lang="ru-RU" dirty="0" err="1" smtClean="0"/>
              <a:t>художників</a:t>
            </a:r>
            <a:r>
              <a:rPr lang="ru-RU" dirty="0" smtClean="0"/>
              <a:t> та </a:t>
            </a:r>
            <a:r>
              <a:rPr lang="ru-RU" dirty="0" err="1" smtClean="0"/>
              <a:t>моделювальників</a:t>
            </a:r>
            <a:r>
              <a:rPr lang="ru-RU" dirty="0" smtClean="0"/>
              <a:t>. Дизайн-документ та </a:t>
            </a:r>
            <a:r>
              <a:rPr lang="ru-RU" dirty="0" err="1" smtClean="0"/>
              <a:t>малюнки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для </a:t>
            </a:r>
            <a:r>
              <a:rPr lang="ru-RU" dirty="0" err="1" smtClean="0"/>
              <a:t>привернення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</a:t>
            </a:r>
            <a:r>
              <a:rPr lang="ru-RU" dirty="0" err="1" smtClean="0"/>
              <a:t>видавців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відсутні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з </a:t>
            </a:r>
            <a:r>
              <a:rPr lang="ru-RU" dirty="0" err="1" smtClean="0"/>
              <a:t>фінансуванням</a:t>
            </a:r>
            <a:r>
              <a:rPr lang="ru-RU" dirty="0" smtClean="0"/>
              <a:t>,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повноцінна</a:t>
            </a:r>
            <a:r>
              <a:rPr lang="ru-RU" dirty="0" smtClean="0"/>
              <a:t> робота над </a:t>
            </a:r>
            <a:r>
              <a:rPr lang="ru-RU" dirty="0" err="1" smtClean="0"/>
              <a:t>грою</a:t>
            </a:r>
            <a:r>
              <a:rPr lang="ru-RU" dirty="0" smtClean="0"/>
              <a:t>, яка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розробку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налаштування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потреби </a:t>
            </a:r>
            <a:r>
              <a:rPr lang="ru-RU" dirty="0" err="1" smtClean="0"/>
              <a:t>гри</a:t>
            </a:r>
            <a:r>
              <a:rPr lang="ru-RU" dirty="0" smtClean="0"/>
              <a:t> </a:t>
            </a:r>
            <a:r>
              <a:rPr lang="ru-RU" dirty="0" err="1" smtClean="0"/>
              <a:t>ігрового</a:t>
            </a:r>
            <a:r>
              <a:rPr lang="ru-RU" dirty="0" smtClean="0"/>
              <a:t> </a:t>
            </a:r>
            <a:r>
              <a:rPr lang="ru-RU" dirty="0" err="1" smtClean="0"/>
              <a:t>рушія</a:t>
            </a:r>
            <a:r>
              <a:rPr lang="ru-RU" dirty="0" smtClean="0"/>
              <a:t>,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графічного</a:t>
            </a:r>
            <a:r>
              <a:rPr lang="ru-RU" dirty="0" smtClean="0"/>
              <a:t>, </a:t>
            </a:r>
            <a:r>
              <a:rPr lang="ru-RU" dirty="0" err="1" smtClean="0"/>
              <a:t>тривимірного</a:t>
            </a:r>
            <a:r>
              <a:rPr lang="ru-RU" dirty="0" smtClean="0"/>
              <a:t>, та </a:t>
            </a:r>
            <a:r>
              <a:rPr lang="ru-RU" dirty="0" err="1" smtClean="0"/>
              <a:t>аудіо</a:t>
            </a:r>
            <a:r>
              <a:rPr lang="ru-RU" dirty="0" smtClean="0"/>
              <a:t> </a:t>
            </a:r>
            <a:r>
              <a:rPr lang="ru-RU" dirty="0" err="1" smtClean="0"/>
              <a:t>наповнення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, </a:t>
            </a:r>
            <a:r>
              <a:rPr lang="ru-RU" dirty="0" err="1" smtClean="0"/>
              <a:t>впровадження</a:t>
            </a:r>
            <a:r>
              <a:rPr lang="ru-RU" dirty="0" smtClean="0"/>
              <a:t> та </a:t>
            </a:r>
            <a:r>
              <a:rPr lang="ru-RU" dirty="0" err="1" smtClean="0"/>
              <a:t>тестування</a:t>
            </a:r>
            <a:r>
              <a:rPr lang="ru-RU" dirty="0" smtClean="0"/>
              <a:t> </a:t>
            </a:r>
            <a:r>
              <a:rPr lang="ru-RU" dirty="0" err="1" smtClean="0"/>
              <a:t>ігрових</a:t>
            </a:r>
            <a:r>
              <a:rPr lang="ru-RU" dirty="0" smtClean="0"/>
              <a:t> </a:t>
            </a:r>
            <a:r>
              <a:rPr lang="ru-RU" dirty="0" err="1" smtClean="0"/>
              <a:t>механік</a:t>
            </a:r>
            <a:r>
              <a:rPr lang="ru-RU" dirty="0" smtClean="0"/>
              <a:t> (</a:t>
            </a:r>
            <a:r>
              <a:rPr lang="ru-RU" dirty="0" err="1" smtClean="0"/>
              <a:t>ігровий</a:t>
            </a:r>
            <a:r>
              <a:rPr lang="ru-RU" dirty="0" smtClean="0"/>
              <a:t> дизайн). До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остаточної</a:t>
            </a:r>
            <a:r>
              <a:rPr lang="ru-RU" dirty="0" smtClean="0"/>
              <a:t> </a:t>
            </a:r>
            <a:r>
              <a:rPr lang="ru-RU" dirty="0" err="1" smtClean="0"/>
              <a:t>версії</a:t>
            </a:r>
            <a:r>
              <a:rPr lang="ru-RU" dirty="0" smtClean="0"/>
              <a:t> </a:t>
            </a:r>
            <a:r>
              <a:rPr lang="ru-RU" dirty="0" err="1" smtClean="0"/>
              <a:t>гра</a:t>
            </a:r>
            <a:r>
              <a:rPr lang="ru-RU" dirty="0" smtClean="0"/>
              <a:t> </a:t>
            </a:r>
            <a:r>
              <a:rPr lang="ru-RU" dirty="0" err="1" smtClean="0"/>
              <a:t>йде</a:t>
            </a:r>
            <a:r>
              <a:rPr lang="ru-RU" dirty="0" smtClean="0"/>
              <a:t> через альфа та бета </a:t>
            </a:r>
            <a:r>
              <a:rPr lang="ru-RU" dirty="0" err="1" smtClean="0"/>
              <a:t>версії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ретельно</a:t>
            </a:r>
            <a:r>
              <a:rPr lang="ru-RU" dirty="0" smtClean="0"/>
              <a:t> </a:t>
            </a:r>
            <a:r>
              <a:rPr lang="ru-RU" dirty="0" err="1" smtClean="0"/>
              <a:t>перевіряють</a:t>
            </a:r>
            <a:r>
              <a:rPr lang="ru-RU" dirty="0" smtClean="0"/>
              <a:t> і </a:t>
            </a:r>
            <a:r>
              <a:rPr lang="ru-RU" dirty="0" err="1" smtClean="0"/>
              <a:t>тестують</a:t>
            </a:r>
            <a:r>
              <a:rPr lang="ru-RU" dirty="0" smtClean="0"/>
              <a:t>,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проводячи</a:t>
            </a:r>
            <a:r>
              <a:rPr lang="ru-RU" dirty="0" smtClean="0"/>
              <a:t> </a:t>
            </a:r>
            <a:r>
              <a:rPr lang="ru-RU" dirty="0" err="1" smtClean="0"/>
              <a:t>відкриті</a:t>
            </a:r>
            <a:r>
              <a:rPr lang="ru-RU" dirty="0" smtClean="0"/>
              <a:t> </a:t>
            </a:r>
            <a:r>
              <a:rPr lang="ru-RU" dirty="0" err="1" smtClean="0"/>
              <a:t>тестування</a:t>
            </a:r>
            <a:r>
              <a:rPr lang="ru-RU" dirty="0" smtClean="0"/>
              <a:t> за </a:t>
            </a:r>
            <a:r>
              <a:rPr lang="ru-RU" dirty="0" err="1" smtClean="0"/>
              <a:t>участю</a:t>
            </a:r>
            <a:r>
              <a:rPr lang="ru-RU" dirty="0" smtClean="0"/>
              <a:t> </a:t>
            </a:r>
            <a:r>
              <a:rPr lang="ru-RU" dirty="0" err="1" smtClean="0"/>
              <a:t>гравців</a:t>
            </a:r>
            <a:r>
              <a:rPr lang="ru-RU" dirty="0" smtClean="0"/>
              <a:t> (</a:t>
            </a:r>
            <a:r>
              <a:rPr lang="ru-RU" dirty="0" err="1" smtClean="0"/>
              <a:t>відкритті</a:t>
            </a:r>
            <a:r>
              <a:rPr lang="ru-RU" dirty="0" smtClean="0"/>
              <a:t> альфа/бета-тести). Через </a:t>
            </a:r>
            <a:r>
              <a:rPr lang="ru-RU" dirty="0" err="1" smtClean="0"/>
              <a:t>якийсь</a:t>
            </a:r>
            <a:r>
              <a:rPr lang="ru-RU" dirty="0" smtClean="0"/>
              <a:t> час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останніх</a:t>
            </a:r>
            <a:r>
              <a:rPr lang="ru-RU" dirty="0" smtClean="0"/>
              <a:t> </a:t>
            </a:r>
            <a:r>
              <a:rPr lang="ru-RU" dirty="0" err="1" smtClean="0"/>
              <a:t>перевірок</a:t>
            </a:r>
            <a:r>
              <a:rPr lang="ru-RU" dirty="0" smtClean="0"/>
              <a:t> і </a:t>
            </a:r>
            <a:r>
              <a:rPr lang="ru-RU" dirty="0" err="1" smtClean="0"/>
              <a:t>тестувань</a:t>
            </a:r>
            <a:r>
              <a:rPr lang="ru-RU" dirty="0" smtClean="0"/>
              <a:t>, </a:t>
            </a:r>
            <a:r>
              <a:rPr lang="ru-RU" dirty="0" err="1" smtClean="0"/>
              <a:t>гра</a:t>
            </a:r>
            <a:r>
              <a:rPr lang="ru-RU" dirty="0" smtClean="0"/>
              <a:t> «</a:t>
            </a:r>
            <a:r>
              <a:rPr lang="ru-RU" dirty="0" err="1" smtClean="0"/>
              <a:t>виходить</a:t>
            </a:r>
            <a:r>
              <a:rPr lang="ru-RU" dirty="0" smtClean="0"/>
              <a:t> на золото»,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тиражуватися</a:t>
            </a:r>
            <a:r>
              <a:rPr lang="ru-RU" dirty="0" smtClean="0"/>
              <a:t> для </a:t>
            </a:r>
            <a:r>
              <a:rPr lang="ru-RU" dirty="0" err="1" smtClean="0"/>
              <a:t>подальшого</a:t>
            </a:r>
            <a:r>
              <a:rPr lang="ru-RU" dirty="0" smtClean="0"/>
              <a:t> продажу.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виходу</a:t>
            </a:r>
            <a:r>
              <a:rPr lang="ru-RU" dirty="0" smtClean="0"/>
              <a:t> </a:t>
            </a:r>
            <a:r>
              <a:rPr lang="ru-RU" dirty="0" err="1" smtClean="0"/>
              <a:t>триває</a:t>
            </a:r>
            <a:r>
              <a:rPr lang="ru-RU" dirty="0" smtClean="0"/>
              <a:t> </a:t>
            </a:r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, в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вона </a:t>
            </a:r>
            <a:r>
              <a:rPr lang="ru-RU" dirty="0" err="1" smtClean="0"/>
              <a:t>вдосконалюється</a:t>
            </a:r>
            <a:r>
              <a:rPr lang="ru-RU" dirty="0" smtClean="0"/>
              <a:t> і </a:t>
            </a:r>
            <a:r>
              <a:rPr lang="ru-RU" dirty="0" err="1" smtClean="0"/>
              <a:t>доповнюється</a:t>
            </a:r>
            <a:r>
              <a:rPr lang="ru-RU" dirty="0" smtClean="0"/>
              <a:t>.</a:t>
            </a:r>
          </a:p>
          <a:p>
            <a:endParaRPr lang="uk-U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Проектування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(пре-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продакшн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dirty="0" smtClean="0"/>
              <a:t>Перш за все </a:t>
            </a:r>
            <a:r>
              <a:rPr lang="ru-RU" dirty="0" err="1" smtClean="0"/>
              <a:t>хтось</a:t>
            </a:r>
            <a:r>
              <a:rPr lang="ru-RU" dirty="0" smtClean="0"/>
              <a:t> </a:t>
            </a:r>
            <a:r>
              <a:rPr lang="ru-RU" dirty="0" err="1" smtClean="0"/>
              <a:t>подає</a:t>
            </a:r>
            <a:r>
              <a:rPr lang="ru-RU" dirty="0" smtClean="0"/>
              <a:t> </a:t>
            </a:r>
            <a:r>
              <a:rPr lang="ru-RU" dirty="0" err="1" smtClean="0"/>
              <a:t>ідею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, як правило </a:t>
            </a:r>
            <a:r>
              <a:rPr lang="ru-RU" dirty="0" err="1" smtClean="0"/>
              <a:t>він</a:t>
            </a:r>
            <a:r>
              <a:rPr lang="ru-RU" dirty="0" smtClean="0"/>
              <a:t> і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керівником</a:t>
            </a:r>
            <a:r>
              <a:rPr lang="ru-RU" dirty="0" smtClean="0"/>
              <a:t> проекту.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мозковим</a:t>
            </a:r>
            <a:r>
              <a:rPr lang="ru-RU" dirty="0" smtClean="0"/>
              <a:t> штурмом </a:t>
            </a:r>
            <a:r>
              <a:rPr lang="ru-RU" dirty="0" err="1" smtClean="0"/>
              <a:t>вирішується</a:t>
            </a:r>
            <a:r>
              <a:rPr lang="ru-RU" dirty="0" smtClean="0"/>
              <a:t> про </a:t>
            </a:r>
            <a:r>
              <a:rPr lang="ru-RU" dirty="0" err="1" smtClean="0"/>
              <a:t>що</a:t>
            </a:r>
            <a:r>
              <a:rPr lang="ru-RU" dirty="0" smtClean="0"/>
              <a:t> вона </a:t>
            </a:r>
            <a:r>
              <a:rPr lang="ru-RU" dirty="0" err="1" smtClean="0"/>
              <a:t>оповідатиме</a:t>
            </a:r>
            <a:r>
              <a:rPr lang="ru-RU" dirty="0" smtClean="0"/>
              <a:t>, яка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особливість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привернути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гравців</a:t>
            </a:r>
            <a:r>
              <a:rPr lang="ru-RU" dirty="0" smtClean="0"/>
              <a:t>; </a:t>
            </a:r>
            <a:r>
              <a:rPr lang="ru-RU" dirty="0" err="1" smtClean="0"/>
              <a:t>гра</a:t>
            </a:r>
            <a:r>
              <a:rPr lang="ru-RU" dirty="0" smtClean="0"/>
              <a:t> </a:t>
            </a:r>
            <a:r>
              <a:rPr lang="ru-RU" dirty="0" err="1" smtClean="0"/>
              <a:t>принесе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 кардинально </a:t>
            </a:r>
            <a:r>
              <a:rPr lang="ru-RU" dirty="0" err="1" smtClean="0"/>
              <a:t>нове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ж </a:t>
            </a:r>
            <a:r>
              <a:rPr lang="ru-RU" dirty="0" err="1" smtClean="0"/>
              <a:t>використовуватиме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 та </a:t>
            </a:r>
            <a:r>
              <a:rPr lang="ru-RU" dirty="0" err="1" smtClean="0"/>
              <a:t>перевірені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, тематику. </a:t>
            </a:r>
            <a:r>
              <a:rPr lang="ru-RU" dirty="0" err="1" smtClean="0"/>
              <a:t>Виходячи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запланованих</a:t>
            </a:r>
            <a:r>
              <a:rPr lang="ru-RU" dirty="0" smtClean="0"/>
              <a:t> </a:t>
            </a:r>
            <a:r>
              <a:rPr lang="ru-RU" dirty="0" err="1" smtClean="0"/>
              <a:t>переважних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</a:t>
            </a:r>
            <a:r>
              <a:rPr lang="ru-RU" dirty="0" err="1" smtClean="0"/>
              <a:t>гравця</a:t>
            </a:r>
            <a:r>
              <a:rPr lang="ru-RU" dirty="0" smtClean="0"/>
              <a:t>, </a:t>
            </a:r>
            <a:r>
              <a:rPr lang="ru-RU" dirty="0" err="1" smtClean="0"/>
              <a:t>обирається</a:t>
            </a:r>
            <a:r>
              <a:rPr lang="ru-RU" dirty="0" smtClean="0"/>
              <a:t> жанр,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стратегія</a:t>
            </a:r>
            <a:r>
              <a:rPr lang="ru-RU" dirty="0" smtClean="0"/>
              <a:t> в реальному </a:t>
            </a:r>
            <a:r>
              <a:rPr lang="ru-RU" dirty="0" err="1" smtClean="0"/>
              <a:t>часі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шутер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особи. В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жанр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змінитися</a:t>
            </a:r>
            <a:r>
              <a:rPr lang="ru-RU" dirty="0" smtClean="0"/>
              <a:t> і вся </a:t>
            </a:r>
            <a:r>
              <a:rPr lang="ru-RU" dirty="0" err="1" smtClean="0"/>
              <a:t>концепція</a:t>
            </a:r>
            <a:r>
              <a:rPr lang="ru-RU" dirty="0" smtClean="0"/>
              <a:t> </a:t>
            </a:r>
            <a:r>
              <a:rPr lang="ru-RU" dirty="0" err="1" smtClean="0"/>
              <a:t>зазнати</a:t>
            </a:r>
            <a:r>
              <a:rPr lang="ru-RU" dirty="0" smtClean="0"/>
              <a:t> </a:t>
            </a:r>
            <a:r>
              <a:rPr lang="ru-RU" dirty="0" err="1" smtClean="0"/>
              <a:t>суттєвої</a:t>
            </a:r>
            <a:r>
              <a:rPr lang="ru-RU" dirty="0" smtClean="0"/>
              <a:t> </a:t>
            </a:r>
            <a:r>
              <a:rPr lang="ru-RU" dirty="0" err="1" smtClean="0"/>
              <a:t>переробки</a:t>
            </a:r>
            <a:r>
              <a:rPr lang="ru-RU" dirty="0" smtClean="0"/>
              <a:t>. </a:t>
            </a:r>
            <a:r>
              <a:rPr lang="ru-RU" dirty="0" err="1" smtClean="0"/>
              <a:t>Геймдизайнер</a:t>
            </a:r>
            <a:r>
              <a:rPr lang="ru-RU" dirty="0" smtClean="0"/>
              <a:t> </a:t>
            </a:r>
            <a:r>
              <a:rPr lang="ru-RU" dirty="0" err="1" smtClean="0"/>
              <a:t>вирішує</a:t>
            </a:r>
            <a:r>
              <a:rPr lang="ru-RU" dirty="0" smtClean="0"/>
              <a:t>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стануть</a:t>
            </a:r>
            <a:r>
              <a:rPr lang="ru-RU" dirty="0" smtClean="0"/>
              <a:t> </a:t>
            </a:r>
            <a:r>
              <a:rPr lang="ru-RU" dirty="0" err="1" smtClean="0"/>
              <a:t>образи</a:t>
            </a:r>
            <a:r>
              <a:rPr lang="ru-RU" dirty="0" smtClean="0"/>
              <a:t> </a:t>
            </a:r>
            <a:r>
              <a:rPr lang="ru-RU" dirty="0" err="1" smtClean="0"/>
              <a:t>песонажів</a:t>
            </a:r>
            <a:r>
              <a:rPr lang="ru-RU" dirty="0" smtClean="0"/>
              <a:t>, </a:t>
            </a:r>
            <a:r>
              <a:rPr lang="ru-RU" dirty="0" err="1" smtClean="0"/>
              <a:t>ігрового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виконує</a:t>
            </a:r>
            <a:r>
              <a:rPr lang="ru-RU" dirty="0" smtClean="0"/>
              <a:t> </a:t>
            </a:r>
            <a:r>
              <a:rPr lang="ru-RU" dirty="0" err="1" smtClean="0"/>
              <a:t>попередні</a:t>
            </a:r>
            <a:r>
              <a:rPr lang="ru-RU" dirty="0" smtClean="0"/>
              <a:t> </a:t>
            </a:r>
            <a:r>
              <a:rPr lang="ru-RU" dirty="0" err="1" smtClean="0"/>
              <a:t>малюнки</a:t>
            </a:r>
            <a:r>
              <a:rPr lang="ru-RU" dirty="0" smtClean="0"/>
              <a:t> — концепт-</a:t>
            </a:r>
            <a:r>
              <a:rPr lang="ru-RU" dirty="0" err="1" smtClean="0"/>
              <a:t>арти</a:t>
            </a:r>
            <a:r>
              <a:rPr lang="ru-RU" dirty="0" smtClean="0"/>
              <a:t>. </a:t>
            </a:r>
            <a:r>
              <a:rPr lang="ru-RU" dirty="0" err="1" smtClean="0"/>
              <a:t>Гра</a:t>
            </a:r>
            <a:r>
              <a:rPr lang="ru-RU" dirty="0" smtClean="0"/>
              <a:t> </a:t>
            </a:r>
            <a:r>
              <a:rPr lang="ru-RU" dirty="0" err="1" smtClean="0"/>
              <a:t>отримує</a:t>
            </a:r>
            <a:r>
              <a:rPr lang="ru-RU" dirty="0" smtClean="0"/>
              <a:t> </a:t>
            </a:r>
            <a:r>
              <a:rPr lang="ru-RU" dirty="0" err="1" smtClean="0"/>
              <a:t>попередню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, яка з часом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уточнитися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err="1" smtClean="0"/>
              <a:t>змінитися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Збирається</a:t>
            </a:r>
            <a:r>
              <a:rPr lang="ru-RU" dirty="0" smtClean="0"/>
              <a:t> команда </a:t>
            </a:r>
            <a:r>
              <a:rPr lang="ru-RU" dirty="0" err="1" smtClean="0"/>
              <a:t>розробників</a:t>
            </a:r>
            <a:r>
              <a:rPr lang="ru-RU" dirty="0" smtClean="0"/>
              <a:t> з </a:t>
            </a:r>
            <a:r>
              <a:rPr lang="ru-RU" dirty="0" err="1" smtClean="0"/>
              <a:t>програмістів</a:t>
            </a:r>
            <a:r>
              <a:rPr lang="ru-RU" dirty="0" smtClean="0"/>
              <a:t>, </a:t>
            </a:r>
            <a:r>
              <a:rPr lang="ru-RU" dirty="0" err="1" smtClean="0"/>
              <a:t>сценаристів</a:t>
            </a:r>
            <a:r>
              <a:rPr lang="ru-RU" dirty="0" smtClean="0"/>
              <a:t>, </a:t>
            </a:r>
            <a:r>
              <a:rPr lang="ru-RU" dirty="0" err="1" smtClean="0"/>
              <a:t>художників</a:t>
            </a:r>
            <a:r>
              <a:rPr lang="ru-RU" dirty="0" smtClean="0"/>
              <a:t>, </a:t>
            </a:r>
            <a:r>
              <a:rPr lang="ru-RU" dirty="0" err="1" smtClean="0"/>
              <a:t>композиторів</a:t>
            </a:r>
            <a:r>
              <a:rPr lang="ru-RU" dirty="0" smtClean="0"/>
              <a:t>, </a:t>
            </a:r>
            <a:r>
              <a:rPr lang="ru-RU" dirty="0" err="1" smtClean="0"/>
              <a:t>менеджерів</a:t>
            </a:r>
            <a:r>
              <a:rPr lang="ru-RU" dirty="0" smtClean="0"/>
              <a:t> і так </a:t>
            </a:r>
            <a:r>
              <a:rPr lang="ru-RU" dirty="0" err="1" smtClean="0"/>
              <a:t>далі</a:t>
            </a:r>
            <a:r>
              <a:rPr lang="ru-RU" dirty="0" smtClean="0"/>
              <a:t>. </a:t>
            </a:r>
            <a:r>
              <a:rPr lang="ru-RU" dirty="0" err="1" smtClean="0"/>
              <a:t>Визначаються</a:t>
            </a:r>
            <a:r>
              <a:rPr lang="ru-RU" dirty="0" smtClean="0"/>
              <a:t> строки </a:t>
            </a:r>
            <a:r>
              <a:rPr lang="ru-RU" dirty="0" err="1" smtClean="0"/>
              <a:t>виконання</a:t>
            </a:r>
            <a:r>
              <a:rPr lang="ru-RU" dirty="0" smtClean="0"/>
              <a:t> кожного виду </a:t>
            </a:r>
            <a:r>
              <a:rPr lang="ru-RU" dirty="0" err="1" smtClean="0"/>
              <a:t>роботи</a:t>
            </a:r>
            <a:r>
              <a:rPr lang="ru-RU" dirty="0" smtClean="0"/>
              <a:t> і </a:t>
            </a:r>
            <a:r>
              <a:rPr lang="ru-RU" dirty="0" err="1" smtClean="0"/>
              <a:t>орієнтовна</a:t>
            </a:r>
            <a:r>
              <a:rPr lang="ru-RU" dirty="0" smtClean="0"/>
              <a:t> дата </a:t>
            </a:r>
            <a:r>
              <a:rPr lang="ru-RU" dirty="0" err="1" smtClean="0"/>
              <a:t>виходу</a:t>
            </a:r>
            <a:r>
              <a:rPr lang="ru-RU" dirty="0" smtClean="0"/>
              <a:t> </a:t>
            </a:r>
            <a:r>
              <a:rPr lang="ru-RU" dirty="0" err="1" smtClean="0"/>
              <a:t>готової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, яке </a:t>
            </a:r>
            <a:r>
              <a:rPr lang="ru-RU" dirty="0" err="1" smtClean="0"/>
              <a:t>обладнання</a:t>
            </a:r>
            <a:r>
              <a:rPr lang="ru-RU" dirty="0" smtClean="0"/>
              <a:t>, </a:t>
            </a:r>
            <a:r>
              <a:rPr lang="ru-RU" dirty="0" err="1" smtClean="0"/>
              <a:t>кошти</a:t>
            </a:r>
            <a:r>
              <a:rPr lang="ru-RU" dirty="0" smtClean="0"/>
              <a:t>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знадобляться</a:t>
            </a:r>
            <a:r>
              <a:rPr lang="ru-RU" dirty="0" smtClean="0"/>
              <a:t>. Та сама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займатися</a:t>
            </a:r>
            <a:r>
              <a:rPr lang="ru-RU" dirty="0" smtClean="0"/>
              <a:t> </a:t>
            </a:r>
            <a:r>
              <a:rPr lang="ru-RU" dirty="0" err="1" smtClean="0"/>
              <a:t>кількома</a:t>
            </a:r>
            <a:r>
              <a:rPr lang="ru-RU" dirty="0" smtClean="0"/>
              <a:t> справами. </a:t>
            </a:r>
            <a:r>
              <a:rPr lang="ru-RU" dirty="0" err="1" smtClean="0"/>
              <a:t>Наприклад</a:t>
            </a:r>
            <a:r>
              <a:rPr lang="ru-RU" dirty="0" smtClean="0"/>
              <a:t>, бути менеджером, </a:t>
            </a:r>
            <a:r>
              <a:rPr lang="ru-RU" dirty="0" err="1" smtClean="0"/>
              <a:t>координуючи</a:t>
            </a:r>
            <a:r>
              <a:rPr lang="ru-RU" dirty="0" smtClean="0"/>
              <a:t> </a:t>
            </a:r>
            <a:r>
              <a:rPr lang="ru-RU" dirty="0" err="1" smtClean="0"/>
              <a:t>виконанням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, і дизайнером, </a:t>
            </a:r>
            <a:r>
              <a:rPr lang="ru-RU" dirty="0" err="1" smtClean="0"/>
              <a:t>розроблячи</a:t>
            </a:r>
            <a:r>
              <a:rPr lang="ru-RU" dirty="0" smtClean="0"/>
              <a:t> </a:t>
            </a:r>
            <a:r>
              <a:rPr lang="ru-RU" dirty="0" err="1" smtClean="0"/>
              <a:t>образи</a:t>
            </a:r>
            <a:r>
              <a:rPr lang="ru-RU" dirty="0" smtClean="0"/>
              <a:t> </a:t>
            </a:r>
            <a:r>
              <a:rPr lang="ru-RU" dirty="0" err="1" smtClean="0"/>
              <a:t>персонажів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концепт-документ,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обґрунтовується</a:t>
            </a:r>
            <a:r>
              <a:rPr lang="ru-RU" dirty="0" smtClean="0"/>
              <a:t> </a:t>
            </a:r>
            <a:r>
              <a:rPr lang="ru-RU" dirty="0" err="1" smtClean="0"/>
              <a:t>чому</a:t>
            </a:r>
            <a:r>
              <a:rPr lang="ru-RU" dirty="0" smtClean="0"/>
              <a:t> буде </a:t>
            </a:r>
            <a:r>
              <a:rPr lang="ru-RU" dirty="0" err="1" smtClean="0"/>
              <a:t>вигідно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дану</a:t>
            </a:r>
            <a:r>
              <a:rPr lang="ru-RU" dirty="0" smtClean="0"/>
              <a:t> </a:t>
            </a:r>
            <a:r>
              <a:rPr lang="ru-RU" dirty="0" err="1" smtClean="0"/>
              <a:t>гру</a:t>
            </a:r>
            <a:r>
              <a:rPr lang="ru-RU" dirty="0" smtClean="0"/>
              <a:t>. Дизайн-документ </a:t>
            </a:r>
            <a:r>
              <a:rPr lang="ru-RU" dirty="0" err="1" smtClean="0"/>
              <a:t>описує</a:t>
            </a:r>
            <a:r>
              <a:rPr lang="ru-RU" dirty="0" smtClean="0"/>
              <a:t> </a:t>
            </a:r>
            <a:r>
              <a:rPr lang="ru-RU" dirty="0" err="1" smtClean="0"/>
              <a:t>гру</a:t>
            </a:r>
            <a:r>
              <a:rPr lang="ru-RU" dirty="0" smtClean="0"/>
              <a:t> </a:t>
            </a:r>
            <a:r>
              <a:rPr lang="ru-RU" dirty="0" err="1" smtClean="0"/>
              <a:t>загалом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початковий</a:t>
            </a:r>
            <a:r>
              <a:rPr lang="ru-RU" dirty="0" smtClean="0"/>
              <a:t> сюжет, </a:t>
            </a:r>
            <a:r>
              <a:rPr lang="ru-RU" dirty="0" err="1" smtClean="0"/>
              <a:t>ігровий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, </a:t>
            </a:r>
            <a:r>
              <a:rPr lang="ru-RU" dirty="0" err="1" smtClean="0"/>
              <a:t>містить</a:t>
            </a:r>
            <a:r>
              <a:rPr lang="ru-RU" dirty="0" smtClean="0"/>
              <a:t> концепт-</a:t>
            </a:r>
            <a:r>
              <a:rPr lang="ru-RU" dirty="0" err="1" smtClean="0"/>
              <a:t>арти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створюється</a:t>
            </a:r>
            <a:r>
              <a:rPr lang="ru-RU" dirty="0" smtClean="0"/>
              <a:t> прототип, початкова проста </a:t>
            </a:r>
            <a:r>
              <a:rPr lang="ru-RU" dirty="0" err="1" smtClean="0"/>
              <a:t>версія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, з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скласти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</a:t>
            </a:r>
            <a:r>
              <a:rPr lang="ru-RU" dirty="0" err="1" smtClean="0"/>
              <a:t>яким</a:t>
            </a:r>
            <a:r>
              <a:rPr lang="ru-RU" dirty="0" smtClean="0"/>
              <a:t> буде </a:t>
            </a:r>
            <a:r>
              <a:rPr lang="ru-RU" dirty="0" err="1" smtClean="0"/>
              <a:t>ігровий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.</a:t>
            </a:r>
          </a:p>
          <a:p>
            <a:endParaRPr lang="uk-UA" dirty="0" smtClean="0"/>
          </a:p>
          <a:p>
            <a:r>
              <a:rPr lang="ru-RU" b="1" dirty="0" err="1" smtClean="0"/>
              <a:t>Виробництво</a:t>
            </a:r>
            <a:endParaRPr lang="ru-RU" b="1" dirty="0" smtClean="0"/>
          </a:p>
          <a:p>
            <a:r>
              <a:rPr lang="uk-UA" b="1" dirty="0" smtClean="0"/>
              <a:t>Написання коду</a:t>
            </a:r>
          </a:p>
          <a:p>
            <a:r>
              <a:rPr lang="ru-RU" b="0" dirty="0" err="1" smtClean="0"/>
              <a:t>Оскільки</a:t>
            </a:r>
            <a:r>
              <a:rPr lang="ru-RU" b="0" dirty="0" smtClean="0"/>
              <a:t> </a:t>
            </a:r>
            <a:r>
              <a:rPr lang="ru-RU" b="0" dirty="0" err="1" smtClean="0"/>
              <a:t>відеогра</a:t>
            </a:r>
            <a:r>
              <a:rPr lang="ru-RU" b="0" dirty="0" smtClean="0"/>
              <a:t> є </a:t>
            </a:r>
            <a:r>
              <a:rPr lang="ru-RU" b="0" dirty="0" err="1" smtClean="0"/>
              <a:t>комп'ютерною</a:t>
            </a:r>
            <a:r>
              <a:rPr lang="ru-RU" b="0" dirty="0" smtClean="0"/>
              <a:t> </a:t>
            </a:r>
            <a:r>
              <a:rPr lang="ru-RU" b="0" dirty="0" err="1" smtClean="0"/>
              <a:t>програмою</a:t>
            </a:r>
            <a:r>
              <a:rPr lang="ru-RU" b="0" dirty="0" smtClean="0"/>
              <a:t>, </a:t>
            </a:r>
            <a:r>
              <a:rPr lang="ru-RU" b="0" dirty="0" err="1" smtClean="0"/>
              <a:t>її</a:t>
            </a:r>
            <a:r>
              <a:rPr lang="ru-RU" b="0" dirty="0" smtClean="0"/>
              <a:t> робота, </a:t>
            </a:r>
            <a:r>
              <a:rPr lang="ru-RU" b="0" dirty="0" err="1" smtClean="0"/>
              <a:t>технічні</a:t>
            </a:r>
            <a:r>
              <a:rPr lang="ru-RU" b="0" dirty="0" smtClean="0"/>
              <a:t> </a:t>
            </a:r>
            <a:r>
              <a:rPr lang="ru-RU" b="0" dirty="0" err="1" smtClean="0"/>
              <a:t>можливості</a:t>
            </a:r>
            <a:r>
              <a:rPr lang="ru-RU" b="0" dirty="0" smtClean="0"/>
              <a:t>, контент та </a:t>
            </a:r>
            <a:r>
              <a:rPr lang="ru-RU" b="0" dirty="0" err="1" smtClean="0"/>
              <a:t>ігровий</a:t>
            </a:r>
            <a:r>
              <a:rPr lang="ru-RU" b="0" dirty="0" smtClean="0"/>
              <a:t> </a:t>
            </a:r>
            <a:r>
              <a:rPr lang="ru-RU" b="0" dirty="0" err="1" smtClean="0"/>
              <a:t>процес</a:t>
            </a:r>
            <a:r>
              <a:rPr lang="ru-RU" b="0" dirty="0" smtClean="0"/>
              <a:t>, </a:t>
            </a:r>
            <a:r>
              <a:rPr lang="ru-RU" b="0" dirty="0" err="1" smtClean="0"/>
              <a:t>забезпечується</a:t>
            </a:r>
            <a:r>
              <a:rPr lang="ru-RU" b="0" dirty="0" smtClean="0"/>
              <a:t> </a:t>
            </a:r>
            <a:r>
              <a:rPr lang="ru-RU" b="0" dirty="0" err="1" smtClean="0"/>
              <a:t>програмним</a:t>
            </a:r>
            <a:r>
              <a:rPr lang="ru-RU" b="0" dirty="0" smtClean="0"/>
              <a:t> кодом. </a:t>
            </a:r>
            <a:r>
              <a:rPr lang="ru-RU" b="0" dirty="0" err="1" smtClean="0"/>
              <a:t>Розробка</a:t>
            </a:r>
            <a:r>
              <a:rPr lang="ru-RU" b="0" dirty="0" smtClean="0"/>
              <a:t> </a:t>
            </a:r>
            <a:r>
              <a:rPr lang="ru-RU" b="0" dirty="0" err="1" smtClean="0"/>
              <a:t>гри</a:t>
            </a:r>
            <a:r>
              <a:rPr lang="ru-RU" b="0" dirty="0" smtClean="0"/>
              <a:t> </a:t>
            </a:r>
            <a:r>
              <a:rPr lang="ru-RU" b="0" dirty="0" err="1" smtClean="0"/>
              <a:t>включає</a:t>
            </a:r>
            <a:r>
              <a:rPr lang="ru-RU" b="0" dirty="0" smtClean="0"/>
              <a:t> </a:t>
            </a:r>
            <a:r>
              <a:rPr lang="ru-RU" b="0" dirty="0" err="1" smtClean="0"/>
              <a:t>ті</a:t>
            </a:r>
            <a:r>
              <a:rPr lang="ru-RU" b="0" dirty="0" smtClean="0"/>
              <a:t> ж </a:t>
            </a:r>
            <a:r>
              <a:rPr lang="ru-RU" b="0" dirty="0" err="1" smtClean="0"/>
              <a:t>етапи</a:t>
            </a:r>
            <a:r>
              <a:rPr lang="ru-RU" b="0" dirty="0" smtClean="0"/>
              <a:t>, </a:t>
            </a:r>
            <a:r>
              <a:rPr lang="ru-RU" b="0" dirty="0" err="1" smtClean="0"/>
              <a:t>що</a:t>
            </a:r>
            <a:r>
              <a:rPr lang="ru-RU" b="0" dirty="0" smtClean="0"/>
              <a:t> і </a:t>
            </a:r>
            <a:r>
              <a:rPr lang="ru-RU" b="0" dirty="0" err="1" smtClean="0"/>
              <a:t>розробка</a:t>
            </a:r>
            <a:r>
              <a:rPr lang="ru-RU" b="0" dirty="0" smtClean="0"/>
              <a:t> </a:t>
            </a:r>
            <a:r>
              <a:rPr lang="ru-RU" b="0" dirty="0" err="1" smtClean="0"/>
              <a:t>програманого</a:t>
            </a:r>
            <a:r>
              <a:rPr lang="ru-RU" b="0" dirty="0" smtClean="0"/>
              <a:t> </a:t>
            </a:r>
            <a:r>
              <a:rPr lang="ru-RU" b="0" dirty="0" err="1" smtClean="0"/>
              <a:t>забезпечення</a:t>
            </a:r>
            <a:r>
              <a:rPr lang="ru-RU" b="0" dirty="0" smtClean="0"/>
              <a:t>, але </a:t>
            </a:r>
            <a:r>
              <a:rPr lang="ru-RU" b="0" dirty="0" err="1" smtClean="0"/>
              <a:t>передбачає</a:t>
            </a:r>
            <a:r>
              <a:rPr lang="ru-RU" b="0" dirty="0" smtClean="0"/>
              <a:t> </a:t>
            </a:r>
            <a:r>
              <a:rPr lang="ru-RU" b="0" dirty="0" err="1" smtClean="0"/>
              <a:t>більше</a:t>
            </a:r>
            <a:r>
              <a:rPr lang="ru-RU" b="0" dirty="0" smtClean="0"/>
              <a:t> </a:t>
            </a:r>
            <a:r>
              <a:rPr lang="ru-RU" b="0" dirty="0" err="1" smtClean="0"/>
              <a:t>роботи</a:t>
            </a:r>
            <a:r>
              <a:rPr lang="ru-RU" b="0" dirty="0" smtClean="0"/>
              <a:t> над контентом і </a:t>
            </a:r>
            <a:r>
              <a:rPr lang="ru-RU" b="0" dirty="0" err="1" smtClean="0"/>
              <a:t>створення</a:t>
            </a:r>
            <a:r>
              <a:rPr lang="ru-RU" b="0" dirty="0" smtClean="0"/>
              <a:t> </a:t>
            </a:r>
            <a:r>
              <a:rPr lang="ru-RU" b="0" dirty="0" err="1" smtClean="0"/>
              <a:t>ігрових</a:t>
            </a:r>
            <a:r>
              <a:rPr lang="ru-RU" b="0" dirty="0" smtClean="0"/>
              <a:t> </a:t>
            </a:r>
            <a:r>
              <a:rPr lang="ru-RU" b="0" dirty="0" err="1" smtClean="0"/>
              <a:t>механік</a:t>
            </a:r>
            <a:r>
              <a:rPr lang="ru-RU" b="0" dirty="0" smtClean="0"/>
              <a:t>.</a:t>
            </a:r>
          </a:p>
          <a:p>
            <a:endParaRPr lang="ru-RU" b="0" dirty="0" smtClean="0"/>
          </a:p>
          <a:p>
            <a:r>
              <a:rPr lang="ru-RU" b="0" dirty="0" err="1" smtClean="0"/>
              <a:t>Сучасні</a:t>
            </a:r>
            <a:r>
              <a:rPr lang="ru-RU" b="0" dirty="0" smtClean="0"/>
              <a:t> </a:t>
            </a:r>
            <a:r>
              <a:rPr lang="ru-RU" b="0" dirty="0" err="1" smtClean="0"/>
              <a:t>ігри</a:t>
            </a:r>
            <a:r>
              <a:rPr lang="ru-RU" b="0" dirty="0" smtClean="0"/>
              <a:t> </a:t>
            </a:r>
            <a:r>
              <a:rPr lang="ru-RU" b="0" dirty="0" err="1" smtClean="0"/>
              <a:t>здебільшого</a:t>
            </a:r>
            <a:r>
              <a:rPr lang="ru-RU" b="0" dirty="0" smtClean="0"/>
              <a:t> </a:t>
            </a:r>
            <a:r>
              <a:rPr lang="ru-RU" b="0" dirty="0" err="1" smtClean="0"/>
              <a:t>засновані</a:t>
            </a:r>
            <a:r>
              <a:rPr lang="ru-RU" b="0" dirty="0" smtClean="0"/>
              <a:t> на </a:t>
            </a:r>
            <a:r>
              <a:rPr lang="ru-RU" b="0" dirty="0" err="1" smtClean="0"/>
              <a:t>готових</a:t>
            </a:r>
            <a:r>
              <a:rPr lang="ru-RU" b="0" dirty="0" smtClean="0"/>
              <a:t> </a:t>
            </a:r>
            <a:r>
              <a:rPr lang="ru-RU" b="0" dirty="0" err="1" smtClean="0"/>
              <a:t>програмних</a:t>
            </a:r>
            <a:r>
              <a:rPr lang="ru-RU" b="0" dirty="0" smtClean="0"/>
              <a:t> модулях — </a:t>
            </a:r>
            <a:r>
              <a:rPr lang="ru-RU" b="0" dirty="0" err="1" smtClean="0"/>
              <a:t>ігрових</a:t>
            </a:r>
            <a:r>
              <a:rPr lang="ru-RU" b="0" dirty="0" smtClean="0"/>
              <a:t> </a:t>
            </a:r>
            <a:r>
              <a:rPr lang="ru-RU" b="0" dirty="0" err="1" smtClean="0"/>
              <a:t>рушіях</a:t>
            </a:r>
            <a:r>
              <a:rPr lang="ru-RU" b="0" dirty="0" smtClean="0"/>
              <a:t>, де </a:t>
            </a:r>
            <a:r>
              <a:rPr lang="ru-RU" b="0" dirty="0" err="1" smtClean="0"/>
              <a:t>вже</a:t>
            </a:r>
            <a:r>
              <a:rPr lang="ru-RU" b="0" dirty="0" smtClean="0"/>
              <a:t> </a:t>
            </a:r>
            <a:r>
              <a:rPr lang="ru-RU" b="0" dirty="0" err="1" smtClean="0"/>
              <a:t>реалізовані</a:t>
            </a:r>
            <a:r>
              <a:rPr lang="ru-RU" b="0" dirty="0" smtClean="0"/>
              <a:t> </a:t>
            </a:r>
            <a:r>
              <a:rPr lang="ru-RU" b="0" dirty="0" err="1" smtClean="0"/>
              <a:t>базові</a:t>
            </a:r>
            <a:r>
              <a:rPr lang="ru-RU" b="0" dirty="0" smtClean="0"/>
              <a:t> </a:t>
            </a:r>
            <a:r>
              <a:rPr lang="ru-RU" b="0" dirty="0" err="1" smtClean="0"/>
              <a:t>функції</a:t>
            </a:r>
            <a:r>
              <a:rPr lang="ru-RU" b="0" dirty="0" smtClean="0"/>
              <a:t>, </a:t>
            </a:r>
            <a:r>
              <a:rPr lang="ru-RU" b="0" dirty="0" err="1" smtClean="0"/>
              <a:t>здатні</a:t>
            </a:r>
            <a:r>
              <a:rPr lang="ru-RU" b="0" dirty="0" smtClean="0"/>
              <a:t> </a:t>
            </a:r>
            <a:r>
              <a:rPr lang="ru-RU" b="0" dirty="0" err="1" smtClean="0"/>
              <a:t>зв'язувати</a:t>
            </a:r>
            <a:r>
              <a:rPr lang="ru-RU" b="0" dirty="0" smtClean="0"/>
              <a:t> </a:t>
            </a:r>
            <a:r>
              <a:rPr lang="ru-RU" b="0" dirty="0" err="1" smtClean="0"/>
              <a:t>воєдино</a:t>
            </a:r>
            <a:r>
              <a:rPr lang="ru-RU" b="0" dirty="0" smtClean="0"/>
              <a:t> </a:t>
            </a:r>
            <a:r>
              <a:rPr lang="ru-RU" b="0" dirty="0" err="1" smtClean="0"/>
              <a:t>графіку</a:t>
            </a:r>
            <a:r>
              <a:rPr lang="ru-RU" b="0" dirty="0" smtClean="0"/>
              <a:t>, звук, </a:t>
            </a:r>
            <a:r>
              <a:rPr lang="ru-RU" b="0" dirty="0" err="1" smtClean="0"/>
              <a:t>об'єкти</a:t>
            </a:r>
            <a:r>
              <a:rPr lang="ru-RU" b="0" dirty="0" smtClean="0"/>
              <a:t> і </a:t>
            </a:r>
            <a:r>
              <a:rPr lang="ru-RU" b="0" dirty="0" err="1" smtClean="0"/>
              <a:t>їх</a:t>
            </a:r>
            <a:r>
              <a:rPr lang="ru-RU" b="0" dirty="0" smtClean="0"/>
              <a:t> </a:t>
            </a:r>
            <a:r>
              <a:rPr lang="ru-RU" b="0" dirty="0" err="1" smtClean="0"/>
              <a:t>рухи</a:t>
            </a:r>
            <a:r>
              <a:rPr lang="ru-RU" b="0" dirty="0" smtClean="0"/>
              <a:t>. </a:t>
            </a:r>
            <a:r>
              <a:rPr lang="ru-RU" b="0" dirty="0" err="1" smtClean="0"/>
              <a:t>Щоб</a:t>
            </a:r>
            <a:r>
              <a:rPr lang="ru-RU" b="0" dirty="0" smtClean="0"/>
              <a:t> </a:t>
            </a:r>
            <a:r>
              <a:rPr lang="ru-RU" b="0" dirty="0" err="1" smtClean="0"/>
              <a:t>налаштувати</a:t>
            </a:r>
            <a:r>
              <a:rPr lang="ru-RU" b="0" dirty="0" smtClean="0"/>
              <a:t> </a:t>
            </a:r>
            <a:r>
              <a:rPr lang="ru-RU" b="0" dirty="0" err="1" smtClean="0"/>
              <a:t>рушій</a:t>
            </a:r>
            <a:r>
              <a:rPr lang="ru-RU" b="0" dirty="0" smtClean="0"/>
              <a:t> для </a:t>
            </a:r>
            <a:r>
              <a:rPr lang="ru-RU" b="0" dirty="0" err="1" smtClean="0"/>
              <a:t>реалізації</a:t>
            </a:r>
            <a:r>
              <a:rPr lang="ru-RU" b="0" dirty="0" smtClean="0"/>
              <a:t> конкретного </a:t>
            </a:r>
            <a:r>
              <a:rPr lang="ru-RU" b="0" dirty="0" err="1" smtClean="0"/>
              <a:t>задуму</a:t>
            </a:r>
            <a:r>
              <a:rPr lang="ru-RU" b="0" dirty="0" smtClean="0"/>
              <a:t> </a:t>
            </a:r>
            <a:r>
              <a:rPr lang="ru-RU" b="0" dirty="0" err="1" smtClean="0"/>
              <a:t>програмісти</a:t>
            </a:r>
            <a:r>
              <a:rPr lang="ru-RU" b="0" dirty="0" smtClean="0"/>
              <a:t> </a:t>
            </a:r>
            <a:r>
              <a:rPr lang="ru-RU" b="0" dirty="0" err="1" smtClean="0"/>
              <a:t>доопрацьовують</a:t>
            </a:r>
            <a:r>
              <a:rPr lang="ru-RU" b="0" dirty="0" smtClean="0"/>
              <a:t> </a:t>
            </a:r>
            <a:r>
              <a:rPr lang="ru-RU" b="0" dirty="0" err="1" smtClean="0"/>
              <a:t>його</a:t>
            </a:r>
            <a:r>
              <a:rPr lang="ru-RU" b="0" dirty="0" smtClean="0"/>
              <a:t>, </a:t>
            </a:r>
            <a:r>
              <a:rPr lang="ru-RU" b="0" dirty="0" err="1" smtClean="0"/>
              <a:t>додаючи</a:t>
            </a:r>
            <a:r>
              <a:rPr lang="ru-RU" b="0" dirty="0" smtClean="0"/>
              <a:t> </a:t>
            </a:r>
            <a:r>
              <a:rPr lang="ru-RU" b="0" dirty="0" err="1" smtClean="0"/>
              <a:t>потрібні</a:t>
            </a:r>
            <a:r>
              <a:rPr lang="ru-RU" b="0" dirty="0" smtClean="0"/>
              <a:t> </a:t>
            </a:r>
            <a:r>
              <a:rPr lang="ru-RU" b="0" dirty="0" err="1" smtClean="0"/>
              <a:t>функції</a:t>
            </a:r>
            <a:r>
              <a:rPr lang="ru-RU" b="0" dirty="0" smtClean="0"/>
              <a:t>. </a:t>
            </a:r>
            <a:r>
              <a:rPr lang="ru-RU" b="0" dirty="0" err="1" smtClean="0"/>
              <a:t>Існують</a:t>
            </a:r>
            <a:r>
              <a:rPr lang="ru-RU" b="0" dirty="0" smtClean="0"/>
              <a:t> як </a:t>
            </a:r>
            <a:r>
              <a:rPr lang="ru-RU" b="0" dirty="0" err="1" smtClean="0"/>
              <a:t>вільні</a:t>
            </a:r>
            <a:r>
              <a:rPr lang="ru-RU" b="0" dirty="0" smtClean="0"/>
              <a:t> </a:t>
            </a:r>
            <a:r>
              <a:rPr lang="ru-RU" b="0" dirty="0" err="1" smtClean="0"/>
              <a:t>ігрові</a:t>
            </a:r>
            <a:r>
              <a:rPr lang="ru-RU" b="0" dirty="0" smtClean="0"/>
              <a:t> </a:t>
            </a:r>
            <a:r>
              <a:rPr lang="ru-RU" b="0" dirty="0" err="1" smtClean="0"/>
              <a:t>рушії</a:t>
            </a:r>
            <a:r>
              <a:rPr lang="ru-RU" b="0" dirty="0" smtClean="0"/>
              <a:t>, </a:t>
            </a:r>
            <a:r>
              <a:rPr lang="ru-RU" b="0" dirty="0" err="1" smtClean="0"/>
              <a:t>доступні</a:t>
            </a:r>
            <a:r>
              <a:rPr lang="ru-RU" b="0" dirty="0" smtClean="0"/>
              <a:t> будь-кому, так і </a:t>
            </a:r>
            <a:r>
              <a:rPr lang="ru-RU" b="0" dirty="0" err="1" smtClean="0"/>
              <a:t>ті</a:t>
            </a:r>
            <a:r>
              <a:rPr lang="ru-RU" b="0" dirty="0" smtClean="0"/>
              <a:t>, </a:t>
            </a:r>
            <a:r>
              <a:rPr lang="ru-RU" b="0" dirty="0" err="1" smtClean="0"/>
              <a:t>що</a:t>
            </a:r>
            <a:r>
              <a:rPr lang="ru-RU" b="0" dirty="0" smtClean="0"/>
              <a:t> </a:t>
            </a:r>
            <a:r>
              <a:rPr lang="ru-RU" b="0" dirty="0" err="1" smtClean="0"/>
              <a:t>вимагають</a:t>
            </a:r>
            <a:r>
              <a:rPr lang="ru-RU" b="0" dirty="0" smtClean="0"/>
              <a:t> </a:t>
            </a:r>
            <a:r>
              <a:rPr lang="ru-RU" b="0" dirty="0" err="1" smtClean="0"/>
              <a:t>отримання</a:t>
            </a:r>
            <a:r>
              <a:rPr lang="ru-RU" b="0" dirty="0" smtClean="0"/>
              <a:t> </a:t>
            </a:r>
            <a:r>
              <a:rPr lang="ru-RU" b="0" dirty="0" err="1" smtClean="0"/>
              <a:t>ліцензії</a:t>
            </a:r>
            <a:r>
              <a:rPr lang="ru-RU" b="0" dirty="0" smtClean="0"/>
              <a:t> на </a:t>
            </a:r>
            <a:r>
              <a:rPr lang="ru-RU" b="0" dirty="0" err="1" smtClean="0"/>
              <a:t>їх</a:t>
            </a:r>
            <a:r>
              <a:rPr lang="ru-RU" b="0" dirty="0" smtClean="0"/>
              <a:t> </a:t>
            </a:r>
            <a:r>
              <a:rPr lang="ru-RU" b="0" dirty="0" err="1" smtClean="0"/>
              <a:t>використання</a:t>
            </a:r>
            <a:r>
              <a:rPr lang="ru-RU" b="0" dirty="0" smtClean="0"/>
              <a:t>. </a:t>
            </a:r>
            <a:r>
              <a:rPr lang="ru-RU" b="0" dirty="0" err="1" smtClean="0"/>
              <a:t>Крім</a:t>
            </a:r>
            <a:r>
              <a:rPr lang="ru-RU" b="0" dirty="0" smtClean="0"/>
              <a:t> того </a:t>
            </a:r>
            <a:r>
              <a:rPr lang="ru-RU" b="0" dirty="0" err="1" smtClean="0"/>
              <a:t>рушії</a:t>
            </a:r>
            <a:r>
              <a:rPr lang="ru-RU" b="0" dirty="0" smtClean="0"/>
              <a:t> </a:t>
            </a:r>
            <a:r>
              <a:rPr lang="ru-RU" b="0" dirty="0" err="1" smtClean="0"/>
              <a:t>різняться</a:t>
            </a:r>
            <a:r>
              <a:rPr lang="ru-RU" b="0" dirty="0" smtClean="0"/>
              <a:t> за </a:t>
            </a:r>
            <a:r>
              <a:rPr lang="ru-RU" b="0" dirty="0" err="1" smtClean="0"/>
              <a:t>ліцензіями</a:t>
            </a:r>
            <a:r>
              <a:rPr lang="ru-RU" b="0" dirty="0" smtClean="0"/>
              <a:t>. Для </a:t>
            </a:r>
            <a:r>
              <a:rPr lang="ru-RU" b="0" dirty="0" err="1" smtClean="0"/>
              <a:t>незалежних</a:t>
            </a:r>
            <a:r>
              <a:rPr lang="ru-RU" b="0" dirty="0" smtClean="0"/>
              <a:t> </a:t>
            </a:r>
            <a:r>
              <a:rPr lang="ru-RU" b="0" dirty="0" err="1" smtClean="0"/>
              <a:t>розробників</a:t>
            </a:r>
            <a:r>
              <a:rPr lang="ru-RU" b="0" dirty="0" smtClean="0"/>
              <a:t> </a:t>
            </a:r>
            <a:r>
              <a:rPr lang="ru-RU" b="0" dirty="0" err="1" smtClean="0"/>
              <a:t>їх</a:t>
            </a:r>
            <a:r>
              <a:rPr lang="ru-RU" b="0" dirty="0" smtClean="0"/>
              <a:t> </a:t>
            </a:r>
            <a:r>
              <a:rPr lang="ru-RU" b="0" dirty="0" err="1" smtClean="0"/>
              <a:t>використання</a:t>
            </a:r>
            <a:r>
              <a:rPr lang="ru-RU" b="0" dirty="0" smtClean="0"/>
              <a:t> </a:t>
            </a:r>
            <a:r>
              <a:rPr lang="ru-RU" b="0" dirty="0" err="1" smtClean="0"/>
              <a:t>може</a:t>
            </a:r>
            <a:r>
              <a:rPr lang="ru-RU" b="0" dirty="0" smtClean="0"/>
              <a:t> бути </a:t>
            </a:r>
            <a:r>
              <a:rPr lang="ru-RU" b="0" dirty="0" err="1" smtClean="0"/>
              <a:t>значно</a:t>
            </a:r>
            <a:r>
              <a:rPr lang="ru-RU" b="0" dirty="0" smtClean="0"/>
              <a:t> </a:t>
            </a:r>
            <a:r>
              <a:rPr lang="ru-RU" b="0" dirty="0" err="1" smtClean="0"/>
              <a:t>дешевшим</a:t>
            </a:r>
            <a:r>
              <a:rPr lang="ru-RU" b="0" dirty="0" smtClean="0"/>
              <a:t>.</a:t>
            </a:r>
          </a:p>
          <a:p>
            <a:endParaRPr lang="ru-RU" b="0" dirty="0" smtClean="0"/>
          </a:p>
          <a:p>
            <a:r>
              <a:rPr lang="ru-RU" b="0" dirty="0" err="1" smtClean="0"/>
              <a:t>Деякі</a:t>
            </a:r>
            <a:r>
              <a:rPr lang="ru-RU" b="0" dirty="0" smtClean="0"/>
              <a:t> </a:t>
            </a:r>
            <a:r>
              <a:rPr lang="ru-RU" b="0" dirty="0" err="1" smtClean="0"/>
              <a:t>рушії</a:t>
            </a:r>
            <a:r>
              <a:rPr lang="ru-RU" b="0" dirty="0" smtClean="0"/>
              <a:t> </a:t>
            </a:r>
            <a:r>
              <a:rPr lang="ru-RU" b="0" dirty="0" err="1" smtClean="0"/>
              <a:t>розраховані</a:t>
            </a:r>
            <a:r>
              <a:rPr lang="ru-RU" b="0" dirty="0" smtClean="0"/>
              <a:t> на </a:t>
            </a:r>
            <a:r>
              <a:rPr lang="ru-RU" b="0" dirty="0" err="1" smtClean="0"/>
              <a:t>створення</a:t>
            </a:r>
            <a:r>
              <a:rPr lang="ru-RU" b="0" dirty="0" smtClean="0"/>
              <a:t> </a:t>
            </a:r>
            <a:r>
              <a:rPr lang="ru-RU" b="0" dirty="0" err="1" smtClean="0"/>
              <a:t>ігор</a:t>
            </a:r>
            <a:r>
              <a:rPr lang="ru-RU" b="0" dirty="0" smtClean="0"/>
              <a:t> конкретного жанру, </a:t>
            </a:r>
            <a:r>
              <a:rPr lang="ru-RU" b="0" dirty="0" err="1" smtClean="0"/>
              <a:t>інші</a:t>
            </a:r>
            <a:r>
              <a:rPr lang="ru-RU" b="0" dirty="0" smtClean="0"/>
              <a:t> — </a:t>
            </a:r>
            <a:r>
              <a:rPr lang="ru-RU" b="0" dirty="0" err="1" smtClean="0"/>
              <a:t>універсальні</a:t>
            </a:r>
            <a:r>
              <a:rPr lang="ru-RU" b="0" dirty="0" smtClean="0"/>
              <a:t>. Не </a:t>
            </a:r>
            <a:r>
              <a:rPr lang="ru-RU" b="0" dirty="0" err="1" smtClean="0"/>
              <a:t>всі</a:t>
            </a:r>
            <a:r>
              <a:rPr lang="ru-RU" b="0" dirty="0" smtClean="0"/>
              <a:t> </a:t>
            </a:r>
            <a:r>
              <a:rPr lang="ru-RU" b="0" dirty="0" err="1" smtClean="0"/>
              <a:t>рушії</a:t>
            </a:r>
            <a:r>
              <a:rPr lang="ru-RU" b="0" dirty="0" smtClean="0"/>
              <a:t> </a:t>
            </a:r>
            <a:r>
              <a:rPr lang="ru-RU" b="0" dirty="0" err="1" smtClean="0"/>
              <a:t>можуть</a:t>
            </a:r>
            <a:r>
              <a:rPr lang="ru-RU" b="0" dirty="0" smtClean="0"/>
              <a:t> </a:t>
            </a:r>
            <a:r>
              <a:rPr lang="ru-RU" b="0" dirty="0" err="1" smtClean="0"/>
              <a:t>забезпечити</a:t>
            </a:r>
            <a:r>
              <a:rPr lang="ru-RU" b="0" dirty="0" smtClean="0"/>
              <a:t> </a:t>
            </a:r>
            <a:r>
              <a:rPr lang="ru-RU" b="0" dirty="0" err="1" smtClean="0"/>
              <a:t>однакові</a:t>
            </a:r>
            <a:r>
              <a:rPr lang="ru-RU" b="0" dirty="0" smtClean="0"/>
              <a:t> </a:t>
            </a:r>
            <a:r>
              <a:rPr lang="ru-RU" b="0" dirty="0" err="1" smtClean="0"/>
              <a:t>внутрішноігрові</a:t>
            </a:r>
            <a:r>
              <a:rPr lang="ru-RU" b="0" dirty="0" smtClean="0"/>
              <a:t> </a:t>
            </a:r>
            <a:r>
              <a:rPr lang="ru-RU" b="0" dirty="0" err="1" smtClean="0"/>
              <a:t>можливості</a:t>
            </a:r>
            <a:r>
              <a:rPr lang="ru-RU" b="0" dirty="0" smtClean="0"/>
              <a:t> та </a:t>
            </a:r>
            <a:r>
              <a:rPr lang="ru-RU" b="0" dirty="0" err="1" smtClean="0"/>
              <a:t>рівень</a:t>
            </a:r>
            <a:r>
              <a:rPr lang="ru-RU" b="0" dirty="0" smtClean="0"/>
              <a:t> </a:t>
            </a:r>
            <a:r>
              <a:rPr lang="ru-RU" b="0" dirty="0" err="1" smtClean="0"/>
              <a:t>графіки</a:t>
            </a:r>
            <a:r>
              <a:rPr lang="ru-RU" b="0" dirty="0" smtClean="0"/>
              <a:t>. </a:t>
            </a:r>
            <a:r>
              <a:rPr lang="ru-RU" b="0" dirty="0" err="1" smtClean="0"/>
              <a:t>Частина</a:t>
            </a:r>
            <a:r>
              <a:rPr lang="ru-RU" b="0" dirty="0" smtClean="0"/>
              <a:t> </a:t>
            </a:r>
            <a:r>
              <a:rPr lang="ru-RU" b="0" dirty="0" err="1" smtClean="0"/>
              <a:t>рушіїв</a:t>
            </a:r>
            <a:r>
              <a:rPr lang="ru-RU" b="0" dirty="0" smtClean="0"/>
              <a:t> </a:t>
            </a:r>
            <a:r>
              <a:rPr lang="ru-RU" b="0" dirty="0" err="1" smtClean="0"/>
              <a:t>дозволяють</a:t>
            </a:r>
            <a:r>
              <a:rPr lang="ru-RU" b="0" dirty="0" smtClean="0"/>
              <a:t> </a:t>
            </a:r>
            <a:r>
              <a:rPr lang="ru-RU" b="0" dirty="0" err="1" smtClean="0"/>
              <a:t>створювати</a:t>
            </a:r>
            <a:r>
              <a:rPr lang="ru-RU" b="0" dirty="0" smtClean="0"/>
              <a:t> </a:t>
            </a:r>
            <a:r>
              <a:rPr lang="ru-RU" b="0" dirty="0" err="1" smtClean="0"/>
              <a:t>ігри</a:t>
            </a:r>
            <a:r>
              <a:rPr lang="ru-RU" b="0" dirty="0" smtClean="0"/>
              <a:t> для </a:t>
            </a:r>
            <a:r>
              <a:rPr lang="ru-RU" b="0" dirty="0" err="1" smtClean="0"/>
              <a:t>різних</a:t>
            </a:r>
            <a:r>
              <a:rPr lang="ru-RU" b="0" dirty="0" smtClean="0"/>
              <a:t> платформ, так </a:t>
            </a:r>
            <a:r>
              <a:rPr lang="en-US" b="0" dirty="0" smtClean="0"/>
              <a:t>Unreal Development Kit </a:t>
            </a:r>
            <a:r>
              <a:rPr lang="ru-RU" b="0" dirty="0" err="1" smtClean="0"/>
              <a:t>підтримує</a:t>
            </a:r>
            <a:r>
              <a:rPr lang="ru-RU" b="0" dirty="0" smtClean="0"/>
              <a:t> </a:t>
            </a:r>
            <a:r>
              <a:rPr lang="ru-RU" b="0" dirty="0" err="1" smtClean="0"/>
              <a:t>розробку</a:t>
            </a:r>
            <a:r>
              <a:rPr lang="ru-RU" b="0" dirty="0" smtClean="0"/>
              <a:t> </a:t>
            </a:r>
            <a:r>
              <a:rPr lang="ru-RU" b="0" dirty="0" err="1" smtClean="0"/>
              <a:t>інтерактивних</a:t>
            </a:r>
            <a:r>
              <a:rPr lang="ru-RU" b="0" dirty="0" smtClean="0"/>
              <a:t> </a:t>
            </a:r>
            <a:r>
              <a:rPr lang="ru-RU" b="0" dirty="0" err="1" smtClean="0"/>
              <a:t>творів</a:t>
            </a:r>
            <a:r>
              <a:rPr lang="ru-RU" b="0" dirty="0" smtClean="0"/>
              <a:t> для </a:t>
            </a:r>
            <a:r>
              <a:rPr lang="en-US" b="0" dirty="0" smtClean="0"/>
              <a:t>PC, Xbox 360, PlayStation 3, Wii </a:t>
            </a:r>
            <a:r>
              <a:rPr lang="ru-RU" b="0" dirty="0" smtClean="0"/>
              <a:t>та </a:t>
            </a:r>
            <a:r>
              <a:rPr lang="en-US" b="0" dirty="0" smtClean="0"/>
              <a:t>Android.</a:t>
            </a:r>
          </a:p>
          <a:p>
            <a:endParaRPr lang="en-US" b="0" dirty="0" smtClean="0"/>
          </a:p>
          <a:p>
            <a:r>
              <a:rPr lang="ru-RU" b="0" dirty="0" err="1" smtClean="0"/>
              <a:t>Деякі</a:t>
            </a:r>
            <a:r>
              <a:rPr lang="ru-RU" b="0" dirty="0" smtClean="0"/>
              <a:t> </a:t>
            </a:r>
            <a:r>
              <a:rPr lang="ru-RU" b="0" dirty="0" err="1" smtClean="0"/>
              <a:t>ігри</a:t>
            </a:r>
            <a:r>
              <a:rPr lang="ru-RU" b="0" dirty="0" smtClean="0"/>
              <a:t> </a:t>
            </a:r>
            <a:r>
              <a:rPr lang="ru-RU" b="0" dirty="0" err="1" smtClean="0"/>
              <a:t>створюються</a:t>
            </a:r>
            <a:r>
              <a:rPr lang="ru-RU" b="0" dirty="0" smtClean="0"/>
              <a:t> в </a:t>
            </a:r>
            <a:r>
              <a:rPr lang="ru-RU" b="0" dirty="0" err="1" smtClean="0"/>
              <a:t>спеціальних</a:t>
            </a:r>
            <a:r>
              <a:rPr lang="ru-RU" b="0" dirty="0" smtClean="0"/>
              <a:t> </a:t>
            </a:r>
            <a:r>
              <a:rPr lang="ru-RU" b="0" dirty="0" err="1" smtClean="0"/>
              <a:t>програмах</a:t>
            </a:r>
            <a:r>
              <a:rPr lang="ru-RU" b="0" dirty="0" smtClean="0"/>
              <a:t>, </a:t>
            </a:r>
            <a:r>
              <a:rPr lang="ru-RU" b="0" dirty="0" err="1" smtClean="0"/>
              <a:t>які</a:t>
            </a:r>
            <a:r>
              <a:rPr lang="ru-RU" b="0" dirty="0" smtClean="0"/>
              <a:t> </a:t>
            </a:r>
            <a:r>
              <a:rPr lang="ru-RU" b="0" dirty="0" err="1" smtClean="0"/>
              <a:t>вже</a:t>
            </a:r>
            <a:r>
              <a:rPr lang="ru-RU" b="0" dirty="0" smtClean="0"/>
              <a:t> </a:t>
            </a:r>
            <a:r>
              <a:rPr lang="ru-RU" b="0" dirty="0" err="1" smtClean="0"/>
              <a:t>мають</a:t>
            </a:r>
            <a:r>
              <a:rPr lang="ru-RU" b="0" dirty="0" smtClean="0"/>
              <a:t> </a:t>
            </a:r>
            <a:r>
              <a:rPr lang="ru-RU" b="0" dirty="0" err="1" smtClean="0"/>
              <a:t>початкові</a:t>
            </a:r>
            <a:r>
              <a:rPr lang="ru-RU" b="0" dirty="0" smtClean="0"/>
              <a:t> </a:t>
            </a:r>
            <a:r>
              <a:rPr lang="ru-RU" b="0" dirty="0" err="1" smtClean="0"/>
              <a:t>ресурси</a:t>
            </a:r>
            <a:r>
              <a:rPr lang="ru-RU" b="0" dirty="0" smtClean="0"/>
              <a:t>, </a:t>
            </a:r>
            <a:r>
              <a:rPr lang="ru-RU" b="0" dirty="0" err="1" smtClean="0"/>
              <a:t>дії</a:t>
            </a:r>
            <a:r>
              <a:rPr lang="ru-RU" b="0" dirty="0" smtClean="0"/>
              <a:t>, та не </a:t>
            </a:r>
            <a:r>
              <a:rPr lang="ru-RU" b="0" dirty="0" err="1" smtClean="0"/>
              <a:t>вимагають</a:t>
            </a:r>
            <a:r>
              <a:rPr lang="ru-RU" b="0" dirty="0" smtClean="0"/>
              <a:t> </a:t>
            </a:r>
            <a:r>
              <a:rPr lang="ru-RU" b="0" dirty="0" err="1" smtClean="0"/>
              <a:t>знання</a:t>
            </a:r>
            <a:r>
              <a:rPr lang="ru-RU" b="0" dirty="0" smtClean="0"/>
              <a:t> </a:t>
            </a:r>
            <a:r>
              <a:rPr lang="ru-RU" b="0" dirty="0" err="1" smtClean="0"/>
              <a:t>мов</a:t>
            </a:r>
            <a:r>
              <a:rPr lang="ru-RU" b="0" dirty="0" smtClean="0"/>
              <a:t> </a:t>
            </a:r>
            <a:r>
              <a:rPr lang="ru-RU" b="0" dirty="0" err="1" smtClean="0"/>
              <a:t>програмування</a:t>
            </a:r>
            <a:r>
              <a:rPr lang="ru-RU" b="0" dirty="0" smtClean="0"/>
              <a:t>. Прикладами таких </a:t>
            </a:r>
            <a:r>
              <a:rPr lang="ru-RU" b="0" dirty="0" err="1" smtClean="0"/>
              <a:t>програм</a:t>
            </a:r>
            <a:r>
              <a:rPr lang="ru-RU" b="0" dirty="0" smtClean="0"/>
              <a:t> є </a:t>
            </a:r>
            <a:r>
              <a:rPr lang="en-US" b="0" dirty="0" smtClean="0"/>
              <a:t>Game Maker, Construct, RPG Maker.</a:t>
            </a:r>
            <a:endParaRPr lang="uk-UA" b="0" dirty="0" smtClean="0"/>
          </a:p>
          <a:p>
            <a:endParaRPr lang="uk-UA" b="0" dirty="0" smtClean="0"/>
          </a:p>
          <a:p>
            <a:r>
              <a:rPr lang="uk-UA" b="1" dirty="0" smtClean="0"/>
              <a:t>Розробка контенту</a:t>
            </a:r>
          </a:p>
          <a:p>
            <a:r>
              <a:rPr lang="ru-RU" b="0" dirty="0" err="1" smtClean="0"/>
              <a:t>Відеогра</a:t>
            </a:r>
            <a:r>
              <a:rPr lang="ru-RU" b="0" dirty="0" smtClean="0"/>
              <a:t> </a:t>
            </a:r>
            <a:r>
              <a:rPr lang="ru-RU" b="0" dirty="0" err="1" smtClean="0"/>
              <a:t>передбачає</a:t>
            </a:r>
            <a:r>
              <a:rPr lang="ru-RU" b="0" dirty="0" smtClean="0"/>
              <a:t> </a:t>
            </a:r>
            <a:r>
              <a:rPr lang="ru-RU" b="0" dirty="0" err="1" smtClean="0"/>
              <a:t>створення</a:t>
            </a:r>
            <a:r>
              <a:rPr lang="ru-RU" b="0" dirty="0" smtClean="0"/>
              <a:t> </a:t>
            </a:r>
            <a:r>
              <a:rPr lang="ru-RU" b="0" dirty="0" err="1" smtClean="0"/>
              <a:t>графіки</a:t>
            </a:r>
            <a:r>
              <a:rPr lang="ru-RU" b="0" dirty="0" smtClean="0"/>
              <a:t>, </a:t>
            </a:r>
            <a:r>
              <a:rPr lang="ru-RU" b="0" dirty="0" err="1" smtClean="0"/>
              <a:t>звуків</a:t>
            </a:r>
            <a:r>
              <a:rPr lang="ru-RU" b="0" dirty="0" smtClean="0"/>
              <a:t> та </a:t>
            </a:r>
            <a:r>
              <a:rPr lang="ru-RU" b="0" dirty="0" err="1" smtClean="0"/>
              <a:t>внутрішньоігрових</a:t>
            </a:r>
            <a:r>
              <a:rPr lang="ru-RU" b="0" dirty="0" smtClean="0"/>
              <a:t> </a:t>
            </a:r>
            <a:r>
              <a:rPr lang="ru-RU" b="0" dirty="0" err="1" smtClean="0"/>
              <a:t>текстів</a:t>
            </a:r>
            <a:r>
              <a:rPr lang="ru-RU" b="0" dirty="0" smtClean="0"/>
              <a:t>. Концепт-</a:t>
            </a:r>
            <a:r>
              <a:rPr lang="ru-RU" b="0" dirty="0" err="1" smtClean="0"/>
              <a:t>арти</a:t>
            </a:r>
            <a:r>
              <a:rPr lang="ru-RU" b="0" dirty="0" smtClean="0"/>
              <a:t> </a:t>
            </a:r>
            <a:r>
              <a:rPr lang="ru-RU" b="0" dirty="0" err="1" smtClean="0"/>
              <a:t>виконуються</a:t>
            </a:r>
            <a:r>
              <a:rPr lang="ru-RU" b="0" dirty="0" smtClean="0"/>
              <a:t> на </a:t>
            </a:r>
            <a:r>
              <a:rPr lang="ru-RU" b="0" dirty="0" err="1" smtClean="0"/>
              <a:t>папері</a:t>
            </a:r>
            <a:r>
              <a:rPr lang="ru-RU" b="0" dirty="0" smtClean="0"/>
              <a:t> </a:t>
            </a:r>
            <a:r>
              <a:rPr lang="ru-RU" b="0" dirty="0" err="1" smtClean="0"/>
              <a:t>або</a:t>
            </a:r>
            <a:r>
              <a:rPr lang="ru-RU" b="0" dirty="0" smtClean="0"/>
              <a:t> </a:t>
            </a:r>
            <a:r>
              <a:rPr lang="ru-RU" b="0" dirty="0" err="1" smtClean="0"/>
              <a:t>комп'ютері</a:t>
            </a:r>
            <a:r>
              <a:rPr lang="ru-RU" b="0" dirty="0" smtClean="0"/>
              <a:t>, </a:t>
            </a:r>
            <a:r>
              <a:rPr lang="ru-RU" b="0" dirty="0" err="1" smtClean="0"/>
              <a:t>зазвичай</a:t>
            </a:r>
            <a:r>
              <a:rPr lang="ru-RU" b="0" dirty="0" smtClean="0"/>
              <a:t> в </a:t>
            </a:r>
            <a:r>
              <a:rPr lang="ru-RU" b="0" dirty="0" err="1" smtClean="0"/>
              <a:t>кількох</a:t>
            </a:r>
            <a:r>
              <a:rPr lang="ru-RU" b="0" dirty="0" smtClean="0"/>
              <a:t> </a:t>
            </a:r>
            <a:r>
              <a:rPr lang="ru-RU" b="0" dirty="0" err="1" smtClean="0"/>
              <a:t>варіантах</a:t>
            </a:r>
            <a:r>
              <a:rPr lang="ru-RU" b="0" dirty="0" smtClean="0"/>
              <a:t>. На </a:t>
            </a:r>
            <a:r>
              <a:rPr lang="ru-RU" b="0" dirty="0" err="1" smtClean="0"/>
              <a:t>основі</a:t>
            </a:r>
            <a:r>
              <a:rPr lang="ru-RU" b="0" dirty="0" smtClean="0"/>
              <a:t> концепт-</a:t>
            </a:r>
            <a:r>
              <a:rPr lang="ru-RU" b="0" dirty="0" err="1" smtClean="0"/>
              <a:t>артів</a:t>
            </a:r>
            <a:r>
              <a:rPr lang="ru-RU" b="0" dirty="0" smtClean="0"/>
              <a:t> художниками </a:t>
            </a:r>
            <a:r>
              <a:rPr lang="ru-RU" b="0" dirty="0" err="1" smtClean="0"/>
              <a:t>затверджуються</a:t>
            </a:r>
            <a:r>
              <a:rPr lang="ru-RU" b="0" dirty="0" smtClean="0"/>
              <a:t> і </a:t>
            </a:r>
            <a:r>
              <a:rPr lang="ru-RU" b="0" dirty="0" err="1" smtClean="0"/>
              <a:t>створюються</a:t>
            </a:r>
            <a:r>
              <a:rPr lang="ru-RU" b="0" dirty="0" smtClean="0"/>
              <a:t> </a:t>
            </a:r>
            <a:r>
              <a:rPr lang="ru-RU" b="0" dirty="0" err="1" smtClean="0"/>
              <a:t>двовимірні</a:t>
            </a:r>
            <a:r>
              <a:rPr lang="ru-RU" b="0" dirty="0" smtClean="0"/>
              <a:t> </a:t>
            </a:r>
            <a:r>
              <a:rPr lang="ru-RU" b="0" dirty="0" err="1" smtClean="0"/>
              <a:t>або</a:t>
            </a:r>
            <a:r>
              <a:rPr lang="ru-RU" b="0" dirty="0" smtClean="0"/>
              <a:t> </a:t>
            </a:r>
            <a:r>
              <a:rPr lang="ru-RU" b="0" dirty="0" err="1" smtClean="0"/>
              <a:t>тривимірні</a:t>
            </a:r>
            <a:r>
              <a:rPr lang="ru-RU" b="0" dirty="0" smtClean="0"/>
              <a:t> </a:t>
            </a:r>
            <a:r>
              <a:rPr lang="ru-RU" b="0" dirty="0" err="1" smtClean="0"/>
              <a:t>моделі</a:t>
            </a:r>
            <a:r>
              <a:rPr lang="ru-RU" b="0" dirty="0" smtClean="0"/>
              <a:t> </a:t>
            </a:r>
            <a:r>
              <a:rPr lang="ru-RU" b="0" dirty="0" err="1" smtClean="0"/>
              <a:t>персонажів</a:t>
            </a:r>
            <a:r>
              <a:rPr lang="ru-RU" b="0" dirty="0" smtClean="0"/>
              <a:t>, </a:t>
            </a:r>
            <a:r>
              <a:rPr lang="ru-RU" b="0" dirty="0" err="1" smtClean="0"/>
              <a:t>предмети</a:t>
            </a:r>
            <a:r>
              <a:rPr lang="ru-RU" b="0" dirty="0" smtClean="0"/>
              <a:t> та </a:t>
            </a:r>
            <a:r>
              <a:rPr lang="ru-RU" b="0" dirty="0" err="1" smtClean="0"/>
              <a:t>декорації</a:t>
            </a:r>
            <a:r>
              <a:rPr lang="ru-RU" b="0" dirty="0" smtClean="0"/>
              <a:t>. Для </a:t>
            </a:r>
            <a:r>
              <a:rPr lang="ru-RU" b="0" dirty="0" err="1" smtClean="0"/>
              <a:t>цього</a:t>
            </a:r>
            <a:r>
              <a:rPr lang="ru-RU" b="0" dirty="0" smtClean="0"/>
              <a:t> художники </a:t>
            </a:r>
            <a:r>
              <a:rPr lang="ru-RU" b="0" dirty="0" err="1" smtClean="0"/>
              <a:t>працюють</a:t>
            </a:r>
            <a:r>
              <a:rPr lang="ru-RU" b="0" dirty="0" smtClean="0"/>
              <a:t> в </a:t>
            </a:r>
            <a:r>
              <a:rPr lang="ru-RU" b="0" dirty="0" err="1" smtClean="0"/>
              <a:t>програмах</a:t>
            </a:r>
            <a:r>
              <a:rPr lang="ru-RU" b="0" dirty="0" smtClean="0"/>
              <a:t>, </a:t>
            </a:r>
            <a:r>
              <a:rPr lang="ru-RU" b="0" dirty="0" err="1" smtClean="0"/>
              <a:t>призначених</a:t>
            </a:r>
            <a:r>
              <a:rPr lang="ru-RU" b="0" dirty="0" smtClean="0"/>
              <a:t> для </a:t>
            </a:r>
            <a:r>
              <a:rPr lang="ru-RU" b="0" dirty="0" err="1" smtClean="0"/>
              <a:t>роботи</a:t>
            </a:r>
            <a:r>
              <a:rPr lang="ru-RU" b="0" dirty="0" smtClean="0"/>
              <a:t> </a:t>
            </a:r>
            <a:r>
              <a:rPr lang="ru-RU" b="0" dirty="0" err="1" smtClean="0"/>
              <a:t>із</a:t>
            </a:r>
            <a:r>
              <a:rPr lang="ru-RU" b="0" dirty="0" smtClean="0"/>
              <a:t> </a:t>
            </a:r>
            <a:r>
              <a:rPr lang="ru-RU" b="0" dirty="0" err="1" smtClean="0"/>
              <a:t>графікою</a:t>
            </a:r>
            <a:r>
              <a:rPr lang="ru-RU" b="0" dirty="0" smtClean="0"/>
              <a:t>.</a:t>
            </a:r>
          </a:p>
          <a:p>
            <a:endParaRPr lang="uk-UA" b="0" dirty="0" smtClean="0"/>
          </a:p>
          <a:p>
            <a:r>
              <a:rPr lang="ru-RU" b="0" dirty="0" err="1" smtClean="0"/>
              <a:t>Щоб</a:t>
            </a:r>
            <a:r>
              <a:rPr lang="ru-RU" b="0" dirty="0" smtClean="0"/>
              <a:t> </a:t>
            </a:r>
            <a:r>
              <a:rPr lang="ru-RU" b="0" dirty="0" err="1" smtClean="0"/>
              <a:t>моделі</a:t>
            </a:r>
            <a:r>
              <a:rPr lang="ru-RU" b="0" dirty="0" smtClean="0"/>
              <a:t> </a:t>
            </a:r>
            <a:r>
              <a:rPr lang="ru-RU" b="0" dirty="0" err="1" smtClean="0"/>
              <a:t>рухалися</a:t>
            </a:r>
            <a:r>
              <a:rPr lang="ru-RU" b="0" dirty="0" smtClean="0"/>
              <a:t>, вони </a:t>
            </a:r>
            <a:r>
              <a:rPr lang="ru-RU" b="0" dirty="0" err="1" smtClean="0"/>
              <a:t>анімуються</a:t>
            </a:r>
            <a:r>
              <a:rPr lang="ru-RU" b="0" dirty="0" smtClean="0"/>
              <a:t> в </a:t>
            </a:r>
            <a:r>
              <a:rPr lang="ru-RU" b="0" dirty="0" err="1" smtClean="0"/>
              <a:t>інших</a:t>
            </a:r>
            <a:r>
              <a:rPr lang="ru-RU" b="0" dirty="0" smtClean="0"/>
              <a:t> </a:t>
            </a:r>
            <a:r>
              <a:rPr lang="ru-RU" b="0" dirty="0" err="1" smtClean="0"/>
              <a:t>спеціальних</a:t>
            </a:r>
            <a:r>
              <a:rPr lang="ru-RU" b="0" dirty="0" smtClean="0"/>
              <a:t> </a:t>
            </a:r>
            <a:r>
              <a:rPr lang="ru-RU" b="0" dirty="0" err="1" smtClean="0"/>
              <a:t>програмах</a:t>
            </a:r>
            <a:r>
              <a:rPr lang="ru-RU" b="0" dirty="0" smtClean="0"/>
              <a:t>. </a:t>
            </a:r>
            <a:r>
              <a:rPr lang="ru-RU" b="0" dirty="0" err="1" smtClean="0"/>
              <a:t>Створюються</a:t>
            </a:r>
            <a:r>
              <a:rPr lang="ru-RU" b="0" dirty="0" smtClean="0"/>
              <a:t> </a:t>
            </a:r>
            <a:r>
              <a:rPr lang="ru-RU" b="0" dirty="0" err="1" smtClean="0"/>
              <a:t>різні</a:t>
            </a:r>
            <a:r>
              <a:rPr lang="ru-RU" b="0" dirty="0" smtClean="0"/>
              <a:t> </a:t>
            </a:r>
            <a:r>
              <a:rPr lang="ru-RU" b="0" dirty="0" err="1" smtClean="0"/>
              <a:t>набори</a:t>
            </a:r>
            <a:r>
              <a:rPr lang="ru-RU" b="0" dirty="0" smtClean="0"/>
              <a:t> </a:t>
            </a:r>
            <a:r>
              <a:rPr lang="ru-RU" b="0" dirty="0" err="1" smtClean="0"/>
              <a:t>рухів</a:t>
            </a:r>
            <a:r>
              <a:rPr lang="ru-RU" b="0" dirty="0" smtClean="0"/>
              <a:t>, </a:t>
            </a:r>
            <a:r>
              <a:rPr lang="ru-RU" b="0" dirty="0" err="1" smtClean="0"/>
              <a:t>які</a:t>
            </a:r>
            <a:r>
              <a:rPr lang="ru-RU" b="0" dirty="0" smtClean="0"/>
              <a:t> </a:t>
            </a:r>
            <a:r>
              <a:rPr lang="ru-RU" b="0" dirty="0" err="1" smtClean="0"/>
              <a:t>відтворюватимуться</a:t>
            </a:r>
            <a:r>
              <a:rPr lang="ru-RU" b="0" dirty="0" smtClean="0"/>
              <a:t> </a:t>
            </a:r>
            <a:r>
              <a:rPr lang="ru-RU" b="0" dirty="0" err="1" smtClean="0"/>
              <a:t>залежно</a:t>
            </a:r>
            <a:r>
              <a:rPr lang="ru-RU" b="0" dirty="0" smtClean="0"/>
              <a:t> </a:t>
            </a:r>
            <a:r>
              <a:rPr lang="ru-RU" b="0" dirty="0" err="1" smtClean="0"/>
              <a:t>від</a:t>
            </a:r>
            <a:r>
              <a:rPr lang="ru-RU" b="0" dirty="0" smtClean="0"/>
              <a:t> </a:t>
            </a:r>
            <a:r>
              <a:rPr lang="ru-RU" b="0" dirty="0" err="1" smtClean="0"/>
              <a:t>конкретних</a:t>
            </a:r>
            <a:r>
              <a:rPr lang="ru-RU" b="0" dirty="0" smtClean="0"/>
              <a:t> </a:t>
            </a:r>
            <a:r>
              <a:rPr lang="ru-RU" b="0" dirty="0" err="1" smtClean="0"/>
              <a:t>дій</a:t>
            </a:r>
            <a:r>
              <a:rPr lang="ru-RU" b="0" dirty="0" smtClean="0"/>
              <a:t> </a:t>
            </a:r>
            <a:r>
              <a:rPr lang="ru-RU" b="0" dirty="0" err="1" smtClean="0"/>
              <a:t>гравця</a:t>
            </a:r>
            <a:r>
              <a:rPr lang="ru-RU" b="0" dirty="0" smtClean="0"/>
              <a:t> з </a:t>
            </a:r>
            <a:r>
              <a:rPr lang="ru-RU" b="0" dirty="0" err="1" smtClean="0"/>
              <a:t>допомогою</a:t>
            </a:r>
            <a:r>
              <a:rPr lang="ru-RU" b="0" dirty="0" smtClean="0"/>
              <a:t> </a:t>
            </a:r>
            <a:r>
              <a:rPr lang="ru-RU" b="0" dirty="0" err="1" smtClean="0"/>
              <a:t>програмного</a:t>
            </a:r>
            <a:r>
              <a:rPr lang="ru-RU" b="0" dirty="0" smtClean="0"/>
              <a:t> коду. У </a:t>
            </a:r>
            <a:r>
              <a:rPr lang="ru-RU" b="0" dirty="0" err="1" smtClean="0"/>
              <a:t>випадку</a:t>
            </a:r>
            <a:r>
              <a:rPr lang="ru-RU" b="0" dirty="0" smtClean="0"/>
              <a:t> </a:t>
            </a:r>
            <a:r>
              <a:rPr lang="ru-RU" b="0" dirty="0" err="1" smtClean="0"/>
              <a:t>двовимірної</a:t>
            </a:r>
            <a:r>
              <a:rPr lang="ru-RU" b="0" dirty="0" smtClean="0"/>
              <a:t> </a:t>
            </a:r>
            <a:r>
              <a:rPr lang="ru-RU" b="0" dirty="0" err="1" smtClean="0"/>
              <a:t>графіки</a:t>
            </a:r>
            <a:r>
              <a:rPr lang="ru-RU" b="0" dirty="0" smtClean="0"/>
              <a:t> </a:t>
            </a:r>
            <a:r>
              <a:rPr lang="ru-RU" b="0" dirty="0" err="1" smtClean="0"/>
              <a:t>це</a:t>
            </a:r>
            <a:r>
              <a:rPr lang="ru-RU" b="0" dirty="0" smtClean="0"/>
              <a:t> </a:t>
            </a:r>
            <a:r>
              <a:rPr lang="ru-RU" b="0" dirty="0" err="1" smtClean="0"/>
              <a:t>набори</a:t>
            </a:r>
            <a:r>
              <a:rPr lang="ru-RU" b="0" dirty="0" smtClean="0"/>
              <a:t> </a:t>
            </a:r>
            <a:r>
              <a:rPr lang="ru-RU" b="0" dirty="0" err="1" smtClean="0"/>
              <a:t>спрайтів</a:t>
            </a:r>
            <a:r>
              <a:rPr lang="ru-RU" b="0" dirty="0" smtClean="0"/>
              <a:t>, де </a:t>
            </a:r>
            <a:r>
              <a:rPr lang="ru-RU" b="0" dirty="0" err="1" smtClean="0"/>
              <a:t>кожна</a:t>
            </a:r>
            <a:r>
              <a:rPr lang="ru-RU" b="0" dirty="0" smtClean="0"/>
              <a:t> картинка є </a:t>
            </a:r>
            <a:r>
              <a:rPr lang="ru-RU" b="0" dirty="0" err="1" smtClean="0"/>
              <a:t>окремими</a:t>
            </a:r>
            <a:r>
              <a:rPr lang="ru-RU" b="0" dirty="0" smtClean="0"/>
              <a:t> кадром. Для </a:t>
            </a:r>
            <a:r>
              <a:rPr lang="ru-RU" b="0" dirty="0" err="1" smtClean="0"/>
              <a:t>реалізації</a:t>
            </a:r>
            <a:r>
              <a:rPr lang="ru-RU" b="0" dirty="0" smtClean="0"/>
              <a:t> </a:t>
            </a:r>
            <a:r>
              <a:rPr lang="ru-RU" b="0" dirty="0" err="1" smtClean="0"/>
              <a:t>реалістичних</a:t>
            </a:r>
            <a:r>
              <a:rPr lang="ru-RU" b="0" dirty="0" smtClean="0"/>
              <a:t> </a:t>
            </a:r>
            <a:r>
              <a:rPr lang="ru-RU" b="0" dirty="0" err="1" smtClean="0"/>
              <a:t>рухів</a:t>
            </a:r>
            <a:r>
              <a:rPr lang="ru-RU" b="0" dirty="0" smtClean="0"/>
              <a:t> </a:t>
            </a:r>
            <a:r>
              <a:rPr lang="ru-RU" b="0" dirty="0" err="1" smtClean="0"/>
              <a:t>чи</a:t>
            </a:r>
            <a:r>
              <a:rPr lang="ru-RU" b="0" dirty="0" smtClean="0"/>
              <a:t> </a:t>
            </a:r>
            <a:r>
              <a:rPr lang="ru-RU" b="0" dirty="0" err="1" smtClean="0"/>
              <a:t>емоцій</a:t>
            </a:r>
            <a:r>
              <a:rPr lang="ru-RU" b="0" dirty="0" smtClean="0"/>
              <a:t> </a:t>
            </a:r>
            <a:r>
              <a:rPr lang="ru-RU" b="0" dirty="0" err="1" smtClean="0"/>
              <a:t>може</a:t>
            </a:r>
            <a:r>
              <a:rPr lang="ru-RU" b="0" dirty="0" smtClean="0"/>
              <a:t> </a:t>
            </a:r>
            <a:r>
              <a:rPr lang="ru-RU" b="0" dirty="0" err="1" smtClean="0"/>
              <a:t>застосовуватися</a:t>
            </a:r>
            <a:r>
              <a:rPr lang="ru-RU" b="0" dirty="0" smtClean="0"/>
              <a:t> </a:t>
            </a:r>
            <a:r>
              <a:rPr lang="ru-RU" b="0" dirty="0" err="1" smtClean="0"/>
              <a:t>захоплення</a:t>
            </a:r>
            <a:r>
              <a:rPr lang="ru-RU" b="0" dirty="0" smtClean="0"/>
              <a:t> </a:t>
            </a:r>
            <a:r>
              <a:rPr lang="ru-RU" b="0" dirty="0" err="1" smtClean="0"/>
              <a:t>руху</a:t>
            </a:r>
            <a:r>
              <a:rPr lang="ru-RU" b="0" dirty="0" smtClean="0"/>
              <a:t> </a:t>
            </a:r>
            <a:r>
              <a:rPr lang="ru-RU" b="0" dirty="0" err="1" smtClean="0"/>
              <a:t>живих</a:t>
            </a:r>
            <a:r>
              <a:rPr lang="ru-RU" b="0" dirty="0" smtClean="0"/>
              <a:t> </a:t>
            </a:r>
            <a:r>
              <a:rPr lang="ru-RU" b="0" dirty="0" err="1" smtClean="0"/>
              <a:t>акторів</a:t>
            </a:r>
            <a:r>
              <a:rPr lang="ru-RU" b="0" dirty="0" smtClean="0"/>
              <a:t>. </a:t>
            </a:r>
            <a:r>
              <a:rPr lang="ru-RU" b="0" dirty="0" err="1" smtClean="0"/>
              <a:t>Після</a:t>
            </a:r>
            <a:r>
              <a:rPr lang="ru-RU" b="0" dirty="0" smtClean="0"/>
              <a:t> </a:t>
            </a:r>
            <a:r>
              <a:rPr lang="ru-RU" b="0" dirty="0" err="1" smtClean="0"/>
              <a:t>фіксування</a:t>
            </a:r>
            <a:r>
              <a:rPr lang="ru-RU" b="0" dirty="0" smtClean="0"/>
              <a:t> </a:t>
            </a:r>
            <a:r>
              <a:rPr lang="ru-RU" b="0" dirty="0" err="1" smtClean="0"/>
              <a:t>руху</a:t>
            </a:r>
            <a:r>
              <a:rPr lang="ru-RU" b="0" dirty="0" smtClean="0"/>
              <a:t> датчиками вони </a:t>
            </a:r>
            <a:r>
              <a:rPr lang="ru-RU" b="0" dirty="0" err="1" smtClean="0"/>
              <a:t>переносяться</a:t>
            </a:r>
            <a:r>
              <a:rPr lang="ru-RU" b="0" dirty="0" smtClean="0"/>
              <a:t> на </a:t>
            </a:r>
            <a:r>
              <a:rPr lang="ru-RU" b="0" dirty="0" err="1" smtClean="0"/>
              <a:t>комп'ютерного</a:t>
            </a:r>
            <a:r>
              <a:rPr lang="ru-RU" b="0" dirty="0" smtClean="0"/>
              <a:t> персонажа, як </a:t>
            </a:r>
            <a:r>
              <a:rPr lang="ru-RU" b="0" dirty="0" err="1" smtClean="0"/>
              <a:t>людина</a:t>
            </a:r>
            <a:r>
              <a:rPr lang="ru-RU" b="0" dirty="0" smtClean="0"/>
              <a:t> </a:t>
            </a:r>
            <a:r>
              <a:rPr lang="ru-RU" b="0" dirty="0" err="1" smtClean="0"/>
              <a:t>або</a:t>
            </a:r>
            <a:r>
              <a:rPr lang="ru-RU" b="0" dirty="0" smtClean="0"/>
              <a:t> </a:t>
            </a:r>
            <a:r>
              <a:rPr lang="ru-RU" b="0" dirty="0" err="1" smtClean="0"/>
              <a:t>чудовисько</a:t>
            </a:r>
            <a:r>
              <a:rPr lang="ru-RU" b="0" dirty="0" smtClean="0"/>
              <a:t>.</a:t>
            </a:r>
          </a:p>
          <a:p>
            <a:endParaRPr lang="ru-RU" b="0" dirty="0" smtClean="0"/>
          </a:p>
          <a:p>
            <a:r>
              <a:rPr lang="ru-RU" b="0" dirty="0" err="1" smtClean="0"/>
              <a:t>Візуальні</a:t>
            </a:r>
            <a:r>
              <a:rPr lang="ru-RU" b="0" dirty="0" smtClean="0"/>
              <a:t> </a:t>
            </a:r>
            <a:r>
              <a:rPr lang="ru-RU" b="0" dirty="0" err="1" smtClean="0"/>
              <a:t>ефекти</a:t>
            </a:r>
            <a:r>
              <a:rPr lang="ru-RU" b="0" dirty="0" smtClean="0"/>
              <a:t> </a:t>
            </a:r>
            <a:r>
              <a:rPr lang="ru-RU" b="0" dirty="0" err="1" smtClean="0"/>
              <a:t>роблять</a:t>
            </a:r>
            <a:r>
              <a:rPr lang="ru-RU" b="0" dirty="0" smtClean="0"/>
              <a:t> </a:t>
            </a:r>
            <a:r>
              <a:rPr lang="ru-RU" b="0" dirty="0" err="1" smtClean="0"/>
              <a:t>гру</a:t>
            </a:r>
            <a:r>
              <a:rPr lang="ru-RU" b="0" dirty="0" smtClean="0"/>
              <a:t> </a:t>
            </a:r>
            <a:r>
              <a:rPr lang="ru-RU" b="0" dirty="0" err="1" smtClean="0"/>
              <a:t>видовищнішою</a:t>
            </a:r>
            <a:r>
              <a:rPr lang="ru-RU" b="0" dirty="0" smtClean="0"/>
              <a:t> і </a:t>
            </a:r>
            <a:r>
              <a:rPr lang="ru-RU" b="0" dirty="0" err="1" smtClean="0"/>
              <a:t>задають</a:t>
            </a:r>
            <a:r>
              <a:rPr lang="ru-RU" b="0" dirty="0" smtClean="0"/>
              <a:t> стиль. </a:t>
            </a:r>
            <a:r>
              <a:rPr lang="ru-RU" b="0" dirty="0" err="1" smtClean="0"/>
              <a:t>Серед</a:t>
            </a:r>
            <a:r>
              <a:rPr lang="ru-RU" b="0" dirty="0" smtClean="0"/>
              <a:t> них </a:t>
            </a:r>
            <a:r>
              <a:rPr lang="ru-RU" b="0" dirty="0" err="1" smtClean="0"/>
              <a:t>деякі</a:t>
            </a:r>
            <a:r>
              <a:rPr lang="ru-RU" b="0" dirty="0" smtClean="0"/>
              <a:t> </a:t>
            </a:r>
            <a:r>
              <a:rPr lang="ru-RU" b="0" dirty="0" err="1" smtClean="0"/>
              <a:t>додають</a:t>
            </a:r>
            <a:r>
              <a:rPr lang="ru-RU" b="0" dirty="0" smtClean="0"/>
              <a:t> </a:t>
            </a:r>
            <a:r>
              <a:rPr lang="ru-RU" b="0" dirty="0" err="1" smtClean="0"/>
              <a:t>реалістичності</a:t>
            </a:r>
            <a:r>
              <a:rPr lang="ru-RU" b="0" dirty="0" smtClean="0"/>
              <a:t>, як </a:t>
            </a:r>
            <a:r>
              <a:rPr lang="ru-RU" b="0" dirty="0" err="1" smtClean="0"/>
              <a:t>відкидання</a:t>
            </a:r>
            <a:r>
              <a:rPr lang="ru-RU" b="0" dirty="0" smtClean="0"/>
              <a:t> </a:t>
            </a:r>
            <a:r>
              <a:rPr lang="ru-RU" b="0" dirty="0" err="1" smtClean="0"/>
              <a:t>тіней</a:t>
            </a:r>
            <a:r>
              <a:rPr lang="ru-RU" b="0" dirty="0" smtClean="0"/>
              <a:t>, </a:t>
            </a:r>
            <a:r>
              <a:rPr lang="ru-RU" b="0" dirty="0" err="1" smtClean="0"/>
              <a:t>заломлення</a:t>
            </a:r>
            <a:r>
              <a:rPr lang="ru-RU" b="0" dirty="0" smtClean="0"/>
              <a:t> </a:t>
            </a:r>
            <a:r>
              <a:rPr lang="ru-RU" b="0" dirty="0" err="1" smtClean="0"/>
              <a:t>світла</a:t>
            </a:r>
            <a:r>
              <a:rPr lang="ru-RU" b="0" dirty="0" smtClean="0"/>
              <a:t>, </a:t>
            </a:r>
            <a:r>
              <a:rPr lang="ru-RU" b="0" dirty="0" err="1" smtClean="0"/>
              <a:t>постріли</a:t>
            </a:r>
            <a:r>
              <a:rPr lang="ru-RU" b="0" dirty="0" smtClean="0"/>
              <a:t> і </a:t>
            </a:r>
            <a:r>
              <a:rPr lang="ru-RU" b="0" dirty="0" err="1" smtClean="0"/>
              <a:t>вибухи</a:t>
            </a:r>
            <a:r>
              <a:rPr lang="ru-RU" b="0" dirty="0" smtClean="0"/>
              <a:t>. </a:t>
            </a:r>
            <a:r>
              <a:rPr lang="ru-RU" b="0" dirty="0" err="1" smtClean="0"/>
              <a:t>Інші</a:t>
            </a:r>
            <a:r>
              <a:rPr lang="ru-RU" b="0" dirty="0" smtClean="0"/>
              <a:t> </a:t>
            </a:r>
            <a:r>
              <a:rPr lang="ru-RU" b="0" dirty="0" err="1" smtClean="0"/>
              <a:t>позначають</a:t>
            </a:r>
            <a:r>
              <a:rPr lang="ru-RU" b="0" dirty="0" smtClean="0"/>
              <a:t> </a:t>
            </a:r>
            <a:r>
              <a:rPr lang="ru-RU" b="0" dirty="0" err="1" smtClean="0"/>
              <a:t>стани</a:t>
            </a:r>
            <a:r>
              <a:rPr lang="ru-RU" b="0" dirty="0" smtClean="0"/>
              <a:t> і </a:t>
            </a:r>
            <a:r>
              <a:rPr lang="ru-RU" b="0" dirty="0" err="1" smtClean="0"/>
              <a:t>дії</a:t>
            </a:r>
            <a:r>
              <a:rPr lang="ru-RU" b="0" dirty="0" smtClean="0"/>
              <a:t> персонажа, </a:t>
            </a:r>
            <a:r>
              <a:rPr lang="ru-RU" b="0" dirty="0" err="1" smtClean="0"/>
              <a:t>які</a:t>
            </a:r>
            <a:r>
              <a:rPr lang="ru-RU" b="0" dirty="0" smtClean="0"/>
              <a:t> </a:t>
            </a:r>
            <a:r>
              <a:rPr lang="ru-RU" b="0" dirty="0" err="1" smtClean="0"/>
              <a:t>визначають</a:t>
            </a:r>
            <a:r>
              <a:rPr lang="ru-RU" b="0" dirty="0" smtClean="0"/>
              <a:t> стиль </a:t>
            </a:r>
            <a:r>
              <a:rPr lang="ru-RU" b="0" dirty="0" err="1" smtClean="0"/>
              <a:t>виконання</a:t>
            </a:r>
            <a:r>
              <a:rPr lang="ru-RU" b="0" dirty="0" smtClean="0"/>
              <a:t> </a:t>
            </a:r>
            <a:r>
              <a:rPr lang="ru-RU" b="0" dirty="0" err="1" smtClean="0"/>
              <a:t>гри</a:t>
            </a:r>
            <a:r>
              <a:rPr lang="ru-RU" b="0" dirty="0" smtClean="0"/>
              <a:t>. </a:t>
            </a:r>
            <a:r>
              <a:rPr lang="ru-RU" b="0" dirty="0" err="1" smtClean="0"/>
              <a:t>Деякі</a:t>
            </a:r>
            <a:r>
              <a:rPr lang="ru-RU" b="0" dirty="0" smtClean="0"/>
              <a:t> </a:t>
            </a:r>
            <a:r>
              <a:rPr lang="ru-RU" b="0" dirty="0" err="1" smtClean="0"/>
              <a:t>ігри</a:t>
            </a:r>
            <a:r>
              <a:rPr lang="ru-RU" b="0" dirty="0" smtClean="0"/>
              <a:t> </a:t>
            </a:r>
            <a:r>
              <a:rPr lang="ru-RU" b="0" dirty="0" err="1" smtClean="0"/>
              <a:t>цілком</a:t>
            </a:r>
            <a:r>
              <a:rPr lang="ru-RU" b="0" dirty="0" smtClean="0"/>
              <a:t> </a:t>
            </a:r>
            <a:r>
              <a:rPr lang="ru-RU" b="0" dirty="0" err="1" smtClean="0"/>
              <a:t>виконуються</a:t>
            </a:r>
            <a:r>
              <a:rPr lang="ru-RU" b="0" dirty="0" smtClean="0"/>
              <a:t> в </a:t>
            </a:r>
            <a:r>
              <a:rPr lang="ru-RU" b="0" dirty="0" err="1" smtClean="0"/>
              <a:t>стилі</a:t>
            </a:r>
            <a:r>
              <a:rPr lang="ru-RU" b="0" dirty="0" smtClean="0"/>
              <a:t> </a:t>
            </a:r>
            <a:r>
              <a:rPr lang="ru-RU" b="0" dirty="0" err="1" smtClean="0"/>
              <a:t>коміксу</a:t>
            </a:r>
            <a:r>
              <a:rPr lang="ru-RU" b="0" dirty="0" smtClean="0"/>
              <a:t> </a:t>
            </a:r>
            <a:r>
              <a:rPr lang="ru-RU" b="0" dirty="0" err="1" smtClean="0"/>
              <a:t>або</a:t>
            </a:r>
            <a:r>
              <a:rPr lang="ru-RU" b="0" dirty="0" smtClean="0"/>
              <a:t> </a:t>
            </a:r>
            <a:r>
              <a:rPr lang="ru-RU" b="0" dirty="0" err="1" smtClean="0"/>
              <a:t>кіноплівки</a:t>
            </a:r>
            <a:r>
              <a:rPr lang="ru-RU" b="0" dirty="0" smtClean="0"/>
              <a:t>. За </a:t>
            </a:r>
            <a:r>
              <a:rPr lang="ru-RU" b="0" dirty="0" err="1" smtClean="0"/>
              <a:t>реалізацію</a:t>
            </a:r>
            <a:r>
              <a:rPr lang="ru-RU" b="0" dirty="0" smtClean="0"/>
              <a:t> картинки і звуку </a:t>
            </a:r>
            <a:r>
              <a:rPr lang="ru-RU" b="0" dirty="0" err="1" smtClean="0"/>
              <a:t>відповідають</a:t>
            </a:r>
            <a:r>
              <a:rPr lang="ru-RU" b="0" dirty="0" smtClean="0"/>
              <a:t> </a:t>
            </a:r>
            <a:r>
              <a:rPr lang="ru-RU" b="0" dirty="0" err="1" smtClean="0"/>
              <a:t>графічний</a:t>
            </a:r>
            <a:r>
              <a:rPr lang="ru-RU" b="0" dirty="0" smtClean="0"/>
              <a:t> і </a:t>
            </a:r>
            <a:r>
              <a:rPr lang="ru-RU" b="0" dirty="0" err="1" smtClean="0"/>
              <a:t>звуковий</a:t>
            </a:r>
            <a:r>
              <a:rPr lang="ru-RU" b="0" dirty="0" smtClean="0"/>
              <a:t> </a:t>
            </a:r>
            <a:r>
              <a:rPr lang="ru-RU" b="0" dirty="0" err="1" smtClean="0"/>
              <a:t>рушії</a:t>
            </a:r>
            <a:r>
              <a:rPr lang="ru-RU" b="0" dirty="0" smtClean="0"/>
              <a:t>.</a:t>
            </a:r>
          </a:p>
          <a:p>
            <a:endParaRPr lang="ru-RU" b="0" dirty="0" smtClean="0"/>
          </a:p>
          <a:p>
            <a:r>
              <a:rPr lang="ru-RU" b="0" dirty="0" smtClean="0"/>
              <a:t>Для звукового </a:t>
            </a:r>
            <a:r>
              <a:rPr lang="ru-RU" b="0" dirty="0" err="1" smtClean="0"/>
              <a:t>оформлення</a:t>
            </a:r>
            <a:r>
              <a:rPr lang="ru-RU" b="0" dirty="0" smtClean="0"/>
              <a:t> </a:t>
            </a:r>
            <a:r>
              <a:rPr lang="ru-RU" b="0" dirty="0" err="1" smtClean="0"/>
              <a:t>пишеться</a:t>
            </a:r>
            <a:r>
              <a:rPr lang="ru-RU" b="0" dirty="0" smtClean="0"/>
              <a:t> </a:t>
            </a:r>
            <a:r>
              <a:rPr lang="ru-RU" b="0" dirty="0" err="1" smtClean="0"/>
              <a:t>музика</a:t>
            </a:r>
            <a:r>
              <a:rPr lang="ru-RU" b="0" dirty="0" smtClean="0"/>
              <a:t> і </a:t>
            </a:r>
            <a:r>
              <a:rPr lang="ru-RU" b="0" dirty="0" err="1" smtClean="0"/>
              <a:t>відбувається</a:t>
            </a:r>
            <a:r>
              <a:rPr lang="ru-RU" b="0" dirty="0" smtClean="0"/>
              <a:t> </a:t>
            </a:r>
            <a:r>
              <a:rPr lang="ru-RU" b="0" dirty="0" err="1" smtClean="0"/>
              <a:t>озвучування</a:t>
            </a:r>
            <a:r>
              <a:rPr lang="ru-RU" b="0" dirty="0" smtClean="0"/>
              <a:t> </a:t>
            </a:r>
            <a:r>
              <a:rPr lang="ru-RU" b="0" dirty="0" err="1" smtClean="0"/>
              <a:t>персонажів</a:t>
            </a:r>
            <a:r>
              <a:rPr lang="ru-RU" b="0" dirty="0" smtClean="0"/>
              <a:t>. </a:t>
            </a:r>
            <a:r>
              <a:rPr lang="ru-RU" b="0" dirty="0" err="1" smtClean="0"/>
              <a:t>Крім</a:t>
            </a:r>
            <a:r>
              <a:rPr lang="ru-RU" b="0" dirty="0" smtClean="0"/>
              <a:t> того для </a:t>
            </a:r>
            <a:r>
              <a:rPr lang="ru-RU" b="0" dirty="0" err="1" smtClean="0"/>
              <a:t>повноцінного</a:t>
            </a:r>
            <a:r>
              <a:rPr lang="ru-RU" b="0" dirty="0" smtClean="0"/>
              <a:t> звукового </a:t>
            </a:r>
            <a:r>
              <a:rPr lang="ru-RU" b="0" dirty="0" err="1" smtClean="0"/>
              <a:t>оформлення</a:t>
            </a:r>
            <a:r>
              <a:rPr lang="ru-RU" b="0" dirty="0" smtClean="0"/>
              <a:t> </a:t>
            </a:r>
            <a:r>
              <a:rPr lang="ru-RU" b="0" dirty="0" err="1" smtClean="0"/>
              <a:t>потрібні</a:t>
            </a:r>
            <a:r>
              <a:rPr lang="ru-RU" b="0" dirty="0" smtClean="0"/>
              <a:t> </a:t>
            </a:r>
            <a:r>
              <a:rPr lang="ru-RU" b="0" dirty="0" err="1" smtClean="0"/>
              <a:t>ефекти</a:t>
            </a:r>
            <a:r>
              <a:rPr lang="ru-RU" b="0" dirty="0" smtClean="0"/>
              <a:t>, як кроки, звуки </a:t>
            </a:r>
            <a:r>
              <a:rPr lang="ru-RU" b="0" dirty="0" err="1" smtClean="0"/>
              <a:t>пострілів</a:t>
            </a:r>
            <a:r>
              <a:rPr lang="ru-RU" b="0" dirty="0" smtClean="0"/>
              <a:t>. Вони </a:t>
            </a:r>
            <a:r>
              <a:rPr lang="ru-RU" b="0" dirty="0" err="1" smtClean="0"/>
              <a:t>можуть</a:t>
            </a:r>
            <a:r>
              <a:rPr lang="ru-RU" b="0" dirty="0" smtClean="0"/>
              <a:t> </a:t>
            </a:r>
            <a:r>
              <a:rPr lang="ru-RU" b="0" dirty="0" err="1" smtClean="0"/>
              <a:t>обиратися</a:t>
            </a:r>
            <a:r>
              <a:rPr lang="ru-RU" b="0" dirty="0" smtClean="0"/>
              <a:t> з </a:t>
            </a:r>
            <a:r>
              <a:rPr lang="ru-RU" b="0" dirty="0" err="1" smtClean="0"/>
              <a:t>вільних</a:t>
            </a:r>
            <a:r>
              <a:rPr lang="ru-RU" b="0" dirty="0" smtClean="0"/>
              <a:t> </a:t>
            </a:r>
            <a:r>
              <a:rPr lang="ru-RU" b="0" dirty="0" err="1" smtClean="0"/>
              <a:t>бібліотек</a:t>
            </a:r>
            <a:r>
              <a:rPr lang="ru-RU" b="0" dirty="0" smtClean="0"/>
              <a:t> </a:t>
            </a:r>
            <a:r>
              <a:rPr lang="ru-RU" b="0" dirty="0" err="1" smtClean="0"/>
              <a:t>чи</a:t>
            </a:r>
            <a:r>
              <a:rPr lang="ru-RU" b="0" dirty="0" smtClean="0"/>
              <a:t> </a:t>
            </a:r>
            <a:r>
              <a:rPr lang="ru-RU" b="0" dirty="0" err="1" smtClean="0"/>
              <a:t>записуватися</a:t>
            </a:r>
            <a:r>
              <a:rPr lang="ru-RU" b="0" dirty="0" smtClean="0"/>
              <a:t> </a:t>
            </a:r>
            <a:r>
              <a:rPr lang="ru-RU" b="0" dirty="0" err="1" smtClean="0"/>
              <a:t>окремо</a:t>
            </a:r>
            <a:r>
              <a:rPr lang="ru-RU" b="0" dirty="0" smtClean="0"/>
              <a:t>. </a:t>
            </a:r>
            <a:r>
              <a:rPr lang="ru-RU" b="0" dirty="0" err="1" smtClean="0"/>
              <a:t>Декотрі</a:t>
            </a:r>
            <a:r>
              <a:rPr lang="ru-RU" b="0" dirty="0" smtClean="0"/>
              <a:t> </a:t>
            </a:r>
            <a:r>
              <a:rPr lang="ru-RU" b="0" dirty="0" err="1" smtClean="0"/>
              <a:t>композитори</a:t>
            </a:r>
            <a:r>
              <a:rPr lang="ru-RU" b="0" dirty="0" smtClean="0"/>
              <a:t> </a:t>
            </a:r>
            <a:r>
              <a:rPr lang="ru-RU" b="0" dirty="0" err="1" smtClean="0"/>
              <a:t>спеціалізуються</a:t>
            </a:r>
            <a:r>
              <a:rPr lang="ru-RU" b="0" dirty="0" smtClean="0"/>
              <a:t> на </a:t>
            </a:r>
            <a:r>
              <a:rPr lang="ru-RU" b="0" dirty="0" err="1" smtClean="0"/>
              <a:t>створенні</a:t>
            </a:r>
            <a:r>
              <a:rPr lang="ru-RU" b="0" dirty="0" smtClean="0"/>
              <a:t> </a:t>
            </a:r>
            <a:r>
              <a:rPr lang="ru-RU" b="0" dirty="0" err="1" smtClean="0"/>
              <a:t>музики</a:t>
            </a:r>
            <a:r>
              <a:rPr lang="ru-RU" b="0" dirty="0" smtClean="0"/>
              <a:t> до </a:t>
            </a:r>
            <a:r>
              <a:rPr lang="ru-RU" b="0" dirty="0" err="1" smtClean="0"/>
              <a:t>ігор</a:t>
            </a:r>
            <a:r>
              <a:rPr lang="ru-RU" b="0" dirty="0" smtClean="0"/>
              <a:t>. </a:t>
            </a:r>
            <a:r>
              <a:rPr lang="ru-RU" b="0" dirty="0" err="1" smtClean="0"/>
              <a:t>Музика</a:t>
            </a:r>
            <a:r>
              <a:rPr lang="ru-RU" b="0" dirty="0" smtClean="0"/>
              <a:t> </a:t>
            </a:r>
            <a:r>
              <a:rPr lang="ru-RU" b="0" dirty="0" err="1" smtClean="0"/>
              <a:t>може</a:t>
            </a:r>
            <a:r>
              <a:rPr lang="ru-RU" b="0" dirty="0" smtClean="0"/>
              <a:t> </a:t>
            </a:r>
            <a:r>
              <a:rPr lang="ru-RU" b="0" dirty="0" err="1" smtClean="0"/>
              <a:t>виконуватися</a:t>
            </a:r>
            <a:r>
              <a:rPr lang="ru-RU" b="0" dirty="0" smtClean="0"/>
              <a:t> </a:t>
            </a:r>
            <a:r>
              <a:rPr lang="ru-RU" b="0" dirty="0" err="1" smtClean="0"/>
              <a:t>цілими</a:t>
            </a:r>
            <a:r>
              <a:rPr lang="ru-RU" b="0" dirty="0" smtClean="0"/>
              <a:t> </a:t>
            </a:r>
            <a:r>
              <a:rPr lang="ru-RU" b="0" dirty="0" err="1" smtClean="0"/>
              <a:t>професійними</a:t>
            </a:r>
            <a:r>
              <a:rPr lang="ru-RU" b="0" dirty="0" smtClean="0"/>
              <a:t> оркестрами, </a:t>
            </a:r>
            <a:r>
              <a:rPr lang="ru-RU" b="0" dirty="0" err="1" smtClean="0"/>
              <a:t>мати</a:t>
            </a:r>
            <a:r>
              <a:rPr lang="ru-RU" b="0" dirty="0" smtClean="0"/>
              <a:t> </a:t>
            </a:r>
            <a:r>
              <a:rPr lang="ru-RU" b="0" dirty="0" err="1" smtClean="0"/>
              <a:t>пісенний</a:t>
            </a:r>
            <a:r>
              <a:rPr lang="ru-RU" b="0" dirty="0" smtClean="0"/>
              <a:t> </a:t>
            </a:r>
            <a:r>
              <a:rPr lang="ru-RU" b="0" dirty="0" err="1" smtClean="0"/>
              <a:t>супровід</a:t>
            </a:r>
            <a:r>
              <a:rPr lang="ru-RU" b="0" dirty="0" smtClean="0"/>
              <a:t>. </a:t>
            </a:r>
            <a:r>
              <a:rPr lang="ru-RU" b="0" dirty="0" err="1" smtClean="0"/>
              <a:t>Діалоги</a:t>
            </a:r>
            <a:r>
              <a:rPr lang="ru-RU" b="0" dirty="0" smtClean="0"/>
              <a:t> </a:t>
            </a:r>
            <a:r>
              <a:rPr lang="ru-RU" b="0" dirty="0" err="1" smtClean="0"/>
              <a:t>персонажів</a:t>
            </a:r>
            <a:r>
              <a:rPr lang="ru-RU" b="0" dirty="0" smtClean="0"/>
              <a:t> часто </a:t>
            </a:r>
            <a:r>
              <a:rPr lang="ru-RU" b="0" dirty="0" err="1" smtClean="0"/>
              <a:t>озвучуються</a:t>
            </a:r>
            <a:r>
              <a:rPr lang="ru-RU" b="0" dirty="0" smtClean="0"/>
              <a:t> </a:t>
            </a:r>
            <a:r>
              <a:rPr lang="ru-RU" b="0" dirty="0" err="1" smtClean="0"/>
              <a:t>спеціальними</a:t>
            </a:r>
            <a:r>
              <a:rPr lang="ru-RU" b="0" dirty="0" smtClean="0"/>
              <a:t> </a:t>
            </a:r>
            <a:r>
              <a:rPr lang="ru-RU" b="0" dirty="0" err="1" smtClean="0"/>
              <a:t>акторами</a:t>
            </a:r>
            <a:r>
              <a:rPr lang="ru-RU" b="0" dirty="0" smtClean="0"/>
              <a:t> на </a:t>
            </a:r>
            <a:r>
              <a:rPr lang="ru-RU" b="0" dirty="0" err="1" smtClean="0"/>
              <a:t>студіях</a:t>
            </a:r>
            <a:r>
              <a:rPr lang="ru-RU" b="0" dirty="0" smtClean="0"/>
              <a:t> </a:t>
            </a:r>
            <a:r>
              <a:rPr lang="ru-RU" b="0" dirty="0" err="1" smtClean="0"/>
              <a:t>озвучування</a:t>
            </a:r>
            <a:r>
              <a:rPr lang="ru-RU" b="0" dirty="0" smtClean="0"/>
              <a:t>.</a:t>
            </a:r>
          </a:p>
          <a:p>
            <a:endParaRPr lang="ru-RU" b="0" dirty="0" smtClean="0"/>
          </a:p>
          <a:p>
            <a:r>
              <a:rPr lang="ru-RU" b="0" dirty="0" smtClean="0"/>
              <a:t>Часом </a:t>
            </a:r>
            <a:r>
              <a:rPr lang="ru-RU" b="0" dirty="0" err="1" smtClean="0"/>
              <a:t>ігри</a:t>
            </a:r>
            <a:r>
              <a:rPr lang="ru-RU" b="0" dirty="0" smtClean="0"/>
              <a:t> </a:t>
            </a:r>
            <a:r>
              <a:rPr lang="ru-RU" b="0" dirty="0" err="1" smtClean="0"/>
              <a:t>містять</a:t>
            </a:r>
            <a:r>
              <a:rPr lang="ru-RU" b="0" dirty="0" smtClean="0"/>
              <a:t> </a:t>
            </a:r>
            <a:r>
              <a:rPr lang="ru-RU" b="0" dirty="0" err="1" smtClean="0"/>
              <a:t>відеовставки</a:t>
            </a:r>
            <a:r>
              <a:rPr lang="ru-RU" b="0" dirty="0" smtClean="0"/>
              <a:t>, </a:t>
            </a:r>
            <a:r>
              <a:rPr lang="ru-RU" b="0" dirty="0" err="1" smtClean="0"/>
              <a:t>створені</a:t>
            </a:r>
            <a:r>
              <a:rPr lang="ru-RU" b="0" dirty="0" smtClean="0"/>
              <a:t> в </a:t>
            </a:r>
            <a:r>
              <a:rPr lang="ru-RU" b="0" dirty="0" err="1" smtClean="0"/>
              <a:t>програмах</a:t>
            </a:r>
            <a:r>
              <a:rPr lang="ru-RU" b="0" dirty="0" smtClean="0"/>
              <a:t> </a:t>
            </a:r>
            <a:r>
              <a:rPr lang="ru-RU" b="0" dirty="0" err="1" smtClean="0"/>
              <a:t>двовимірної</a:t>
            </a:r>
            <a:r>
              <a:rPr lang="ru-RU" b="0" dirty="0" smtClean="0"/>
              <a:t> </a:t>
            </a:r>
            <a:r>
              <a:rPr lang="ru-RU" b="0" dirty="0" err="1" smtClean="0"/>
              <a:t>чи</a:t>
            </a:r>
            <a:r>
              <a:rPr lang="ru-RU" b="0" dirty="0" smtClean="0"/>
              <a:t> </a:t>
            </a:r>
            <a:r>
              <a:rPr lang="ru-RU" b="0" dirty="0" err="1" smtClean="0"/>
              <a:t>тривимірної</a:t>
            </a:r>
            <a:r>
              <a:rPr lang="ru-RU" b="0" dirty="0" smtClean="0"/>
              <a:t> </a:t>
            </a:r>
            <a:r>
              <a:rPr lang="ru-RU" b="0" dirty="0" err="1" smtClean="0"/>
              <a:t>анімації</a:t>
            </a:r>
            <a:r>
              <a:rPr lang="ru-RU" b="0" dirty="0" smtClean="0"/>
              <a:t>. </a:t>
            </a:r>
            <a:r>
              <a:rPr lang="ru-RU" b="0" dirty="0" err="1" smtClean="0"/>
              <a:t>Інколи</a:t>
            </a:r>
            <a:r>
              <a:rPr lang="ru-RU" b="0" dirty="0" smtClean="0"/>
              <a:t> для </a:t>
            </a:r>
            <a:r>
              <a:rPr lang="ru-RU" b="0" dirty="0" err="1" smtClean="0"/>
              <a:t>відеовставок</a:t>
            </a:r>
            <a:r>
              <a:rPr lang="ru-RU" b="0" dirty="0" smtClean="0"/>
              <a:t> </a:t>
            </a:r>
            <a:r>
              <a:rPr lang="ru-RU" b="0" dirty="0" err="1" smtClean="0"/>
              <a:t>знімаються</a:t>
            </a:r>
            <a:r>
              <a:rPr lang="ru-RU" b="0" dirty="0" smtClean="0"/>
              <a:t> </a:t>
            </a:r>
            <a:r>
              <a:rPr lang="ru-RU" b="0" dirty="0" err="1" smtClean="0"/>
              <a:t>живі</a:t>
            </a:r>
            <a:r>
              <a:rPr lang="ru-RU" b="0" dirty="0" smtClean="0"/>
              <a:t> </a:t>
            </a:r>
            <a:r>
              <a:rPr lang="ru-RU" b="0" dirty="0" err="1" smtClean="0"/>
              <a:t>актори</a:t>
            </a:r>
            <a:r>
              <a:rPr lang="ru-RU" b="0" dirty="0" smtClean="0"/>
              <a:t> і </a:t>
            </a:r>
            <a:r>
              <a:rPr lang="ru-RU" b="0" dirty="0" err="1" smtClean="0"/>
              <a:t>будуються</a:t>
            </a:r>
            <a:r>
              <a:rPr lang="ru-RU" b="0" dirty="0" smtClean="0"/>
              <a:t> </a:t>
            </a:r>
            <a:r>
              <a:rPr lang="ru-RU" b="0" dirty="0" err="1" smtClean="0"/>
              <a:t>декорації</a:t>
            </a:r>
            <a:r>
              <a:rPr lang="ru-RU" b="0" dirty="0" smtClean="0"/>
              <a:t>. Є </a:t>
            </a:r>
            <a:r>
              <a:rPr lang="ru-RU" b="0" dirty="0" err="1" smtClean="0"/>
              <a:t>актори</a:t>
            </a:r>
            <a:r>
              <a:rPr lang="ru-RU" b="0" dirty="0" smtClean="0"/>
              <a:t>, </a:t>
            </a:r>
            <a:r>
              <a:rPr lang="ru-RU" b="0" dirty="0" err="1" smtClean="0"/>
              <a:t>які</a:t>
            </a:r>
            <a:r>
              <a:rPr lang="ru-RU" b="0" dirty="0" smtClean="0"/>
              <a:t> </a:t>
            </a:r>
            <a:r>
              <a:rPr lang="ru-RU" b="0" dirty="0" err="1" smtClean="0"/>
              <a:t>спеціалізуються</a:t>
            </a:r>
            <a:r>
              <a:rPr lang="ru-RU" b="0" dirty="0" smtClean="0"/>
              <a:t> </a:t>
            </a:r>
            <a:r>
              <a:rPr lang="ru-RU" b="0" dirty="0" err="1" smtClean="0"/>
              <a:t>саме</a:t>
            </a:r>
            <a:r>
              <a:rPr lang="ru-RU" b="0" dirty="0" smtClean="0"/>
              <a:t> на </a:t>
            </a:r>
            <a:r>
              <a:rPr lang="ru-RU" b="0" dirty="0" err="1" smtClean="0"/>
              <a:t>зйомках</a:t>
            </a:r>
            <a:r>
              <a:rPr lang="ru-RU" b="0" dirty="0" smtClean="0"/>
              <a:t> в таких </a:t>
            </a:r>
            <a:r>
              <a:rPr lang="ru-RU" b="0" dirty="0" err="1" smtClean="0"/>
              <a:t>відеовставках</a:t>
            </a:r>
            <a:r>
              <a:rPr lang="ru-RU" b="0" dirty="0" smtClean="0"/>
              <a:t> </a:t>
            </a:r>
            <a:r>
              <a:rPr lang="ru-RU" b="0" dirty="0" err="1" smtClean="0"/>
              <a:t>або</a:t>
            </a:r>
            <a:r>
              <a:rPr lang="ru-RU" b="0" dirty="0" smtClean="0"/>
              <a:t> </a:t>
            </a:r>
            <a:r>
              <a:rPr lang="ru-RU" b="0" dirty="0" err="1" smtClean="0"/>
              <a:t>озвучуванні</a:t>
            </a:r>
            <a:r>
              <a:rPr lang="ru-RU" b="0" dirty="0" smtClean="0"/>
              <a:t> </a:t>
            </a:r>
            <a:r>
              <a:rPr lang="ru-RU" b="0" dirty="0" err="1" smtClean="0"/>
              <a:t>персонажів</a:t>
            </a:r>
            <a:r>
              <a:rPr lang="ru-RU" b="0" dirty="0" smtClean="0"/>
              <a:t>. Сюжет, </a:t>
            </a:r>
            <a:r>
              <a:rPr lang="ru-RU" b="0" dirty="0" err="1" smtClean="0"/>
              <a:t>діалоги</a:t>
            </a:r>
            <a:r>
              <a:rPr lang="ru-RU" b="0" dirty="0" smtClean="0"/>
              <a:t>, </a:t>
            </a:r>
            <a:r>
              <a:rPr lang="ru-RU" b="0" dirty="0" err="1" smtClean="0"/>
              <a:t>додаткові</a:t>
            </a:r>
            <a:r>
              <a:rPr lang="ru-RU" b="0" dirty="0" smtClean="0"/>
              <a:t> </a:t>
            </a:r>
            <a:r>
              <a:rPr lang="ru-RU" b="0" dirty="0" err="1" smtClean="0"/>
              <a:t>тексти</a:t>
            </a:r>
            <a:r>
              <a:rPr lang="ru-RU" b="0" dirty="0" smtClean="0"/>
              <a:t> </a:t>
            </a:r>
            <a:r>
              <a:rPr lang="ru-RU" b="0" dirty="0" err="1" smtClean="0"/>
              <a:t>пишуться</a:t>
            </a:r>
            <a:r>
              <a:rPr lang="ru-RU" b="0" dirty="0" smtClean="0"/>
              <a:t> сценаристами і </a:t>
            </a:r>
            <a:r>
              <a:rPr lang="ru-RU" b="0" dirty="0" err="1" smtClean="0"/>
              <a:t>відповідальними</a:t>
            </a:r>
            <a:r>
              <a:rPr lang="ru-RU" b="0" dirty="0" smtClean="0"/>
              <a:t> за </a:t>
            </a:r>
            <a:r>
              <a:rPr lang="ru-RU" b="0" dirty="0" err="1" smtClean="0"/>
              <a:t>це</a:t>
            </a:r>
            <a:r>
              <a:rPr lang="ru-RU" b="0" dirty="0" smtClean="0"/>
              <a:t> </a:t>
            </a:r>
            <a:r>
              <a:rPr lang="ru-RU" b="0" dirty="0" err="1" smtClean="0"/>
              <a:t>письменниками</a:t>
            </a:r>
            <a:r>
              <a:rPr lang="ru-RU" b="0" dirty="0" smtClean="0"/>
              <a:t>.</a:t>
            </a:r>
          </a:p>
          <a:p>
            <a:endParaRPr lang="uk-UA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Розробка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ігрової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механіки</a:t>
            </a:r>
            <a:endParaRPr lang="ru-R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b="0" dirty="0" err="1" smtClean="0"/>
              <a:t>Ігрова</a:t>
            </a:r>
            <a:r>
              <a:rPr lang="ru-RU" b="0" dirty="0" smtClean="0"/>
              <a:t> </a:t>
            </a:r>
            <a:r>
              <a:rPr lang="ru-RU" b="0" dirty="0" err="1" smtClean="0"/>
              <a:t>механіка</a:t>
            </a:r>
            <a:r>
              <a:rPr lang="ru-RU" b="0" dirty="0" smtClean="0"/>
              <a:t> </a:t>
            </a:r>
            <a:r>
              <a:rPr lang="ru-RU" b="0" dirty="0" err="1" smtClean="0"/>
              <a:t>визначає</a:t>
            </a:r>
            <a:r>
              <a:rPr lang="ru-RU" b="0" dirty="0" smtClean="0"/>
              <a:t> </a:t>
            </a:r>
            <a:r>
              <a:rPr lang="ru-RU" b="0" dirty="0" err="1" smtClean="0"/>
              <a:t>насиченість</a:t>
            </a:r>
            <a:r>
              <a:rPr lang="ru-RU" b="0" dirty="0" smtClean="0"/>
              <a:t> </a:t>
            </a:r>
            <a:r>
              <a:rPr lang="ru-RU" b="0" dirty="0" err="1" smtClean="0"/>
              <a:t>ігрового</a:t>
            </a:r>
            <a:r>
              <a:rPr lang="ru-RU" b="0" dirty="0" smtClean="0"/>
              <a:t> </a:t>
            </a:r>
            <a:r>
              <a:rPr lang="ru-RU" b="0" dirty="0" err="1" smtClean="0"/>
              <a:t>процесу</a:t>
            </a:r>
            <a:r>
              <a:rPr lang="ru-RU" b="0" dirty="0" smtClean="0"/>
              <a:t>, правила, за </a:t>
            </a:r>
            <a:r>
              <a:rPr lang="ru-RU" b="0" dirty="0" err="1" smtClean="0"/>
              <a:t>якими</a:t>
            </a:r>
            <a:r>
              <a:rPr lang="ru-RU" b="0" dirty="0" smtClean="0"/>
              <a:t> </a:t>
            </a:r>
            <a:r>
              <a:rPr lang="ru-RU" b="0" dirty="0" err="1" smtClean="0"/>
              <a:t>грається</a:t>
            </a:r>
            <a:r>
              <a:rPr lang="ru-RU" b="0" dirty="0" smtClean="0"/>
              <a:t> </a:t>
            </a:r>
            <a:r>
              <a:rPr lang="ru-RU" b="0" dirty="0" err="1" smtClean="0"/>
              <a:t>відеогра</a:t>
            </a:r>
            <a:r>
              <a:rPr lang="ru-RU" b="0" dirty="0" smtClean="0"/>
              <a:t>. Основою </a:t>
            </a:r>
            <a:r>
              <a:rPr lang="ru-RU" b="0" dirty="0" err="1" smtClean="0"/>
              <a:t>механіки</a:t>
            </a:r>
            <a:r>
              <a:rPr lang="ru-RU" b="0" dirty="0" smtClean="0"/>
              <a:t> є </a:t>
            </a:r>
            <a:r>
              <a:rPr lang="ru-RU" b="0" dirty="0" err="1" smtClean="0"/>
              <a:t>ігрові</a:t>
            </a:r>
            <a:r>
              <a:rPr lang="ru-RU" b="0" dirty="0" smtClean="0"/>
              <a:t> </a:t>
            </a:r>
            <a:r>
              <a:rPr lang="ru-RU" b="0" dirty="0" err="1" smtClean="0"/>
              <a:t>об'єкти</a:t>
            </a:r>
            <a:r>
              <a:rPr lang="ru-RU" b="0" dirty="0" smtClean="0"/>
              <a:t>, </a:t>
            </a:r>
            <a:r>
              <a:rPr lang="ru-RU" b="0" dirty="0" err="1" smtClean="0"/>
              <a:t>такі</a:t>
            </a:r>
            <a:r>
              <a:rPr lang="ru-RU" b="0" dirty="0" smtClean="0"/>
              <a:t> як </a:t>
            </a:r>
            <a:r>
              <a:rPr lang="ru-RU" b="0" dirty="0" err="1" smtClean="0"/>
              <a:t>персонажі</a:t>
            </a:r>
            <a:r>
              <a:rPr lang="ru-RU" b="0" dirty="0" smtClean="0"/>
              <a:t>, </a:t>
            </a:r>
            <a:r>
              <a:rPr lang="ru-RU" b="0" dirty="0" err="1" smtClean="0"/>
              <a:t>об'єкти</a:t>
            </a:r>
            <a:r>
              <a:rPr lang="ru-RU" b="0" dirty="0" smtClean="0"/>
              <a:t>, з </a:t>
            </a:r>
            <a:r>
              <a:rPr lang="ru-RU" b="0" dirty="0" err="1" smtClean="0"/>
              <a:t>якими</a:t>
            </a:r>
            <a:r>
              <a:rPr lang="ru-RU" b="0" dirty="0" smtClean="0"/>
              <a:t> вони </a:t>
            </a:r>
            <a:r>
              <a:rPr lang="ru-RU" b="0" dirty="0" err="1" smtClean="0"/>
              <a:t>можуть</a:t>
            </a:r>
            <a:r>
              <a:rPr lang="ru-RU" b="0" dirty="0" smtClean="0"/>
              <a:t> </a:t>
            </a:r>
            <a:r>
              <a:rPr lang="ru-RU" b="0" dirty="0" err="1" smtClean="0"/>
              <a:t>маніпулювати</a:t>
            </a:r>
            <a:r>
              <a:rPr lang="ru-RU" b="0" dirty="0" smtClean="0"/>
              <a:t>, </a:t>
            </a:r>
            <a:r>
              <a:rPr lang="ru-RU" b="0" dirty="0" err="1" smtClean="0"/>
              <a:t>декорації</a:t>
            </a:r>
            <a:r>
              <a:rPr lang="ru-RU" b="0" dirty="0" smtClean="0"/>
              <a:t>. </a:t>
            </a:r>
            <a:r>
              <a:rPr lang="ru-RU" b="0" dirty="0" err="1" smtClean="0"/>
              <a:t>Частиною</a:t>
            </a:r>
            <a:r>
              <a:rPr lang="ru-RU" b="0" dirty="0" smtClean="0"/>
              <a:t> </a:t>
            </a:r>
            <a:r>
              <a:rPr lang="ru-RU" b="0" dirty="0" err="1" smtClean="0"/>
              <a:t>ігровової</a:t>
            </a:r>
            <a:r>
              <a:rPr lang="ru-RU" b="0" dirty="0" smtClean="0"/>
              <a:t> </a:t>
            </a:r>
            <a:r>
              <a:rPr lang="ru-RU" b="0" dirty="0" err="1" smtClean="0"/>
              <a:t>механіки</a:t>
            </a:r>
            <a:r>
              <a:rPr lang="ru-RU" b="0" dirty="0" smtClean="0"/>
              <a:t> є </a:t>
            </a:r>
            <a:r>
              <a:rPr lang="ru-RU" b="0" dirty="0" err="1" smtClean="0"/>
              <a:t>управління</a:t>
            </a:r>
            <a:r>
              <a:rPr lang="ru-RU" b="0" dirty="0" smtClean="0"/>
              <a:t>, </a:t>
            </a:r>
            <a:r>
              <a:rPr lang="ru-RU" b="0" dirty="0" err="1" smtClean="0"/>
              <a:t>якими</a:t>
            </a:r>
            <a:r>
              <a:rPr lang="ru-RU" b="0" dirty="0" smtClean="0"/>
              <a:t> чином </a:t>
            </a:r>
            <a:r>
              <a:rPr lang="ru-RU" b="0" dirty="0" err="1" smtClean="0"/>
              <a:t>гравець</a:t>
            </a:r>
            <a:r>
              <a:rPr lang="ru-RU" b="0" dirty="0" smtClean="0"/>
              <a:t> </a:t>
            </a:r>
            <a:r>
              <a:rPr lang="ru-RU" b="0" dirty="0" err="1" smtClean="0"/>
              <a:t>керує</a:t>
            </a:r>
            <a:r>
              <a:rPr lang="ru-RU" b="0" dirty="0" smtClean="0"/>
              <a:t> персонажем та </a:t>
            </a:r>
            <a:r>
              <a:rPr lang="ru-RU" b="0" dirty="0" err="1" smtClean="0"/>
              <a:t>ігровим</a:t>
            </a:r>
            <a:r>
              <a:rPr lang="ru-RU" b="0" dirty="0" smtClean="0"/>
              <a:t> </a:t>
            </a:r>
            <a:r>
              <a:rPr lang="ru-RU" b="0" dirty="0" err="1" smtClean="0"/>
              <a:t>світом</a:t>
            </a:r>
            <a:r>
              <a:rPr lang="ru-RU" b="0" dirty="0" smtClean="0"/>
              <a:t>. </a:t>
            </a:r>
            <a:r>
              <a:rPr lang="ru-RU" b="0" dirty="0" err="1" smtClean="0"/>
              <a:t>Наприклад</a:t>
            </a:r>
            <a:r>
              <a:rPr lang="ru-RU" b="0" dirty="0" smtClean="0"/>
              <a:t>, як </a:t>
            </a:r>
            <a:r>
              <a:rPr lang="ru-RU" b="0" dirty="0" err="1" smtClean="0"/>
              <a:t>задається</a:t>
            </a:r>
            <a:r>
              <a:rPr lang="ru-RU" b="0" dirty="0" smtClean="0"/>
              <a:t> </a:t>
            </a:r>
            <a:r>
              <a:rPr lang="ru-RU" b="0" dirty="0" err="1" smtClean="0"/>
              <a:t>напрям</a:t>
            </a:r>
            <a:r>
              <a:rPr lang="ru-RU" b="0" dirty="0" smtClean="0"/>
              <a:t> </a:t>
            </a:r>
            <a:r>
              <a:rPr lang="ru-RU" b="0" dirty="0" err="1" smtClean="0"/>
              <a:t>руху</a:t>
            </a:r>
            <a:r>
              <a:rPr lang="ru-RU" b="0" dirty="0" smtClean="0"/>
              <a:t>, як </a:t>
            </a:r>
            <a:r>
              <a:rPr lang="ru-RU" b="0" dirty="0" err="1" smtClean="0"/>
              <a:t>активізується</a:t>
            </a:r>
            <a:r>
              <a:rPr lang="ru-RU" b="0" dirty="0" smtClean="0"/>
              <a:t> </a:t>
            </a:r>
            <a:r>
              <a:rPr lang="ru-RU" b="0" dirty="0" err="1" smtClean="0"/>
              <a:t>взаємодія</a:t>
            </a:r>
            <a:r>
              <a:rPr lang="ru-RU" b="0" dirty="0" smtClean="0"/>
              <a:t> з </a:t>
            </a:r>
            <a:r>
              <a:rPr lang="ru-RU" b="0" dirty="0" err="1" smtClean="0"/>
              <a:t>віртуальними</a:t>
            </a:r>
            <a:r>
              <a:rPr lang="ru-RU" b="0" dirty="0" smtClean="0"/>
              <a:t> предметами. </a:t>
            </a:r>
            <a:r>
              <a:rPr lang="ru-RU" b="0" dirty="0" err="1" smtClean="0"/>
              <a:t>Крім</a:t>
            </a:r>
            <a:r>
              <a:rPr lang="ru-RU" b="0" dirty="0" smtClean="0"/>
              <a:t> того на </a:t>
            </a:r>
            <a:r>
              <a:rPr lang="ru-RU" b="0" dirty="0" err="1" smtClean="0"/>
              <a:t>етапі</a:t>
            </a:r>
            <a:r>
              <a:rPr lang="ru-RU" b="0" dirty="0" smtClean="0"/>
              <a:t> </a:t>
            </a:r>
            <a:r>
              <a:rPr lang="ru-RU" b="0" dirty="0" err="1" smtClean="0"/>
              <a:t>розробки</a:t>
            </a:r>
            <a:r>
              <a:rPr lang="ru-RU" b="0" dirty="0" smtClean="0"/>
              <a:t> </a:t>
            </a:r>
            <a:r>
              <a:rPr lang="ru-RU" b="0" dirty="0" err="1" smtClean="0"/>
              <a:t>механіки</a:t>
            </a:r>
            <a:r>
              <a:rPr lang="ru-RU" b="0" dirty="0" smtClean="0"/>
              <a:t> </a:t>
            </a:r>
            <a:r>
              <a:rPr lang="ru-RU" b="0" dirty="0" err="1" smtClean="0"/>
              <a:t>створюється</a:t>
            </a:r>
            <a:r>
              <a:rPr lang="ru-RU" b="0" dirty="0" smtClean="0"/>
              <a:t> </a:t>
            </a:r>
            <a:r>
              <a:rPr lang="ru-RU" b="0" dirty="0" err="1" smtClean="0"/>
              <a:t>користувацький</a:t>
            </a:r>
            <a:r>
              <a:rPr lang="ru-RU" b="0" dirty="0" smtClean="0"/>
              <a:t> </a:t>
            </a:r>
            <a:r>
              <a:rPr lang="ru-RU" b="0" dirty="0" err="1" smtClean="0"/>
              <a:t>інтерфейс</a:t>
            </a:r>
            <a:r>
              <a:rPr lang="ru-RU" b="0" dirty="0" smtClean="0"/>
              <a:t>, </a:t>
            </a:r>
            <a:r>
              <a:rPr lang="ru-RU" b="0" dirty="0" err="1" smtClean="0"/>
              <a:t>який</a:t>
            </a:r>
            <a:r>
              <a:rPr lang="ru-RU" b="0" dirty="0" smtClean="0"/>
              <a:t> </a:t>
            </a:r>
            <a:r>
              <a:rPr lang="ru-RU" b="0" dirty="0" err="1" smtClean="0"/>
              <a:t>інформує</a:t>
            </a:r>
            <a:r>
              <a:rPr lang="ru-RU" b="0" dirty="0" smtClean="0"/>
              <a:t> </a:t>
            </a:r>
            <a:r>
              <a:rPr lang="ru-RU" b="0" dirty="0" err="1" smtClean="0"/>
              <a:t>гравця</a:t>
            </a:r>
            <a:r>
              <a:rPr lang="ru-RU" b="0" dirty="0" smtClean="0"/>
              <a:t> і </a:t>
            </a:r>
            <a:r>
              <a:rPr lang="ru-RU" b="0" dirty="0" err="1" smtClean="0"/>
              <a:t>дозволяє</a:t>
            </a:r>
            <a:r>
              <a:rPr lang="ru-RU" b="0" dirty="0" smtClean="0"/>
              <a:t> </a:t>
            </a:r>
            <a:r>
              <a:rPr lang="ru-RU" b="0" dirty="0" err="1" smtClean="0"/>
              <a:t>взаємодіяти</a:t>
            </a:r>
            <a:r>
              <a:rPr lang="ru-RU" b="0" dirty="0" smtClean="0"/>
              <a:t> </a:t>
            </a:r>
            <a:r>
              <a:rPr lang="ru-RU" b="0" dirty="0" err="1" smtClean="0"/>
              <a:t>зі</a:t>
            </a:r>
            <a:r>
              <a:rPr lang="ru-RU" b="0" dirty="0" smtClean="0"/>
              <a:t> </a:t>
            </a:r>
            <a:r>
              <a:rPr lang="ru-RU" b="0" dirty="0" err="1" smtClean="0"/>
              <a:t>світом</a:t>
            </a:r>
            <a:r>
              <a:rPr lang="ru-RU" b="0" dirty="0" smtClean="0"/>
              <a:t> </a:t>
            </a:r>
            <a:r>
              <a:rPr lang="ru-RU" b="0" dirty="0" err="1" smtClean="0"/>
              <a:t>гри</a:t>
            </a:r>
            <a:r>
              <a:rPr lang="ru-RU" b="0" dirty="0" smtClean="0"/>
              <a:t>.</a:t>
            </a:r>
          </a:p>
          <a:p>
            <a:endParaRPr lang="ru-RU" b="0" dirty="0" smtClean="0"/>
          </a:p>
          <a:p>
            <a:r>
              <a:rPr lang="ru-RU" b="0" dirty="0" err="1" smtClean="0"/>
              <a:t>Ігри</a:t>
            </a:r>
            <a:r>
              <a:rPr lang="ru-RU" b="0" dirty="0" smtClean="0"/>
              <a:t> </a:t>
            </a:r>
            <a:r>
              <a:rPr lang="ru-RU" b="0" dirty="0" err="1" smtClean="0"/>
              <a:t>зазвичай</a:t>
            </a:r>
            <a:r>
              <a:rPr lang="ru-RU" b="0" dirty="0" smtClean="0"/>
              <a:t> </a:t>
            </a:r>
            <a:r>
              <a:rPr lang="ru-RU" b="0" dirty="0" err="1" smtClean="0"/>
              <a:t>поділяються</a:t>
            </a:r>
            <a:r>
              <a:rPr lang="ru-RU" b="0" dirty="0" smtClean="0"/>
              <a:t> на </a:t>
            </a:r>
            <a:r>
              <a:rPr lang="ru-RU" b="0" dirty="0" err="1" smtClean="0"/>
              <a:t>рівні</a:t>
            </a:r>
            <a:r>
              <a:rPr lang="ru-RU" b="0" dirty="0" smtClean="0"/>
              <a:t> (</a:t>
            </a:r>
            <a:r>
              <a:rPr lang="ru-RU" b="0" dirty="0" err="1" smtClean="0"/>
              <a:t>локації</a:t>
            </a:r>
            <a:r>
              <a:rPr lang="ru-RU" b="0" dirty="0" smtClean="0"/>
              <a:t>), </a:t>
            </a:r>
            <a:r>
              <a:rPr lang="ru-RU" b="0" dirty="0" err="1" smtClean="0"/>
              <a:t>щоб</a:t>
            </a:r>
            <a:r>
              <a:rPr lang="ru-RU" b="0" dirty="0" smtClean="0"/>
              <a:t> </a:t>
            </a:r>
            <a:r>
              <a:rPr lang="ru-RU" b="0" dirty="0" err="1" smtClean="0"/>
              <a:t>комп'ютер</a:t>
            </a:r>
            <a:r>
              <a:rPr lang="ru-RU" b="0" dirty="0" smtClean="0"/>
              <a:t> не </a:t>
            </a:r>
            <a:r>
              <a:rPr lang="ru-RU" b="0" dirty="0" err="1" smtClean="0"/>
              <a:t>навантажувався</a:t>
            </a:r>
            <a:r>
              <a:rPr lang="ru-RU" b="0" dirty="0" smtClean="0"/>
              <a:t> </a:t>
            </a:r>
            <a:r>
              <a:rPr lang="ru-RU" b="0" dirty="0" err="1" smtClean="0"/>
              <a:t>обчисленням</a:t>
            </a:r>
            <a:r>
              <a:rPr lang="ru-RU" b="0" dirty="0" smtClean="0"/>
              <a:t> </a:t>
            </a:r>
            <a:r>
              <a:rPr lang="ru-RU" b="0" dirty="0" err="1" smtClean="0"/>
              <a:t>всього</a:t>
            </a:r>
            <a:r>
              <a:rPr lang="ru-RU" b="0" dirty="0" smtClean="0"/>
              <a:t> </a:t>
            </a:r>
            <a:r>
              <a:rPr lang="ru-RU" b="0" dirty="0" err="1" smtClean="0"/>
              <a:t>світу</a:t>
            </a:r>
            <a:r>
              <a:rPr lang="ru-RU" b="0" dirty="0" smtClean="0"/>
              <a:t> </a:t>
            </a:r>
            <a:r>
              <a:rPr lang="ru-RU" b="0" dirty="0" err="1" smtClean="0"/>
              <a:t>гри</a:t>
            </a:r>
            <a:r>
              <a:rPr lang="ru-RU" b="0" dirty="0" smtClean="0"/>
              <a:t>. В </a:t>
            </a:r>
            <a:r>
              <a:rPr lang="ru-RU" b="0" dirty="0" err="1" smtClean="0"/>
              <a:t>новітніх</a:t>
            </a:r>
            <a:r>
              <a:rPr lang="ru-RU" b="0" dirty="0" smtClean="0"/>
              <a:t> </a:t>
            </a:r>
            <a:r>
              <a:rPr lang="ru-RU" b="0" dirty="0" err="1" smtClean="0"/>
              <a:t>іграх</a:t>
            </a:r>
            <a:r>
              <a:rPr lang="ru-RU" b="0" dirty="0" smtClean="0"/>
              <a:t> </a:t>
            </a:r>
            <a:r>
              <a:rPr lang="ru-RU" b="0" dirty="0" err="1" smtClean="0"/>
              <a:t>світ</a:t>
            </a:r>
            <a:r>
              <a:rPr lang="ru-RU" b="0" dirty="0" smtClean="0"/>
              <a:t> часто </a:t>
            </a:r>
            <a:r>
              <a:rPr lang="ru-RU" b="0" dirty="0" err="1" smtClean="0"/>
              <a:t>моделюється</a:t>
            </a:r>
            <a:r>
              <a:rPr lang="ru-RU" b="0" dirty="0" smtClean="0"/>
              <a:t> так, </a:t>
            </a:r>
            <a:r>
              <a:rPr lang="ru-RU" b="0" dirty="0" err="1" smtClean="0"/>
              <a:t>щоб</a:t>
            </a:r>
            <a:r>
              <a:rPr lang="ru-RU" b="0" dirty="0" smtClean="0"/>
              <a:t> не </a:t>
            </a:r>
            <a:r>
              <a:rPr lang="ru-RU" b="0" dirty="0" err="1" smtClean="0"/>
              <a:t>мати</a:t>
            </a:r>
            <a:r>
              <a:rPr lang="ru-RU" b="0" dirty="0" smtClean="0"/>
              <a:t> </a:t>
            </a:r>
            <a:r>
              <a:rPr lang="ru-RU" b="0" dirty="0" err="1" smtClean="0"/>
              <a:t>чітких</a:t>
            </a:r>
            <a:r>
              <a:rPr lang="ru-RU" b="0" dirty="0" smtClean="0"/>
              <a:t> </a:t>
            </a:r>
            <a:r>
              <a:rPr lang="ru-RU" b="0" dirty="0" err="1" smtClean="0"/>
              <a:t>поділів</a:t>
            </a:r>
            <a:r>
              <a:rPr lang="ru-RU" b="0" dirty="0" smtClean="0"/>
              <a:t> на </a:t>
            </a:r>
            <a:r>
              <a:rPr lang="ru-RU" b="0" dirty="0" err="1" smtClean="0"/>
              <a:t>локації</a:t>
            </a:r>
            <a:r>
              <a:rPr lang="ru-RU" b="0" dirty="0" smtClean="0"/>
              <a:t>. Дизайнер </a:t>
            </a:r>
            <a:r>
              <a:rPr lang="ru-RU" b="0" dirty="0" err="1" smtClean="0"/>
              <a:t>рівнів</a:t>
            </a:r>
            <a:r>
              <a:rPr lang="ru-RU" b="0" dirty="0" smtClean="0"/>
              <a:t> </a:t>
            </a:r>
            <a:r>
              <a:rPr lang="ru-RU" b="0" dirty="0" err="1" smtClean="0"/>
              <a:t>розміщує</a:t>
            </a:r>
            <a:r>
              <a:rPr lang="ru-RU" b="0" dirty="0" smtClean="0"/>
              <a:t> </a:t>
            </a:r>
            <a:r>
              <a:rPr lang="ru-RU" b="0" dirty="0" err="1" smtClean="0"/>
              <a:t>готові</a:t>
            </a:r>
            <a:r>
              <a:rPr lang="ru-RU" b="0" dirty="0" smtClean="0"/>
              <a:t> </a:t>
            </a:r>
            <a:r>
              <a:rPr lang="ru-RU" b="0" dirty="0" err="1" smtClean="0"/>
              <a:t>об'єкти</a:t>
            </a:r>
            <a:r>
              <a:rPr lang="ru-RU" b="0" dirty="0" smtClean="0"/>
              <a:t> в </a:t>
            </a:r>
            <a:r>
              <a:rPr lang="ru-RU" b="0" dirty="0" err="1" smtClean="0"/>
              <a:t>ігровому</a:t>
            </a:r>
            <a:r>
              <a:rPr lang="ru-RU" b="0" dirty="0" smtClean="0"/>
              <a:t> </a:t>
            </a:r>
            <a:r>
              <a:rPr lang="ru-RU" b="0" dirty="0" err="1" smtClean="0"/>
              <a:t>світі</a:t>
            </a:r>
            <a:r>
              <a:rPr lang="ru-RU" b="0" dirty="0" smtClean="0"/>
              <a:t> та </a:t>
            </a:r>
            <a:r>
              <a:rPr lang="ru-RU" b="0" dirty="0" err="1" smtClean="0"/>
              <a:t>продумує</a:t>
            </a:r>
            <a:r>
              <a:rPr lang="ru-RU" b="0" dirty="0" smtClean="0"/>
              <a:t> </a:t>
            </a:r>
            <a:r>
              <a:rPr lang="ru-RU" b="0" dirty="0" err="1" smtClean="0"/>
              <a:t>їх</a:t>
            </a:r>
            <a:r>
              <a:rPr lang="ru-RU" b="0" dirty="0" smtClean="0"/>
              <a:t> </a:t>
            </a:r>
            <a:r>
              <a:rPr lang="ru-RU" b="0" dirty="0" err="1" smtClean="0"/>
              <a:t>рухи</a:t>
            </a:r>
            <a:r>
              <a:rPr lang="ru-RU" b="0" dirty="0" smtClean="0"/>
              <a:t>. </a:t>
            </a:r>
            <a:r>
              <a:rPr lang="ru-RU" b="0" dirty="0" err="1" smtClean="0"/>
              <a:t>Компонування</a:t>
            </a:r>
            <a:r>
              <a:rPr lang="ru-RU" b="0" dirty="0" smtClean="0"/>
              <a:t> </a:t>
            </a:r>
            <a:r>
              <a:rPr lang="ru-RU" b="0" dirty="0" err="1" smtClean="0"/>
              <a:t>рівнів</a:t>
            </a:r>
            <a:r>
              <a:rPr lang="ru-RU" b="0" dirty="0" smtClean="0"/>
              <a:t> </a:t>
            </a:r>
            <a:r>
              <a:rPr lang="ru-RU" b="0" dirty="0" err="1" smtClean="0"/>
              <a:t>визначає</a:t>
            </a:r>
            <a:r>
              <a:rPr lang="ru-RU" b="0" dirty="0" smtClean="0"/>
              <a:t> </a:t>
            </a:r>
            <a:r>
              <a:rPr lang="ru-RU" b="0" dirty="0" err="1" smtClean="0"/>
              <a:t>наскільки</a:t>
            </a:r>
            <a:r>
              <a:rPr lang="ru-RU" b="0" dirty="0" smtClean="0"/>
              <a:t> </a:t>
            </a:r>
            <a:r>
              <a:rPr lang="ru-RU" b="0" dirty="0" err="1" smtClean="0"/>
              <a:t>цікавою</a:t>
            </a:r>
            <a:r>
              <a:rPr lang="ru-RU" b="0" dirty="0" smtClean="0"/>
              <a:t> буде </a:t>
            </a:r>
            <a:r>
              <a:rPr lang="ru-RU" b="0" dirty="0" err="1" smtClean="0"/>
              <a:t>гра</a:t>
            </a:r>
            <a:r>
              <a:rPr lang="ru-RU" b="0" dirty="0" smtClean="0"/>
              <a:t>, </a:t>
            </a:r>
            <a:r>
              <a:rPr lang="ru-RU" b="0" dirty="0" err="1" smtClean="0"/>
              <a:t>які</a:t>
            </a:r>
            <a:r>
              <a:rPr lang="ru-RU" b="0" dirty="0" smtClean="0"/>
              <a:t> </a:t>
            </a:r>
            <a:r>
              <a:rPr lang="ru-RU" b="0" dirty="0" err="1" smtClean="0"/>
              <a:t>можливості</a:t>
            </a:r>
            <a:r>
              <a:rPr lang="ru-RU" b="0" dirty="0" smtClean="0"/>
              <a:t> </a:t>
            </a:r>
            <a:r>
              <a:rPr lang="ru-RU" b="0" dirty="0" err="1" smtClean="0"/>
              <a:t>будуть</a:t>
            </a:r>
            <a:r>
              <a:rPr lang="ru-RU" b="0" dirty="0" smtClean="0"/>
              <a:t> у </a:t>
            </a:r>
            <a:r>
              <a:rPr lang="ru-RU" b="0" dirty="0" err="1" smtClean="0"/>
              <a:t>гравця</a:t>
            </a:r>
            <a:r>
              <a:rPr lang="ru-RU" b="0" dirty="0" smtClean="0"/>
              <a:t> </a:t>
            </a:r>
            <a:r>
              <a:rPr lang="ru-RU" b="0" dirty="0" err="1" smtClean="0"/>
              <a:t>вирішити</a:t>
            </a:r>
            <a:r>
              <a:rPr lang="ru-RU" b="0" dirty="0" smtClean="0"/>
              <a:t> </a:t>
            </a:r>
            <a:r>
              <a:rPr lang="ru-RU" b="0" dirty="0" err="1" smtClean="0"/>
              <a:t>конкретну</a:t>
            </a:r>
            <a:r>
              <a:rPr lang="ru-RU" b="0" dirty="0" smtClean="0"/>
              <a:t> </a:t>
            </a:r>
            <a:r>
              <a:rPr lang="ru-RU" b="0" dirty="0" err="1" smtClean="0"/>
              <a:t>ситуацію</a:t>
            </a:r>
            <a:r>
              <a:rPr lang="ru-RU" b="0" dirty="0" smtClean="0"/>
              <a:t>.</a:t>
            </a:r>
          </a:p>
          <a:p>
            <a:endParaRPr lang="ru-RU" b="0" dirty="0" smtClean="0"/>
          </a:p>
          <a:p>
            <a:r>
              <a:rPr lang="ru-RU" b="0" dirty="0" smtClean="0"/>
              <a:t>За </a:t>
            </a:r>
            <a:r>
              <a:rPr lang="ru-RU" b="0" dirty="0" err="1" smtClean="0"/>
              <a:t>взаємодію</a:t>
            </a:r>
            <a:r>
              <a:rPr lang="ru-RU" b="0" dirty="0" smtClean="0"/>
              <a:t> </a:t>
            </a:r>
            <a:r>
              <a:rPr lang="ru-RU" b="0" dirty="0" err="1" smtClean="0"/>
              <a:t>об'єктів</a:t>
            </a:r>
            <a:r>
              <a:rPr lang="ru-RU" b="0" dirty="0" smtClean="0"/>
              <a:t>, яка </a:t>
            </a:r>
            <a:r>
              <a:rPr lang="ru-RU" b="0" dirty="0" err="1" smtClean="0"/>
              <a:t>відбувається</a:t>
            </a:r>
            <a:r>
              <a:rPr lang="ru-RU" b="0" dirty="0" smtClean="0"/>
              <a:t> без контрою </a:t>
            </a:r>
            <a:r>
              <a:rPr lang="ru-RU" b="0" dirty="0" err="1" smtClean="0"/>
              <a:t>гравця</a:t>
            </a:r>
            <a:r>
              <a:rPr lang="ru-RU" b="0" dirty="0" smtClean="0"/>
              <a:t>, </a:t>
            </a:r>
            <a:r>
              <a:rPr lang="ru-RU" b="0" dirty="0" err="1" smtClean="0"/>
              <a:t>відповідає</a:t>
            </a:r>
            <a:r>
              <a:rPr lang="ru-RU" b="0" dirty="0" smtClean="0"/>
              <a:t> </a:t>
            </a:r>
            <a:r>
              <a:rPr lang="ru-RU" b="0" dirty="0" err="1" smtClean="0"/>
              <a:t>фізичний</a:t>
            </a:r>
            <a:r>
              <a:rPr lang="ru-RU" b="0" dirty="0" smtClean="0"/>
              <a:t> </a:t>
            </a:r>
            <a:r>
              <a:rPr lang="ru-RU" b="0" dirty="0" err="1" smtClean="0"/>
              <a:t>рушій</a:t>
            </a:r>
            <a:r>
              <a:rPr lang="ru-RU" b="0" dirty="0" smtClean="0"/>
              <a:t>. До прикладу, </a:t>
            </a:r>
            <a:r>
              <a:rPr lang="ru-RU" b="0" dirty="0" err="1" smtClean="0"/>
              <a:t>він</a:t>
            </a:r>
            <a:r>
              <a:rPr lang="ru-RU" b="0" dirty="0" smtClean="0"/>
              <a:t> </a:t>
            </a:r>
            <a:r>
              <a:rPr lang="ru-RU" b="0" dirty="0" err="1" smtClean="0"/>
              <a:t>реалізує</a:t>
            </a:r>
            <a:r>
              <a:rPr lang="ru-RU" b="0" dirty="0" smtClean="0"/>
              <a:t> </a:t>
            </a:r>
            <a:r>
              <a:rPr lang="ru-RU" b="0" dirty="0" err="1" smtClean="0"/>
              <a:t>закони</a:t>
            </a:r>
            <a:r>
              <a:rPr lang="ru-RU" b="0" dirty="0" smtClean="0"/>
              <a:t> </a:t>
            </a:r>
            <a:r>
              <a:rPr lang="ru-RU" b="0" dirty="0" err="1" smtClean="0"/>
              <a:t>інерції</a:t>
            </a:r>
            <a:r>
              <a:rPr lang="ru-RU" b="0" dirty="0" smtClean="0"/>
              <a:t>, </a:t>
            </a:r>
            <a:r>
              <a:rPr lang="ru-RU" b="0" dirty="0" err="1" smtClean="0"/>
              <a:t>гравітацію</a:t>
            </a:r>
            <a:r>
              <a:rPr lang="ru-RU" b="0" dirty="0" smtClean="0"/>
              <a:t>, </a:t>
            </a:r>
            <a:r>
              <a:rPr lang="ru-RU" b="0" dirty="0" err="1" smtClean="0"/>
              <a:t>поведінку</a:t>
            </a:r>
            <a:r>
              <a:rPr lang="ru-RU" b="0" dirty="0" smtClean="0"/>
              <a:t> </a:t>
            </a:r>
            <a:r>
              <a:rPr lang="ru-RU" b="0" dirty="0" err="1" smtClean="0"/>
              <a:t>рідин</a:t>
            </a:r>
            <a:r>
              <a:rPr lang="ru-RU" b="0" dirty="0" smtClean="0"/>
              <a:t>, </a:t>
            </a:r>
            <a:r>
              <a:rPr lang="ru-RU" b="0" dirty="0" err="1" smtClean="0"/>
              <a:t>властивості</a:t>
            </a:r>
            <a:r>
              <a:rPr lang="ru-RU" b="0" dirty="0" smtClean="0"/>
              <a:t> </a:t>
            </a:r>
            <a:r>
              <a:rPr lang="ru-RU" b="0" dirty="0" err="1" smtClean="0"/>
              <a:t>предметів</a:t>
            </a:r>
            <a:r>
              <a:rPr lang="ru-RU" b="0" dirty="0" smtClean="0"/>
              <a:t>. </a:t>
            </a:r>
            <a:r>
              <a:rPr lang="ru-RU" b="0" dirty="0" err="1" smtClean="0"/>
              <a:t>Штучний</a:t>
            </a:r>
            <a:r>
              <a:rPr lang="ru-RU" b="0" dirty="0" smtClean="0"/>
              <a:t> </a:t>
            </a:r>
            <a:r>
              <a:rPr lang="ru-RU" b="0" dirty="0" err="1" smtClean="0"/>
              <a:t>інтелект</a:t>
            </a:r>
            <a:r>
              <a:rPr lang="ru-RU" b="0" dirty="0" smtClean="0"/>
              <a:t> (ШІ) </a:t>
            </a:r>
            <a:r>
              <a:rPr lang="ru-RU" b="0" dirty="0" err="1" smtClean="0"/>
              <a:t>відповідає</a:t>
            </a:r>
            <a:r>
              <a:rPr lang="ru-RU" b="0" dirty="0" smtClean="0"/>
              <a:t> за </a:t>
            </a:r>
            <a:r>
              <a:rPr lang="ru-RU" b="0" dirty="0" err="1" smtClean="0"/>
              <a:t>поведінку</a:t>
            </a:r>
            <a:r>
              <a:rPr lang="ru-RU" b="0" dirty="0" smtClean="0"/>
              <a:t> </a:t>
            </a:r>
            <a:r>
              <a:rPr lang="ru-RU" b="0" dirty="0" err="1" smtClean="0"/>
              <a:t>персонажів</a:t>
            </a:r>
            <a:r>
              <a:rPr lang="ru-RU" b="0" dirty="0" smtClean="0"/>
              <a:t>, як вони </a:t>
            </a:r>
            <a:r>
              <a:rPr lang="ru-RU" b="0" dirty="0" err="1" smtClean="0"/>
              <a:t>реагуватимуть</a:t>
            </a:r>
            <a:r>
              <a:rPr lang="ru-RU" b="0" dirty="0" smtClean="0"/>
              <a:t> на </a:t>
            </a:r>
            <a:r>
              <a:rPr lang="ru-RU" b="0" dirty="0" err="1" smtClean="0"/>
              <a:t>дії</a:t>
            </a:r>
            <a:r>
              <a:rPr lang="ru-RU" b="0" dirty="0" smtClean="0"/>
              <a:t> </a:t>
            </a:r>
            <a:r>
              <a:rPr lang="ru-RU" b="0" dirty="0" err="1" smtClean="0"/>
              <a:t>гравця</a:t>
            </a:r>
            <a:r>
              <a:rPr lang="ru-RU" b="0" dirty="0" smtClean="0"/>
              <a:t>. </a:t>
            </a:r>
            <a:r>
              <a:rPr lang="ru-RU" b="0" dirty="0" err="1" smtClean="0"/>
              <a:t>Багато</a:t>
            </a:r>
            <a:r>
              <a:rPr lang="ru-RU" b="0" dirty="0" smtClean="0"/>
              <a:t> </a:t>
            </a:r>
            <a:r>
              <a:rPr lang="ru-RU" b="0" dirty="0" err="1" smtClean="0"/>
              <a:t>подій</a:t>
            </a:r>
            <a:r>
              <a:rPr lang="ru-RU" b="0" dirty="0" smtClean="0"/>
              <a:t> в </a:t>
            </a:r>
            <a:r>
              <a:rPr lang="ru-RU" b="0" dirty="0" err="1" smtClean="0"/>
              <a:t>грі</a:t>
            </a:r>
            <a:r>
              <a:rPr lang="ru-RU" b="0" dirty="0" smtClean="0"/>
              <a:t> </a:t>
            </a:r>
            <a:r>
              <a:rPr lang="ru-RU" b="0" dirty="0" err="1" smtClean="0"/>
              <a:t>відбуваються</a:t>
            </a:r>
            <a:r>
              <a:rPr lang="ru-RU" b="0" dirty="0" smtClean="0"/>
              <a:t> за скриптами. </a:t>
            </a:r>
            <a:r>
              <a:rPr lang="ru-RU" b="0" dirty="0" err="1" smtClean="0"/>
              <a:t>Самі</a:t>
            </a:r>
            <a:r>
              <a:rPr lang="ru-RU" b="0" dirty="0" smtClean="0"/>
              <a:t> </a:t>
            </a:r>
            <a:r>
              <a:rPr lang="ru-RU" b="0" dirty="0" err="1" smtClean="0"/>
              <a:t>події</a:t>
            </a:r>
            <a:r>
              <a:rPr lang="ru-RU" b="0" dirty="0" smtClean="0"/>
              <a:t> </a:t>
            </a:r>
            <a:r>
              <a:rPr lang="ru-RU" b="0" dirty="0" err="1" smtClean="0"/>
              <a:t>придумуються</a:t>
            </a:r>
            <a:r>
              <a:rPr lang="ru-RU" b="0" dirty="0" smtClean="0"/>
              <a:t> сценаристами, а </a:t>
            </a:r>
            <a:r>
              <a:rPr lang="ru-RU" b="0" dirty="0" err="1" smtClean="0"/>
              <a:t>скрипти</a:t>
            </a:r>
            <a:r>
              <a:rPr lang="ru-RU" b="0" dirty="0" smtClean="0"/>
              <a:t> </a:t>
            </a:r>
            <a:r>
              <a:rPr lang="ru-RU" b="0" dirty="0" err="1" smtClean="0"/>
              <a:t>реалізуються</a:t>
            </a:r>
            <a:r>
              <a:rPr lang="ru-RU" b="0" dirty="0" smtClean="0"/>
              <a:t> </a:t>
            </a:r>
            <a:r>
              <a:rPr lang="ru-RU" b="0" dirty="0" err="1" smtClean="0"/>
              <a:t>програмістами</a:t>
            </a:r>
            <a:r>
              <a:rPr lang="ru-RU" b="0" dirty="0" smtClean="0"/>
              <a:t>.</a:t>
            </a:r>
          </a:p>
          <a:p>
            <a:endParaRPr lang="uk-UA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Тестування</a:t>
            </a:r>
            <a:endParaRPr lang="ru-R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b="0" dirty="0" err="1" smtClean="0"/>
              <a:t>Після</a:t>
            </a:r>
            <a:r>
              <a:rPr lang="ru-RU" b="0" dirty="0" smtClean="0"/>
              <a:t> </a:t>
            </a:r>
            <a:r>
              <a:rPr lang="ru-RU" b="0" dirty="0" err="1" smtClean="0"/>
              <a:t>завершення</a:t>
            </a:r>
            <a:r>
              <a:rPr lang="ru-RU" b="0" dirty="0" smtClean="0"/>
              <a:t> </a:t>
            </a:r>
            <a:r>
              <a:rPr lang="ru-RU" b="0" dirty="0" err="1" smtClean="0"/>
              <a:t>праці</a:t>
            </a:r>
            <a:r>
              <a:rPr lang="ru-RU" b="0" dirty="0" smtClean="0"/>
              <a:t> над кодом, контентом і </a:t>
            </a:r>
            <a:r>
              <a:rPr lang="ru-RU" b="0" dirty="0" err="1" smtClean="0"/>
              <a:t>механікою</a:t>
            </a:r>
            <a:r>
              <a:rPr lang="ru-RU" b="0" dirty="0" smtClean="0"/>
              <a:t>, за </a:t>
            </a:r>
            <a:r>
              <a:rPr lang="ru-RU" b="0" dirty="0" err="1" smtClean="0"/>
              <a:t>яких</a:t>
            </a:r>
            <a:r>
              <a:rPr lang="ru-RU" b="0" dirty="0" smtClean="0"/>
              <a:t> </a:t>
            </a:r>
            <a:r>
              <a:rPr lang="ru-RU" b="0" dirty="0" err="1" smtClean="0"/>
              <a:t>гра</a:t>
            </a:r>
            <a:r>
              <a:rPr lang="ru-RU" b="0" dirty="0" smtClean="0"/>
              <a:t> </a:t>
            </a:r>
            <a:r>
              <a:rPr lang="ru-RU" b="0" dirty="0" err="1" smtClean="0"/>
              <a:t>може</a:t>
            </a:r>
            <a:r>
              <a:rPr lang="ru-RU" b="0" dirty="0" smtClean="0"/>
              <a:t> </a:t>
            </a:r>
            <a:r>
              <a:rPr lang="ru-RU" b="0" dirty="0" err="1" smtClean="0"/>
              <a:t>функіонувати</a:t>
            </a:r>
            <a:r>
              <a:rPr lang="ru-RU" b="0" dirty="0" smtClean="0"/>
              <a:t>, </a:t>
            </a:r>
            <a:r>
              <a:rPr lang="ru-RU" b="0" dirty="0" err="1" smtClean="0"/>
              <a:t>відбувається</a:t>
            </a:r>
            <a:r>
              <a:rPr lang="ru-RU" b="0" dirty="0" smtClean="0"/>
              <a:t> </a:t>
            </a:r>
            <a:r>
              <a:rPr lang="ru-RU" b="0" dirty="0" err="1" smtClean="0"/>
              <a:t>її</a:t>
            </a:r>
            <a:r>
              <a:rPr lang="ru-RU" b="0" dirty="0" smtClean="0"/>
              <a:t> </a:t>
            </a:r>
            <a:r>
              <a:rPr lang="ru-RU" b="0" dirty="0" err="1" smtClean="0"/>
              <a:t>доопрацювання</a:t>
            </a:r>
            <a:r>
              <a:rPr lang="ru-RU" b="0" dirty="0" smtClean="0"/>
              <a:t>. </a:t>
            </a:r>
            <a:r>
              <a:rPr lang="ru-RU" b="0" dirty="0" err="1" smtClean="0"/>
              <a:t>Гра</a:t>
            </a:r>
            <a:r>
              <a:rPr lang="ru-RU" b="0" dirty="0" smtClean="0"/>
              <a:t>, не </a:t>
            </a:r>
            <a:r>
              <a:rPr lang="ru-RU" b="0" dirty="0" err="1" smtClean="0"/>
              <a:t>зібрана</a:t>
            </a:r>
            <a:r>
              <a:rPr lang="ru-RU" b="0" dirty="0" smtClean="0"/>
              <a:t> до </a:t>
            </a:r>
            <a:r>
              <a:rPr lang="ru-RU" b="0" dirty="0" err="1" smtClean="0"/>
              <a:t>кінця</a:t>
            </a:r>
            <a:r>
              <a:rPr lang="ru-RU" b="0" dirty="0" smtClean="0"/>
              <a:t>, але в яку </a:t>
            </a:r>
            <a:r>
              <a:rPr lang="ru-RU" b="0" dirty="0" err="1" smtClean="0"/>
              <a:t>можливо</a:t>
            </a:r>
            <a:r>
              <a:rPr lang="ru-RU" b="0" dirty="0" smtClean="0"/>
              <a:t> </a:t>
            </a:r>
            <a:r>
              <a:rPr lang="ru-RU" b="0" dirty="0" err="1" smtClean="0"/>
              <a:t>грати</a:t>
            </a:r>
            <a:r>
              <a:rPr lang="ru-RU" b="0" dirty="0" smtClean="0"/>
              <a:t>, </a:t>
            </a:r>
            <a:r>
              <a:rPr lang="ru-RU" b="0" dirty="0" err="1" smtClean="0"/>
              <a:t>називається</a:t>
            </a:r>
            <a:r>
              <a:rPr lang="ru-RU" b="0" dirty="0" smtClean="0"/>
              <a:t> альфа-</a:t>
            </a:r>
            <a:r>
              <a:rPr lang="ru-RU" b="0" dirty="0" err="1" smtClean="0"/>
              <a:t>версією</a:t>
            </a:r>
            <a:r>
              <a:rPr lang="ru-RU" b="0" dirty="0" smtClean="0"/>
              <a:t>. Вона </a:t>
            </a:r>
            <a:r>
              <a:rPr lang="ru-RU" b="0" dirty="0" err="1" smtClean="0"/>
              <a:t>може</a:t>
            </a:r>
            <a:r>
              <a:rPr lang="ru-RU" b="0" dirty="0" smtClean="0"/>
              <a:t> </a:t>
            </a:r>
            <a:r>
              <a:rPr lang="ru-RU" b="0" dirty="0" err="1" smtClean="0"/>
              <a:t>містити</a:t>
            </a:r>
            <a:r>
              <a:rPr lang="ru-RU" b="0" dirty="0" smtClean="0"/>
              <a:t> </a:t>
            </a:r>
            <a:r>
              <a:rPr lang="ru-RU" b="0" dirty="0" err="1" smtClean="0"/>
              <a:t>значні</a:t>
            </a:r>
            <a:r>
              <a:rPr lang="ru-RU" b="0" dirty="0" smtClean="0"/>
              <a:t> </a:t>
            </a:r>
            <a:r>
              <a:rPr lang="ru-RU" b="0" dirty="0" err="1" smtClean="0"/>
              <a:t>помилки</a:t>
            </a:r>
            <a:r>
              <a:rPr lang="ru-RU" b="0" dirty="0" smtClean="0"/>
              <a:t> і </a:t>
            </a:r>
            <a:r>
              <a:rPr lang="ru-RU" b="0" dirty="0" err="1" smtClean="0"/>
              <a:t>недоопрацювання</a:t>
            </a:r>
            <a:r>
              <a:rPr lang="ru-RU" b="0" dirty="0" smtClean="0"/>
              <a:t>, як </a:t>
            </a:r>
            <a:r>
              <a:rPr lang="ru-RU" b="0" dirty="0" err="1" smtClean="0"/>
              <a:t>відсутність</a:t>
            </a:r>
            <a:r>
              <a:rPr lang="ru-RU" b="0" dirty="0" smtClean="0"/>
              <a:t> </a:t>
            </a:r>
            <a:r>
              <a:rPr lang="ru-RU" b="0" dirty="0" err="1" smtClean="0"/>
              <a:t>певних</a:t>
            </a:r>
            <a:r>
              <a:rPr lang="ru-RU" b="0" dirty="0" smtClean="0"/>
              <a:t> </a:t>
            </a:r>
            <a:r>
              <a:rPr lang="ru-RU" b="0" dirty="0" err="1" smtClean="0"/>
              <a:t>можливостей</a:t>
            </a:r>
            <a:r>
              <a:rPr lang="ru-RU" b="0" dirty="0" smtClean="0"/>
              <a:t>, </a:t>
            </a:r>
            <a:r>
              <a:rPr lang="ru-RU" b="0" dirty="0" err="1" smtClean="0"/>
              <a:t>музики</a:t>
            </a:r>
            <a:r>
              <a:rPr lang="ru-RU" b="0" dirty="0" smtClean="0"/>
              <a:t> </a:t>
            </a:r>
            <a:r>
              <a:rPr lang="ru-RU" b="0" dirty="0" err="1" smtClean="0"/>
              <a:t>або</a:t>
            </a:r>
            <a:r>
              <a:rPr lang="ru-RU" b="0" dirty="0" smtClean="0"/>
              <a:t> </a:t>
            </a:r>
            <a:r>
              <a:rPr lang="ru-RU" b="0" dirty="0" err="1" smtClean="0"/>
              <a:t>об'єктів</a:t>
            </a:r>
            <a:r>
              <a:rPr lang="ru-RU" b="0" dirty="0" smtClean="0"/>
              <a:t>. </a:t>
            </a:r>
            <a:r>
              <a:rPr lang="ru-RU" b="0" dirty="0" err="1" smtClean="0"/>
              <a:t>Виявленням</a:t>
            </a:r>
            <a:r>
              <a:rPr lang="ru-RU" b="0" dirty="0" smtClean="0"/>
              <a:t> проблем </a:t>
            </a:r>
            <a:r>
              <a:rPr lang="ru-RU" b="0" dirty="0" err="1" smtClean="0"/>
              <a:t>займаються</a:t>
            </a:r>
            <a:r>
              <a:rPr lang="ru-RU" b="0" dirty="0" smtClean="0"/>
              <a:t> </a:t>
            </a:r>
            <a:r>
              <a:rPr lang="ru-RU" b="0" dirty="0" err="1" smtClean="0"/>
              <a:t>тестери</a:t>
            </a:r>
            <a:r>
              <a:rPr lang="ru-RU" b="0" dirty="0" smtClean="0"/>
              <a:t>, </a:t>
            </a:r>
            <a:r>
              <a:rPr lang="ru-RU" b="0" dirty="0" err="1" smtClean="0"/>
              <a:t>котрі</a:t>
            </a:r>
            <a:r>
              <a:rPr lang="ru-RU" b="0" dirty="0" smtClean="0"/>
              <a:t> </a:t>
            </a:r>
            <a:r>
              <a:rPr lang="ru-RU" b="0" dirty="0" err="1" smtClean="0"/>
              <a:t>грають</a:t>
            </a:r>
            <a:r>
              <a:rPr lang="ru-RU" b="0" dirty="0" smtClean="0"/>
              <a:t> в </a:t>
            </a:r>
            <a:r>
              <a:rPr lang="ru-RU" b="0" dirty="0" err="1" smtClean="0"/>
              <a:t>цю</a:t>
            </a:r>
            <a:r>
              <a:rPr lang="ru-RU" b="0" dirty="0" smtClean="0"/>
              <a:t> </a:t>
            </a:r>
            <a:r>
              <a:rPr lang="ru-RU" b="0" dirty="0" err="1" smtClean="0"/>
              <a:t>гру</a:t>
            </a:r>
            <a:r>
              <a:rPr lang="ru-RU" b="0" dirty="0" smtClean="0"/>
              <a:t>, </a:t>
            </a:r>
            <a:r>
              <a:rPr lang="ru-RU" b="0" dirty="0" err="1" smtClean="0"/>
              <a:t>намагаючись</a:t>
            </a:r>
            <a:r>
              <a:rPr lang="ru-RU" b="0" dirty="0" smtClean="0"/>
              <a:t> </a:t>
            </a:r>
            <a:r>
              <a:rPr lang="ru-RU" b="0" dirty="0" err="1" smtClean="0"/>
              <a:t>сповна</a:t>
            </a:r>
            <a:r>
              <a:rPr lang="ru-RU" b="0" dirty="0" smtClean="0"/>
              <a:t> </a:t>
            </a:r>
            <a:r>
              <a:rPr lang="ru-RU" b="0" dirty="0" err="1" smtClean="0"/>
              <a:t>скористатися</a:t>
            </a:r>
            <a:r>
              <a:rPr lang="ru-RU" b="0" dirty="0" smtClean="0"/>
              <a:t> </a:t>
            </a:r>
            <a:r>
              <a:rPr lang="ru-RU" b="0" dirty="0" err="1" smtClean="0"/>
              <a:t>всіма</a:t>
            </a:r>
            <a:r>
              <a:rPr lang="ru-RU" b="0" dirty="0" smtClean="0"/>
              <a:t> </a:t>
            </a:r>
            <a:r>
              <a:rPr lang="ru-RU" b="0" dirty="0" err="1" smtClean="0"/>
              <a:t>доступними</a:t>
            </a:r>
            <a:r>
              <a:rPr lang="ru-RU" b="0" dirty="0" smtClean="0"/>
              <a:t> </a:t>
            </a:r>
            <a:r>
              <a:rPr lang="ru-RU" b="0" dirty="0" err="1" smtClean="0"/>
              <a:t>можливостями</a:t>
            </a:r>
            <a:r>
              <a:rPr lang="ru-RU" b="0" dirty="0" smtClean="0"/>
              <a:t> в </a:t>
            </a:r>
            <a:r>
              <a:rPr lang="ru-RU" b="0" dirty="0" err="1" smtClean="0"/>
              <a:t>ній</a:t>
            </a:r>
            <a:r>
              <a:rPr lang="ru-RU" b="0" dirty="0" smtClean="0"/>
              <a:t>. </a:t>
            </a:r>
            <a:r>
              <a:rPr lang="ru-RU" b="0" dirty="0" err="1" smtClean="0"/>
              <a:t>Зазвичай</a:t>
            </a:r>
            <a:r>
              <a:rPr lang="ru-RU" b="0" dirty="0" smtClean="0"/>
              <a:t> на </a:t>
            </a:r>
            <a:r>
              <a:rPr lang="ru-RU" b="0" dirty="0" err="1" smtClean="0"/>
              <a:t>цьому</a:t>
            </a:r>
            <a:r>
              <a:rPr lang="ru-RU" b="0" dirty="0" smtClean="0"/>
              <a:t> </a:t>
            </a:r>
            <a:r>
              <a:rPr lang="ru-RU" b="0" dirty="0" err="1" smtClean="0"/>
              <a:t>етапі</a:t>
            </a:r>
            <a:r>
              <a:rPr lang="ru-RU" b="0" dirty="0" smtClean="0"/>
              <a:t> </a:t>
            </a:r>
            <a:r>
              <a:rPr lang="ru-RU" b="0" dirty="0" err="1" smtClean="0"/>
              <a:t>розробники</a:t>
            </a:r>
            <a:r>
              <a:rPr lang="ru-RU" b="0" dirty="0" smtClean="0"/>
              <a:t> </a:t>
            </a:r>
            <a:r>
              <a:rPr lang="ru-RU" b="0" dirty="0" err="1" smtClean="0"/>
              <a:t>записують</a:t>
            </a:r>
            <a:r>
              <a:rPr lang="ru-RU" b="0" dirty="0" smtClean="0"/>
              <a:t> </a:t>
            </a:r>
            <a:r>
              <a:rPr lang="ru-RU" b="0" dirty="0" err="1" smtClean="0"/>
              <a:t>рекламний</a:t>
            </a:r>
            <a:r>
              <a:rPr lang="ru-RU" b="0" dirty="0" smtClean="0"/>
              <a:t> трейлер, </a:t>
            </a:r>
            <a:r>
              <a:rPr lang="ru-RU" b="0" dirty="0" err="1" smtClean="0"/>
              <a:t>показуючи</a:t>
            </a:r>
            <a:r>
              <a:rPr lang="ru-RU" b="0" dirty="0" smtClean="0"/>
              <a:t> </a:t>
            </a:r>
            <a:r>
              <a:rPr lang="ru-RU" b="0" dirty="0" err="1" smtClean="0"/>
              <a:t>ігровий</a:t>
            </a:r>
            <a:r>
              <a:rPr lang="ru-RU" b="0" dirty="0" smtClean="0"/>
              <a:t> </a:t>
            </a:r>
            <a:r>
              <a:rPr lang="ru-RU" b="0" dirty="0" err="1" smtClean="0"/>
              <a:t>процес</a:t>
            </a:r>
            <a:r>
              <a:rPr lang="ru-RU" b="0" dirty="0" smtClean="0"/>
              <a:t> на </a:t>
            </a:r>
            <a:r>
              <a:rPr lang="ru-RU" b="0" dirty="0" err="1" smtClean="0"/>
              <a:t>відео</a:t>
            </a:r>
            <a:r>
              <a:rPr lang="ru-RU" b="0" dirty="0" smtClean="0"/>
              <a:t>, </a:t>
            </a:r>
            <a:r>
              <a:rPr lang="ru-RU" b="0" dirty="0" err="1" smtClean="0"/>
              <a:t>даючи</a:t>
            </a:r>
            <a:r>
              <a:rPr lang="ru-RU" b="0" dirty="0" smtClean="0"/>
              <a:t> </a:t>
            </a:r>
            <a:r>
              <a:rPr lang="ru-RU" b="0" dirty="0" err="1" smtClean="0"/>
              <a:t>потенційним</a:t>
            </a:r>
            <a:r>
              <a:rPr lang="ru-RU" b="0" dirty="0" smtClean="0"/>
              <a:t> </a:t>
            </a:r>
            <a:r>
              <a:rPr lang="ru-RU" b="0" dirty="0" err="1" smtClean="0"/>
              <a:t>гравцям</a:t>
            </a:r>
            <a:r>
              <a:rPr lang="ru-RU" b="0" dirty="0" smtClean="0"/>
              <a:t> </a:t>
            </a:r>
            <a:r>
              <a:rPr lang="ru-RU" b="0" dirty="0" err="1" smtClean="0"/>
              <a:t>уявлення</a:t>
            </a:r>
            <a:r>
              <a:rPr lang="ru-RU" b="0" dirty="0" smtClean="0"/>
              <a:t> про свою роботу. На </a:t>
            </a:r>
            <a:r>
              <a:rPr lang="ru-RU" b="0" dirty="0" err="1" smtClean="0"/>
              <a:t>пізнішому</a:t>
            </a:r>
            <a:r>
              <a:rPr lang="ru-RU" b="0" dirty="0" smtClean="0"/>
              <a:t> </a:t>
            </a:r>
            <a:r>
              <a:rPr lang="ru-RU" b="0" dirty="0" err="1" smtClean="0"/>
              <a:t>етапі</a:t>
            </a:r>
            <a:r>
              <a:rPr lang="ru-RU" b="0" dirty="0" smtClean="0"/>
              <a:t> </a:t>
            </a:r>
            <a:r>
              <a:rPr lang="ru-RU" b="0" dirty="0" err="1" smtClean="0"/>
              <a:t>виходить</a:t>
            </a:r>
            <a:r>
              <a:rPr lang="ru-RU" b="0" dirty="0" smtClean="0"/>
              <a:t> бета-</a:t>
            </a:r>
            <a:r>
              <a:rPr lang="ru-RU" b="0" dirty="0" err="1" smtClean="0"/>
              <a:t>версія</a:t>
            </a:r>
            <a:r>
              <a:rPr lang="ru-RU" b="0" dirty="0" smtClean="0"/>
              <a:t>, до </a:t>
            </a:r>
            <a:r>
              <a:rPr lang="ru-RU" b="0" dirty="0" err="1" smtClean="0"/>
              <a:t>тестування</a:t>
            </a:r>
            <a:r>
              <a:rPr lang="ru-RU" b="0" dirty="0" smtClean="0"/>
              <a:t> </a:t>
            </a:r>
            <a:r>
              <a:rPr lang="ru-RU" b="0" dirty="0" err="1" smtClean="0"/>
              <a:t>якої</a:t>
            </a:r>
            <a:r>
              <a:rPr lang="ru-RU" b="0" dirty="0" smtClean="0"/>
              <a:t> </a:t>
            </a:r>
            <a:r>
              <a:rPr lang="ru-RU" b="0" dirty="0" err="1" smtClean="0"/>
              <a:t>можуть</a:t>
            </a:r>
            <a:r>
              <a:rPr lang="ru-RU" b="0" dirty="0" smtClean="0"/>
              <a:t> </a:t>
            </a:r>
            <a:r>
              <a:rPr lang="ru-RU" b="0" dirty="0" err="1" smtClean="0"/>
              <a:t>залучатися</a:t>
            </a:r>
            <a:r>
              <a:rPr lang="ru-RU" b="0" dirty="0" smtClean="0"/>
              <a:t> і </a:t>
            </a:r>
            <a:r>
              <a:rPr lang="ru-RU" b="0" dirty="0" err="1" smtClean="0"/>
              <a:t>потенційні</a:t>
            </a:r>
            <a:r>
              <a:rPr lang="ru-RU" b="0" dirty="0" smtClean="0"/>
              <a:t> </a:t>
            </a:r>
            <a:r>
              <a:rPr lang="ru-RU" b="0" dirty="0" err="1" smtClean="0"/>
              <a:t>покупці</a:t>
            </a:r>
            <a:r>
              <a:rPr lang="ru-RU" b="0" dirty="0" smtClean="0"/>
              <a:t> </a:t>
            </a:r>
            <a:r>
              <a:rPr lang="ru-RU" b="0" dirty="0" err="1" smtClean="0"/>
              <a:t>гри</a:t>
            </a:r>
            <a:r>
              <a:rPr lang="ru-RU" b="0" dirty="0" smtClean="0"/>
              <a:t>. В бета-</a:t>
            </a:r>
            <a:r>
              <a:rPr lang="ru-RU" b="0" dirty="0" err="1" smtClean="0"/>
              <a:t>версії</a:t>
            </a:r>
            <a:r>
              <a:rPr lang="ru-RU" b="0" dirty="0" smtClean="0"/>
              <a:t> </a:t>
            </a:r>
            <a:r>
              <a:rPr lang="ru-RU" b="0" dirty="0" err="1" smtClean="0"/>
              <a:t>відбувається</a:t>
            </a:r>
            <a:r>
              <a:rPr lang="ru-RU" b="0" dirty="0" smtClean="0"/>
              <a:t> </a:t>
            </a:r>
            <a:r>
              <a:rPr lang="ru-RU" b="0" dirty="0" err="1" smtClean="0"/>
              <a:t>подальший</a:t>
            </a:r>
            <a:r>
              <a:rPr lang="ru-RU" b="0" dirty="0" smtClean="0"/>
              <a:t> </a:t>
            </a:r>
            <a:r>
              <a:rPr lang="ru-RU" b="0" dirty="0" err="1" smtClean="0"/>
              <a:t>пошук</a:t>
            </a:r>
            <a:r>
              <a:rPr lang="ru-RU" b="0" dirty="0" smtClean="0"/>
              <a:t> </a:t>
            </a:r>
            <a:r>
              <a:rPr lang="ru-RU" b="0" dirty="0" err="1" smtClean="0"/>
              <a:t>помилок</a:t>
            </a:r>
            <a:r>
              <a:rPr lang="ru-RU" b="0" dirty="0" smtClean="0"/>
              <a:t>, </a:t>
            </a:r>
            <a:r>
              <a:rPr lang="ru-RU" b="0" dirty="0" err="1" smtClean="0"/>
              <a:t>перевірка</a:t>
            </a:r>
            <a:r>
              <a:rPr lang="ru-RU" b="0" dirty="0" smtClean="0"/>
              <a:t> </a:t>
            </a:r>
            <a:r>
              <a:rPr lang="ru-RU" b="0" dirty="0" err="1" smtClean="0"/>
              <a:t>коректності</a:t>
            </a:r>
            <a:r>
              <a:rPr lang="ru-RU" b="0" dirty="0" smtClean="0"/>
              <a:t> </a:t>
            </a:r>
            <a:r>
              <a:rPr lang="ru-RU" b="0" dirty="0" err="1" smtClean="0"/>
              <a:t>взаємодії</a:t>
            </a:r>
            <a:r>
              <a:rPr lang="ru-RU" b="0" dirty="0" smtClean="0"/>
              <a:t> </a:t>
            </a:r>
            <a:r>
              <a:rPr lang="ru-RU" b="0" dirty="0" err="1" smtClean="0"/>
              <a:t>об'єктів</a:t>
            </a:r>
            <a:r>
              <a:rPr lang="ru-RU" b="0" dirty="0" smtClean="0"/>
              <a:t> </a:t>
            </a:r>
            <a:r>
              <a:rPr lang="ru-RU" b="0" dirty="0" err="1" smtClean="0"/>
              <a:t>ігрового</a:t>
            </a:r>
            <a:r>
              <a:rPr lang="ru-RU" b="0" dirty="0" smtClean="0"/>
              <a:t> </a:t>
            </a:r>
            <a:r>
              <a:rPr lang="ru-RU" b="0" dirty="0" err="1" smtClean="0"/>
              <a:t>світу</a:t>
            </a:r>
            <a:r>
              <a:rPr lang="ru-RU" b="0" dirty="0" smtClean="0"/>
              <a:t>, </a:t>
            </a:r>
            <a:r>
              <a:rPr lang="ru-RU" b="0" dirty="0" err="1" smtClean="0"/>
              <a:t>управління</a:t>
            </a:r>
            <a:r>
              <a:rPr lang="ru-RU" b="0" dirty="0" smtClean="0"/>
              <a:t>. </a:t>
            </a:r>
            <a:r>
              <a:rPr lang="ru-RU" b="0" dirty="0" err="1" smtClean="0"/>
              <a:t>Можливі</a:t>
            </a:r>
            <a:r>
              <a:rPr lang="ru-RU" b="0" dirty="0" smtClean="0"/>
              <a:t> </a:t>
            </a:r>
            <a:r>
              <a:rPr lang="ru-RU" b="0" dirty="0" err="1" smtClean="0"/>
              <a:t>внесення</a:t>
            </a:r>
            <a:r>
              <a:rPr lang="ru-RU" b="0" dirty="0" smtClean="0"/>
              <a:t> </a:t>
            </a:r>
            <a:r>
              <a:rPr lang="ru-RU" b="0" dirty="0" err="1" smtClean="0"/>
              <a:t>змін</a:t>
            </a:r>
            <a:r>
              <a:rPr lang="ru-RU" b="0" dirty="0" smtClean="0"/>
              <a:t> в </a:t>
            </a:r>
            <a:r>
              <a:rPr lang="ru-RU" b="0" dirty="0" err="1" smtClean="0"/>
              <a:t>оформлення</a:t>
            </a:r>
            <a:r>
              <a:rPr lang="ru-RU" b="0" dirty="0" smtClean="0"/>
              <a:t>, </a:t>
            </a:r>
            <a:r>
              <a:rPr lang="ru-RU" b="0" dirty="0" err="1" smtClean="0"/>
              <a:t>зміна</a:t>
            </a:r>
            <a:r>
              <a:rPr lang="ru-RU" b="0" dirty="0" smtClean="0"/>
              <a:t> </a:t>
            </a:r>
            <a:r>
              <a:rPr lang="ru-RU" b="0" dirty="0" err="1" smtClean="0"/>
              <a:t>ігрового</a:t>
            </a:r>
            <a:r>
              <a:rPr lang="ru-RU" b="0" dirty="0" smtClean="0"/>
              <a:t> балансу, </a:t>
            </a:r>
            <a:r>
              <a:rPr lang="ru-RU" b="0" dirty="0" err="1" smtClean="0"/>
              <a:t>можливостей</a:t>
            </a:r>
            <a:r>
              <a:rPr lang="ru-RU" b="0" dirty="0" smtClean="0"/>
              <a:t> </a:t>
            </a:r>
            <a:r>
              <a:rPr lang="ru-RU" b="0" dirty="0" err="1" smtClean="0"/>
              <a:t>персонажів</a:t>
            </a:r>
            <a:r>
              <a:rPr lang="ru-RU" b="0" dirty="0" smtClean="0"/>
              <a:t>.</a:t>
            </a:r>
          </a:p>
          <a:p>
            <a:endParaRPr lang="uk-UA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Випуск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продажі</a:t>
            </a:r>
            <a:endParaRPr lang="ru-R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b="0" dirty="0" smtClean="0"/>
              <a:t>За </a:t>
            </a:r>
            <a:r>
              <a:rPr lang="ru-RU" b="0" dirty="0" err="1" smtClean="0"/>
              <a:t>продажі</a:t>
            </a:r>
            <a:r>
              <a:rPr lang="ru-RU" b="0" dirty="0" smtClean="0"/>
              <a:t> як правило </a:t>
            </a:r>
            <a:r>
              <a:rPr lang="ru-RU" b="0" dirty="0" err="1" smtClean="0"/>
              <a:t>відповідає</a:t>
            </a:r>
            <a:r>
              <a:rPr lang="ru-RU" b="0" dirty="0" smtClean="0"/>
              <a:t> </a:t>
            </a:r>
            <a:r>
              <a:rPr lang="ru-RU" b="0" dirty="0" err="1" smtClean="0"/>
              <a:t>видавець</a:t>
            </a:r>
            <a:r>
              <a:rPr lang="ru-RU" b="0" dirty="0" smtClean="0"/>
              <a:t> </a:t>
            </a:r>
            <a:r>
              <a:rPr lang="ru-RU" b="0" dirty="0" err="1" smtClean="0"/>
              <a:t>гри</a:t>
            </a:r>
            <a:r>
              <a:rPr lang="ru-RU" b="0" dirty="0" smtClean="0"/>
              <a:t>, </a:t>
            </a:r>
            <a:r>
              <a:rPr lang="ru-RU" b="0" dirty="0" err="1" smtClean="0"/>
              <a:t>від</a:t>
            </a:r>
            <a:r>
              <a:rPr lang="ru-RU" b="0" dirty="0" smtClean="0"/>
              <a:t> </a:t>
            </a:r>
            <a:r>
              <a:rPr lang="ru-RU" b="0" dirty="0" err="1" smtClean="0"/>
              <a:t>якого</a:t>
            </a:r>
            <a:r>
              <a:rPr lang="ru-RU" b="0" dirty="0" smtClean="0"/>
              <a:t> </a:t>
            </a:r>
            <a:r>
              <a:rPr lang="ru-RU" b="0" dirty="0" err="1" smtClean="0"/>
              <a:t>розробник</a:t>
            </a:r>
            <a:r>
              <a:rPr lang="ru-RU" b="0" dirty="0" smtClean="0"/>
              <a:t> </a:t>
            </a:r>
            <a:r>
              <a:rPr lang="ru-RU" b="0" dirty="0" err="1" smtClean="0"/>
              <a:t>отримує</a:t>
            </a:r>
            <a:r>
              <a:rPr lang="ru-RU" b="0" dirty="0" smtClean="0"/>
              <a:t> </a:t>
            </a:r>
            <a:r>
              <a:rPr lang="ru-RU" b="0" dirty="0" err="1" smtClean="0"/>
              <a:t>частку</a:t>
            </a:r>
            <a:r>
              <a:rPr lang="ru-RU" b="0" dirty="0" smtClean="0"/>
              <a:t> </a:t>
            </a:r>
            <a:r>
              <a:rPr lang="ru-RU" b="0" dirty="0" err="1" smtClean="0"/>
              <a:t>отриманих</a:t>
            </a:r>
            <a:r>
              <a:rPr lang="ru-RU" b="0" dirty="0" smtClean="0"/>
              <a:t> </a:t>
            </a:r>
            <a:r>
              <a:rPr lang="ru-RU" b="0" dirty="0" err="1" smtClean="0"/>
              <a:t>коштів</a:t>
            </a:r>
            <a:r>
              <a:rPr lang="ru-RU" b="0" dirty="0" smtClean="0"/>
              <a:t>. В </a:t>
            </a:r>
            <a:r>
              <a:rPr lang="ru-RU" b="0" dirty="0" err="1" smtClean="0"/>
              <a:t>разі</a:t>
            </a:r>
            <a:r>
              <a:rPr lang="ru-RU" b="0" dirty="0" smtClean="0"/>
              <a:t> </a:t>
            </a:r>
            <a:r>
              <a:rPr lang="ru-RU" b="0" dirty="0" err="1" smtClean="0"/>
              <a:t>якщо</a:t>
            </a:r>
            <a:r>
              <a:rPr lang="ru-RU" b="0" dirty="0" smtClean="0"/>
              <a:t> </a:t>
            </a:r>
            <a:r>
              <a:rPr lang="ru-RU" b="0" dirty="0" err="1" smtClean="0"/>
              <a:t>розробник</a:t>
            </a:r>
            <a:r>
              <a:rPr lang="ru-RU" b="0" dirty="0" smtClean="0"/>
              <a:t> і </a:t>
            </a:r>
            <a:r>
              <a:rPr lang="ru-RU" b="0" dirty="0" err="1" smtClean="0"/>
              <a:t>видавець</a:t>
            </a:r>
            <a:r>
              <a:rPr lang="ru-RU" b="0" dirty="0" smtClean="0"/>
              <a:t> є </a:t>
            </a:r>
            <a:r>
              <a:rPr lang="ru-RU" b="0" dirty="0" err="1" smtClean="0"/>
              <a:t>частинами</a:t>
            </a:r>
            <a:r>
              <a:rPr lang="ru-RU" b="0" dirty="0" smtClean="0"/>
              <a:t> </a:t>
            </a:r>
            <a:r>
              <a:rPr lang="ru-RU" b="0" dirty="0" err="1" smtClean="0"/>
              <a:t>однієї</a:t>
            </a:r>
            <a:r>
              <a:rPr lang="ru-RU" b="0" dirty="0" smtClean="0"/>
              <a:t> </a:t>
            </a:r>
            <a:r>
              <a:rPr lang="ru-RU" b="0" dirty="0" err="1" smtClean="0"/>
              <a:t>компанії</a:t>
            </a:r>
            <a:r>
              <a:rPr lang="ru-RU" b="0" dirty="0" smtClean="0"/>
              <a:t>, </a:t>
            </a:r>
            <a:r>
              <a:rPr lang="ru-RU" b="0" dirty="0" err="1" smtClean="0"/>
              <a:t>розподіл</a:t>
            </a:r>
            <a:r>
              <a:rPr lang="ru-RU" b="0" dirty="0" smtClean="0"/>
              <a:t> </a:t>
            </a:r>
            <a:r>
              <a:rPr lang="ru-RU" b="0" dirty="0" err="1" smtClean="0"/>
              <a:t>прибутків</a:t>
            </a:r>
            <a:r>
              <a:rPr lang="ru-RU" b="0" dirty="0" smtClean="0"/>
              <a:t> </a:t>
            </a:r>
            <a:r>
              <a:rPr lang="ru-RU" b="0" dirty="0" err="1" smtClean="0"/>
              <a:t>відбувається</a:t>
            </a:r>
            <a:r>
              <a:rPr lang="ru-RU" b="0" dirty="0" smtClean="0"/>
              <a:t> за </a:t>
            </a:r>
            <a:r>
              <a:rPr lang="ru-RU" b="0" dirty="0" err="1" smtClean="0"/>
              <a:t>встановленими</a:t>
            </a:r>
            <a:r>
              <a:rPr lang="ru-RU" b="0" dirty="0" smtClean="0"/>
              <a:t> там правилами. </a:t>
            </a:r>
            <a:r>
              <a:rPr lang="ru-RU" b="0" dirty="0" err="1" smtClean="0"/>
              <a:t>Видавець</a:t>
            </a:r>
            <a:r>
              <a:rPr lang="ru-RU" b="0" dirty="0" smtClean="0"/>
              <a:t> </a:t>
            </a:r>
            <a:r>
              <a:rPr lang="ru-RU" b="0" dirty="0" err="1" smtClean="0"/>
              <a:t>має</a:t>
            </a:r>
            <a:r>
              <a:rPr lang="ru-RU" b="0" dirty="0" smtClean="0"/>
              <a:t> </a:t>
            </a:r>
            <a:r>
              <a:rPr lang="ru-RU" b="0" dirty="0" err="1" smtClean="0"/>
              <a:t>піар-менеджерів</a:t>
            </a:r>
            <a:r>
              <a:rPr lang="ru-RU" b="0" dirty="0" smtClean="0"/>
              <a:t> та </a:t>
            </a:r>
            <a:r>
              <a:rPr lang="ru-RU" b="0" dirty="0" err="1" smtClean="0"/>
              <a:t>ігрових</a:t>
            </a:r>
            <a:r>
              <a:rPr lang="ru-RU" b="0" dirty="0" smtClean="0"/>
              <a:t> </a:t>
            </a:r>
            <a:r>
              <a:rPr lang="ru-RU" b="0" dirty="0" err="1" smtClean="0"/>
              <a:t>журналістів</a:t>
            </a:r>
            <a:r>
              <a:rPr lang="ru-RU" b="0" dirty="0" smtClean="0"/>
              <a:t>, </a:t>
            </a:r>
            <a:r>
              <a:rPr lang="ru-RU" b="0" dirty="0" err="1" smtClean="0"/>
              <a:t>котрі</a:t>
            </a:r>
            <a:r>
              <a:rPr lang="ru-RU" b="0" dirty="0" smtClean="0"/>
              <a:t> </a:t>
            </a:r>
            <a:r>
              <a:rPr lang="ru-RU" b="0" dirty="0" err="1" smtClean="0"/>
              <a:t>певним</a:t>
            </a:r>
            <a:r>
              <a:rPr lang="ru-RU" b="0" dirty="0" smtClean="0"/>
              <a:t> чином </a:t>
            </a:r>
            <a:r>
              <a:rPr lang="ru-RU" b="0" dirty="0" err="1" smtClean="0"/>
              <a:t>заявляють</a:t>
            </a:r>
            <a:r>
              <a:rPr lang="ru-RU" b="0" dirty="0" smtClean="0"/>
              <a:t> про </a:t>
            </a:r>
            <a:r>
              <a:rPr lang="ru-RU" b="0" dirty="0" err="1" smtClean="0"/>
              <a:t>існування</a:t>
            </a:r>
            <a:r>
              <a:rPr lang="ru-RU" b="0" dirty="0" smtClean="0"/>
              <a:t> </a:t>
            </a:r>
            <a:r>
              <a:rPr lang="ru-RU" b="0" dirty="0" err="1" smtClean="0"/>
              <a:t>гри</a:t>
            </a:r>
            <a:r>
              <a:rPr lang="ru-RU" b="0" dirty="0" smtClean="0"/>
              <a:t>, </a:t>
            </a:r>
            <a:r>
              <a:rPr lang="ru-RU" b="0" dirty="0" err="1" smtClean="0"/>
              <a:t>проводять</a:t>
            </a:r>
            <a:r>
              <a:rPr lang="ru-RU" b="0" dirty="0" smtClean="0"/>
              <a:t> </a:t>
            </a:r>
            <a:r>
              <a:rPr lang="ru-RU" b="0" dirty="0" err="1" smtClean="0"/>
              <a:t>рекламну</a:t>
            </a:r>
            <a:r>
              <a:rPr lang="ru-RU" b="0" dirty="0" smtClean="0"/>
              <a:t> </a:t>
            </a:r>
            <a:r>
              <a:rPr lang="ru-RU" b="0" dirty="0" err="1" smtClean="0"/>
              <a:t>кампанію</a:t>
            </a:r>
            <a:r>
              <a:rPr lang="ru-RU" b="0" dirty="0" smtClean="0"/>
              <a:t>, </a:t>
            </a:r>
            <a:r>
              <a:rPr lang="ru-RU" b="0" dirty="0" err="1" smtClean="0"/>
              <a:t>повідомляють</a:t>
            </a:r>
            <a:r>
              <a:rPr lang="ru-RU" b="0" dirty="0" smtClean="0"/>
              <a:t> про </a:t>
            </a:r>
            <a:r>
              <a:rPr lang="ru-RU" b="0" dirty="0" err="1" smtClean="0"/>
              <a:t>неї</a:t>
            </a:r>
            <a:r>
              <a:rPr lang="ru-RU" b="0" dirty="0" smtClean="0"/>
              <a:t>, </a:t>
            </a:r>
            <a:r>
              <a:rPr lang="ru-RU" b="0" dirty="0" err="1" smtClean="0"/>
              <a:t>викладаючи</a:t>
            </a:r>
            <a:r>
              <a:rPr lang="ru-RU" b="0" dirty="0" smtClean="0"/>
              <a:t> </a:t>
            </a:r>
            <a:r>
              <a:rPr lang="ru-RU" b="0" dirty="0" err="1" smtClean="0"/>
              <a:t>відео</a:t>
            </a:r>
            <a:r>
              <a:rPr lang="ru-RU" b="0" dirty="0" smtClean="0"/>
              <a:t>, </a:t>
            </a:r>
            <a:r>
              <a:rPr lang="ru-RU" b="0" dirty="0" err="1" smtClean="0"/>
              <a:t>публікуючи</a:t>
            </a:r>
            <a:r>
              <a:rPr lang="ru-RU" b="0" dirty="0" smtClean="0"/>
              <a:t> </a:t>
            </a:r>
            <a:r>
              <a:rPr lang="ru-RU" b="0" dirty="0" err="1" smtClean="0"/>
              <a:t>новини</a:t>
            </a:r>
            <a:r>
              <a:rPr lang="ru-RU" b="0" dirty="0" smtClean="0"/>
              <a:t> в </a:t>
            </a:r>
            <a:r>
              <a:rPr lang="ru-RU" b="0" dirty="0" err="1" smtClean="0"/>
              <a:t>спеціалізованих</a:t>
            </a:r>
            <a:r>
              <a:rPr lang="ru-RU" b="0" dirty="0" smtClean="0"/>
              <a:t> </a:t>
            </a:r>
            <a:r>
              <a:rPr lang="ru-RU" b="0" dirty="0" err="1" smtClean="0"/>
              <a:t>виданнях</a:t>
            </a:r>
            <a:r>
              <a:rPr lang="ru-RU" b="0" dirty="0" smtClean="0"/>
              <a:t>, </a:t>
            </a:r>
            <a:r>
              <a:rPr lang="ru-RU" b="0" dirty="0" err="1" smtClean="0"/>
              <a:t>демонструючи</a:t>
            </a:r>
            <a:r>
              <a:rPr lang="ru-RU" b="0" dirty="0" smtClean="0"/>
              <a:t> </a:t>
            </a:r>
            <a:r>
              <a:rPr lang="ru-RU" b="0" dirty="0" err="1" smtClean="0"/>
              <a:t>гру</a:t>
            </a:r>
            <a:r>
              <a:rPr lang="ru-RU" b="0" dirty="0" smtClean="0"/>
              <a:t> на </a:t>
            </a:r>
            <a:r>
              <a:rPr lang="ru-RU" b="0" dirty="0" err="1" smtClean="0"/>
              <a:t>виставках</a:t>
            </a:r>
            <a:r>
              <a:rPr lang="ru-RU" b="0" dirty="0" smtClean="0"/>
              <a:t> </a:t>
            </a:r>
            <a:r>
              <a:rPr lang="ru-RU" b="0" dirty="0" err="1" smtClean="0"/>
              <a:t>відеоігор</a:t>
            </a:r>
            <a:r>
              <a:rPr lang="ru-RU" b="0" dirty="0" smtClean="0"/>
              <a:t>.</a:t>
            </a:r>
          </a:p>
          <a:p>
            <a:endParaRPr lang="ru-RU" b="0" dirty="0" smtClean="0"/>
          </a:p>
          <a:p>
            <a:r>
              <a:rPr lang="ru-RU" b="0" dirty="0" err="1" smtClean="0"/>
              <a:t>Видавець</a:t>
            </a:r>
            <a:r>
              <a:rPr lang="ru-RU" b="0" dirty="0" smtClean="0"/>
              <a:t> </a:t>
            </a:r>
            <a:r>
              <a:rPr lang="ru-RU" b="0" dirty="0" err="1" smtClean="0"/>
              <a:t>займається</a:t>
            </a:r>
            <a:r>
              <a:rPr lang="ru-RU" b="0" dirty="0" smtClean="0"/>
              <a:t> </a:t>
            </a:r>
            <a:r>
              <a:rPr lang="ru-RU" b="0" dirty="0" err="1" smtClean="0"/>
              <a:t>локалізацією</a:t>
            </a:r>
            <a:r>
              <a:rPr lang="ru-RU" b="0" dirty="0" smtClean="0"/>
              <a:t> </a:t>
            </a:r>
            <a:r>
              <a:rPr lang="ru-RU" b="0" dirty="0" err="1" smtClean="0"/>
              <a:t>гри</a:t>
            </a:r>
            <a:r>
              <a:rPr lang="ru-RU" b="0" dirty="0" smtClean="0"/>
              <a:t>, </a:t>
            </a:r>
            <a:r>
              <a:rPr lang="ru-RU" b="0" dirty="0" err="1" smtClean="0"/>
              <a:t>тобто</a:t>
            </a:r>
            <a:r>
              <a:rPr lang="ru-RU" b="0" dirty="0" smtClean="0"/>
              <a:t> перекладом </a:t>
            </a:r>
            <a:r>
              <a:rPr lang="ru-RU" b="0" dirty="0" err="1" smtClean="0"/>
              <a:t>її</a:t>
            </a:r>
            <a:r>
              <a:rPr lang="ru-RU" b="0" dirty="0" smtClean="0"/>
              <a:t> тексту і </a:t>
            </a:r>
            <a:r>
              <a:rPr lang="ru-RU" b="0" dirty="0" err="1" smtClean="0"/>
              <a:t>озвучування</a:t>
            </a:r>
            <a:r>
              <a:rPr lang="ru-RU" b="0" dirty="0" smtClean="0"/>
              <a:t>, </a:t>
            </a:r>
            <a:r>
              <a:rPr lang="ru-RU" b="0" dirty="0" err="1" smtClean="0"/>
              <a:t>адаптацією</a:t>
            </a:r>
            <a:r>
              <a:rPr lang="ru-RU" b="0" dirty="0" smtClean="0"/>
              <a:t> до </a:t>
            </a:r>
            <a:r>
              <a:rPr lang="ru-RU" b="0" dirty="0" err="1" smtClean="0"/>
              <a:t>законів</a:t>
            </a:r>
            <a:r>
              <a:rPr lang="ru-RU" b="0" dirty="0" smtClean="0"/>
              <a:t> і </a:t>
            </a:r>
            <a:r>
              <a:rPr lang="ru-RU" b="0" dirty="0" err="1" smtClean="0"/>
              <a:t>культури</a:t>
            </a:r>
            <a:r>
              <a:rPr lang="ru-RU" b="0" dirty="0" smtClean="0"/>
              <a:t> </a:t>
            </a:r>
            <a:r>
              <a:rPr lang="ru-RU" b="0" dirty="0" err="1" smtClean="0"/>
              <a:t>тої</a:t>
            </a:r>
            <a:r>
              <a:rPr lang="ru-RU" b="0" dirty="0" smtClean="0"/>
              <a:t> </a:t>
            </a:r>
            <a:r>
              <a:rPr lang="ru-RU" b="0" dirty="0" err="1" smtClean="0"/>
              <a:t>країни</a:t>
            </a:r>
            <a:r>
              <a:rPr lang="ru-RU" b="0" dirty="0" smtClean="0"/>
              <a:t>, де </a:t>
            </a:r>
            <a:r>
              <a:rPr lang="ru-RU" b="0" dirty="0" err="1" smtClean="0"/>
              <a:t>гра</a:t>
            </a:r>
            <a:r>
              <a:rPr lang="ru-RU" b="0" dirty="0" smtClean="0"/>
              <a:t> </a:t>
            </a:r>
            <a:r>
              <a:rPr lang="ru-RU" b="0" dirty="0" err="1" smtClean="0"/>
              <a:t>видаватиметься</a:t>
            </a:r>
            <a:r>
              <a:rPr lang="ru-RU" b="0" dirty="0" smtClean="0"/>
              <a:t>. </a:t>
            </a:r>
            <a:r>
              <a:rPr lang="ru-RU" b="0" dirty="0" err="1" smtClean="0"/>
              <a:t>Наприклад</a:t>
            </a:r>
            <a:r>
              <a:rPr lang="ru-RU" b="0" dirty="0" smtClean="0"/>
              <a:t>, в </a:t>
            </a:r>
            <a:r>
              <a:rPr lang="ru-RU" b="0" dirty="0" err="1" smtClean="0"/>
              <a:t>деяких</a:t>
            </a:r>
            <a:r>
              <a:rPr lang="ru-RU" b="0" dirty="0" smtClean="0"/>
              <a:t> </a:t>
            </a:r>
            <a:r>
              <a:rPr lang="ru-RU" b="0" dirty="0" err="1" smtClean="0"/>
              <a:t>країнах</a:t>
            </a:r>
            <a:r>
              <a:rPr lang="ru-RU" b="0" dirty="0" smtClean="0"/>
              <a:t> заборонено </a:t>
            </a:r>
            <a:r>
              <a:rPr lang="ru-RU" b="0" dirty="0" err="1" smtClean="0"/>
              <a:t>зображення</a:t>
            </a:r>
            <a:r>
              <a:rPr lang="ru-RU" b="0" dirty="0" smtClean="0"/>
              <a:t> </a:t>
            </a:r>
            <a:r>
              <a:rPr lang="ru-RU" b="0" dirty="0" err="1" smtClean="0"/>
              <a:t>крові</a:t>
            </a:r>
            <a:r>
              <a:rPr lang="ru-RU" b="0" dirty="0" smtClean="0"/>
              <a:t> </a:t>
            </a:r>
            <a:r>
              <a:rPr lang="ru-RU" b="0" dirty="0" err="1" smtClean="0"/>
              <a:t>або</a:t>
            </a:r>
            <a:r>
              <a:rPr lang="ru-RU" b="0" dirty="0" smtClean="0"/>
              <a:t> </a:t>
            </a:r>
            <a:r>
              <a:rPr lang="ru-RU" b="0" dirty="0" err="1" smtClean="0"/>
              <a:t>оголеного</a:t>
            </a:r>
            <a:r>
              <a:rPr lang="ru-RU" b="0" dirty="0" smtClean="0"/>
              <a:t> </a:t>
            </a:r>
            <a:r>
              <a:rPr lang="ru-RU" b="0" dirty="0" err="1" smtClean="0"/>
              <a:t>тіла</a:t>
            </a:r>
            <a:r>
              <a:rPr lang="ru-RU" b="0" dirty="0" smtClean="0"/>
              <a:t>, </a:t>
            </a:r>
            <a:r>
              <a:rPr lang="ru-RU" b="0" dirty="0" err="1" smtClean="0"/>
              <a:t>відповідно</a:t>
            </a:r>
            <a:r>
              <a:rPr lang="ru-RU" b="0" dirty="0" smtClean="0"/>
              <a:t> </a:t>
            </a:r>
            <a:r>
              <a:rPr lang="ru-RU" b="0" dirty="0" err="1" smtClean="0"/>
              <a:t>такі</a:t>
            </a:r>
            <a:r>
              <a:rPr lang="ru-RU" b="0" dirty="0" smtClean="0"/>
              <a:t> </a:t>
            </a:r>
            <a:r>
              <a:rPr lang="ru-RU" b="0" dirty="0" err="1" smtClean="0"/>
              <a:t>зображення</a:t>
            </a:r>
            <a:r>
              <a:rPr lang="ru-RU" b="0" dirty="0" smtClean="0"/>
              <a:t> доводиться </a:t>
            </a:r>
            <a:r>
              <a:rPr lang="ru-RU" b="0" dirty="0" err="1" smtClean="0"/>
              <a:t>видаляти</a:t>
            </a:r>
            <a:r>
              <a:rPr lang="ru-RU" b="0" dirty="0" smtClean="0"/>
              <a:t> з </a:t>
            </a:r>
            <a:r>
              <a:rPr lang="ru-RU" b="0" dirty="0" err="1" smtClean="0"/>
              <a:t>гри</a:t>
            </a:r>
            <a:r>
              <a:rPr lang="ru-RU" b="0" dirty="0" smtClean="0"/>
              <a:t>. Для </a:t>
            </a:r>
            <a:r>
              <a:rPr lang="ru-RU" b="0" dirty="0" err="1" smtClean="0"/>
              <a:t>локалізації</a:t>
            </a:r>
            <a:r>
              <a:rPr lang="ru-RU" b="0" dirty="0" smtClean="0"/>
              <a:t> </a:t>
            </a:r>
            <a:r>
              <a:rPr lang="ru-RU" b="0" dirty="0" err="1" smtClean="0"/>
              <a:t>існують</a:t>
            </a:r>
            <a:r>
              <a:rPr lang="ru-RU" b="0" dirty="0" smtClean="0"/>
              <a:t> </a:t>
            </a:r>
            <a:r>
              <a:rPr lang="ru-RU" b="0" dirty="0" err="1" smtClean="0"/>
              <a:t>спеціальні</a:t>
            </a:r>
            <a:r>
              <a:rPr lang="ru-RU" b="0" dirty="0" smtClean="0"/>
              <a:t> </a:t>
            </a:r>
            <a:r>
              <a:rPr lang="ru-RU" b="0" dirty="0" err="1" smtClean="0"/>
              <a:t>команди</a:t>
            </a:r>
            <a:r>
              <a:rPr lang="ru-RU" b="0" dirty="0" smtClean="0"/>
              <a:t> </a:t>
            </a:r>
            <a:r>
              <a:rPr lang="ru-RU" b="0" dirty="0" err="1" smtClean="0"/>
              <a:t>фахівців</a:t>
            </a:r>
            <a:r>
              <a:rPr lang="ru-RU" b="0" dirty="0" smtClean="0"/>
              <a:t>, </a:t>
            </a:r>
            <a:r>
              <a:rPr lang="ru-RU" b="0" dirty="0" err="1" smtClean="0"/>
              <a:t>які</a:t>
            </a:r>
            <a:r>
              <a:rPr lang="ru-RU" b="0" dirty="0" smtClean="0"/>
              <a:t> </a:t>
            </a:r>
            <a:r>
              <a:rPr lang="ru-RU" b="0" dirty="0" err="1" smtClean="0"/>
              <a:t>крім</a:t>
            </a:r>
            <a:r>
              <a:rPr lang="ru-RU" b="0" dirty="0" smtClean="0"/>
              <a:t> </a:t>
            </a:r>
            <a:r>
              <a:rPr lang="ru-RU" b="0" dirty="0" err="1" smtClean="0"/>
              <a:t>власне</a:t>
            </a:r>
            <a:r>
              <a:rPr lang="ru-RU" b="0" dirty="0" smtClean="0"/>
              <a:t> перекладу </a:t>
            </a:r>
            <a:r>
              <a:rPr lang="ru-RU" b="0" dirty="0" err="1" smtClean="0"/>
              <a:t>роблять</a:t>
            </a:r>
            <a:r>
              <a:rPr lang="ru-RU" b="0" dirty="0" smtClean="0"/>
              <a:t> </a:t>
            </a:r>
            <a:r>
              <a:rPr lang="ru-RU" b="0" dirty="0" err="1" smtClean="0"/>
              <a:t>гру</a:t>
            </a:r>
            <a:r>
              <a:rPr lang="ru-RU" b="0" dirty="0" smtClean="0"/>
              <a:t> </a:t>
            </a:r>
            <a:r>
              <a:rPr lang="ru-RU" b="0" dirty="0" err="1" smtClean="0"/>
              <a:t>зрозумілою</a:t>
            </a:r>
            <a:r>
              <a:rPr lang="ru-RU" b="0" dirty="0" smtClean="0"/>
              <a:t> для </a:t>
            </a:r>
            <a:r>
              <a:rPr lang="ru-RU" b="0" dirty="0" err="1" smtClean="0"/>
              <a:t>гравця</a:t>
            </a:r>
            <a:r>
              <a:rPr lang="ru-RU" b="0" dirty="0" smtClean="0"/>
              <a:t> </a:t>
            </a:r>
            <a:r>
              <a:rPr lang="ru-RU" b="0" dirty="0" err="1" smtClean="0"/>
              <a:t>конкретної</a:t>
            </a:r>
            <a:r>
              <a:rPr lang="ru-RU" b="0" dirty="0" smtClean="0"/>
              <a:t> </a:t>
            </a:r>
            <a:r>
              <a:rPr lang="ru-RU" b="0" dirty="0" err="1" smtClean="0"/>
              <a:t>країни</a:t>
            </a:r>
            <a:r>
              <a:rPr lang="ru-RU" b="0" dirty="0" smtClean="0"/>
              <a:t>. В </a:t>
            </a:r>
            <a:r>
              <a:rPr lang="ru-RU" b="0" dirty="0" err="1" smtClean="0"/>
              <a:t>сучасних</a:t>
            </a:r>
            <a:r>
              <a:rPr lang="ru-RU" b="0" dirty="0" smtClean="0"/>
              <a:t> </a:t>
            </a:r>
            <a:r>
              <a:rPr lang="ru-RU" b="0" dirty="0" err="1" smtClean="0"/>
              <a:t>іграх</a:t>
            </a:r>
            <a:r>
              <a:rPr lang="ru-RU" b="0" dirty="0" smtClean="0"/>
              <a:t> текст і звуки як правило </a:t>
            </a:r>
            <a:r>
              <a:rPr lang="ru-RU" b="0" dirty="0" err="1" smtClean="0"/>
              <a:t>містяться</a:t>
            </a:r>
            <a:r>
              <a:rPr lang="ru-RU" b="0" dirty="0" smtClean="0"/>
              <a:t> в </a:t>
            </a:r>
            <a:r>
              <a:rPr lang="ru-RU" b="0" dirty="0" err="1" smtClean="0"/>
              <a:t>окремих</a:t>
            </a:r>
            <a:r>
              <a:rPr lang="ru-RU" b="0" dirty="0" smtClean="0"/>
              <a:t> файлах, </a:t>
            </a:r>
            <a:r>
              <a:rPr lang="ru-RU" b="0" dirty="0" err="1" smtClean="0"/>
              <a:t>що</a:t>
            </a:r>
            <a:r>
              <a:rPr lang="ru-RU" b="0" dirty="0" smtClean="0"/>
              <a:t> </a:t>
            </a:r>
            <a:r>
              <a:rPr lang="ru-RU" b="0" dirty="0" err="1" smtClean="0"/>
              <a:t>робить</a:t>
            </a:r>
            <a:r>
              <a:rPr lang="ru-RU" b="0" dirty="0" smtClean="0"/>
              <a:t> </a:t>
            </a:r>
            <a:r>
              <a:rPr lang="ru-RU" b="0" dirty="0" err="1" smtClean="0"/>
              <a:t>локалізацію</a:t>
            </a:r>
            <a:r>
              <a:rPr lang="ru-RU" b="0" dirty="0" smtClean="0"/>
              <a:t> </a:t>
            </a:r>
            <a:r>
              <a:rPr lang="ru-RU" b="0" dirty="0" err="1" smtClean="0"/>
              <a:t>простішою</a:t>
            </a:r>
            <a:r>
              <a:rPr lang="ru-RU" b="0" dirty="0" smtClean="0"/>
              <a:t>. </a:t>
            </a:r>
            <a:r>
              <a:rPr lang="ru-RU" b="0" dirty="0" err="1" smtClean="0"/>
              <a:t>Існують</a:t>
            </a:r>
            <a:r>
              <a:rPr lang="ru-RU" b="0" dirty="0" smtClean="0"/>
              <a:t> </a:t>
            </a:r>
            <a:r>
              <a:rPr lang="ru-RU" b="0" dirty="0" err="1" smtClean="0"/>
              <a:t>офіційні</a:t>
            </a:r>
            <a:r>
              <a:rPr lang="ru-RU" b="0" dirty="0" smtClean="0"/>
              <a:t> і </a:t>
            </a:r>
            <a:r>
              <a:rPr lang="ru-RU" b="0" dirty="0" err="1" smtClean="0"/>
              <a:t>неофіційні</a:t>
            </a:r>
            <a:r>
              <a:rPr lang="ru-RU" b="0" dirty="0" smtClean="0"/>
              <a:t> </a:t>
            </a:r>
            <a:r>
              <a:rPr lang="ru-RU" b="0" dirty="0" err="1" smtClean="0"/>
              <a:t>локалізатори</a:t>
            </a:r>
            <a:r>
              <a:rPr lang="ru-RU" b="0" dirty="0" smtClean="0"/>
              <a:t>. Часто </a:t>
            </a:r>
            <a:r>
              <a:rPr lang="ru-RU" b="0" dirty="0" err="1" smtClean="0"/>
              <a:t>гра</a:t>
            </a:r>
            <a:r>
              <a:rPr lang="ru-RU" b="0" dirty="0" smtClean="0"/>
              <a:t> </a:t>
            </a:r>
            <a:r>
              <a:rPr lang="ru-RU" b="0" dirty="0" err="1" smtClean="0"/>
              <a:t>відпочатку</a:t>
            </a:r>
            <a:r>
              <a:rPr lang="ru-RU" b="0" dirty="0" smtClean="0"/>
              <a:t> </a:t>
            </a:r>
            <a:r>
              <a:rPr lang="ru-RU" b="0" dirty="0" err="1" smtClean="0"/>
              <a:t>має</a:t>
            </a:r>
            <a:r>
              <a:rPr lang="ru-RU" b="0" dirty="0" smtClean="0"/>
              <a:t> </a:t>
            </a:r>
            <a:r>
              <a:rPr lang="ru-RU" b="0" dirty="0" err="1" smtClean="0"/>
              <a:t>локалізації</a:t>
            </a:r>
            <a:r>
              <a:rPr lang="ru-RU" b="0" dirty="0" smtClean="0"/>
              <a:t> на </a:t>
            </a:r>
            <a:r>
              <a:rPr lang="ru-RU" b="0" dirty="0" err="1" smtClean="0"/>
              <a:t>найбільш</a:t>
            </a:r>
            <a:r>
              <a:rPr lang="ru-RU" b="0" dirty="0" smtClean="0"/>
              <a:t> </a:t>
            </a:r>
            <a:r>
              <a:rPr lang="ru-RU" b="0" dirty="0" err="1" smtClean="0"/>
              <a:t>поширені</a:t>
            </a:r>
            <a:r>
              <a:rPr lang="ru-RU" b="0" dirty="0" smtClean="0"/>
              <a:t> </a:t>
            </a:r>
            <a:r>
              <a:rPr lang="ru-RU" b="0" dirty="0" err="1" smtClean="0"/>
              <a:t>мови</a:t>
            </a:r>
            <a:r>
              <a:rPr lang="ru-RU" b="0" dirty="0" smtClean="0"/>
              <a:t>, як </a:t>
            </a:r>
            <a:r>
              <a:rPr lang="ru-RU" b="0" dirty="0" err="1" smtClean="0"/>
              <a:t>англійську</a:t>
            </a:r>
            <a:r>
              <a:rPr lang="ru-RU" b="0" dirty="0" smtClean="0"/>
              <a:t>, </a:t>
            </a:r>
            <a:r>
              <a:rPr lang="ru-RU" b="0" dirty="0" err="1" smtClean="0"/>
              <a:t>іспанську</a:t>
            </a:r>
            <a:r>
              <a:rPr lang="ru-RU" b="0" dirty="0" smtClean="0"/>
              <a:t> і </a:t>
            </a:r>
            <a:r>
              <a:rPr lang="ru-RU" b="0" dirty="0" err="1" smtClean="0"/>
              <a:t>китайську</a:t>
            </a:r>
            <a:r>
              <a:rPr lang="ru-RU" b="0" dirty="0" smtClean="0"/>
              <a:t>. </a:t>
            </a:r>
            <a:r>
              <a:rPr lang="ru-RU" b="0" dirty="0" err="1" smtClean="0"/>
              <a:t>Іншими</a:t>
            </a:r>
            <a:r>
              <a:rPr lang="ru-RU" b="0" dirty="0" smtClean="0"/>
              <a:t> </a:t>
            </a:r>
            <a:r>
              <a:rPr lang="ru-RU" b="0" dirty="0" err="1" smtClean="0"/>
              <a:t>мовами</a:t>
            </a:r>
            <a:r>
              <a:rPr lang="ru-RU" b="0" dirty="0" smtClean="0"/>
              <a:t> </a:t>
            </a:r>
            <a:r>
              <a:rPr lang="ru-RU" b="0" dirty="0" err="1" smtClean="0"/>
              <a:t>гра</a:t>
            </a:r>
            <a:r>
              <a:rPr lang="ru-RU" b="0" dirty="0" smtClean="0"/>
              <a:t> </a:t>
            </a:r>
            <a:r>
              <a:rPr lang="ru-RU" b="0" dirty="0" err="1" smtClean="0"/>
              <a:t>офіційно</a:t>
            </a:r>
            <a:r>
              <a:rPr lang="ru-RU" b="0" dirty="0" smtClean="0"/>
              <a:t> </a:t>
            </a:r>
            <a:r>
              <a:rPr lang="ru-RU" b="0" dirty="0" err="1" smtClean="0"/>
              <a:t>виходить</a:t>
            </a:r>
            <a:r>
              <a:rPr lang="ru-RU" b="0" dirty="0" smtClean="0"/>
              <a:t> </a:t>
            </a:r>
            <a:r>
              <a:rPr lang="ru-RU" b="0" dirty="0" err="1" smtClean="0"/>
              <a:t>згодом</a:t>
            </a:r>
            <a:r>
              <a:rPr lang="ru-RU" b="0" dirty="0" smtClean="0"/>
              <a:t> </a:t>
            </a:r>
            <a:r>
              <a:rPr lang="ru-RU" b="0" dirty="0" err="1" smtClean="0"/>
              <a:t>чи</a:t>
            </a:r>
            <a:r>
              <a:rPr lang="ru-RU" b="0" dirty="0" smtClean="0"/>
              <a:t> </a:t>
            </a:r>
            <a:r>
              <a:rPr lang="ru-RU" b="0" dirty="0" err="1" smtClean="0"/>
              <a:t>цим</a:t>
            </a:r>
            <a:r>
              <a:rPr lang="ru-RU" b="0" dirty="0" smtClean="0"/>
              <a:t> </a:t>
            </a:r>
            <a:r>
              <a:rPr lang="ru-RU" b="0" dirty="0" err="1" smtClean="0"/>
              <a:t>неофіційно</a:t>
            </a:r>
            <a:r>
              <a:rPr lang="ru-RU" b="0" dirty="0" smtClean="0"/>
              <a:t> </a:t>
            </a:r>
            <a:r>
              <a:rPr lang="ru-RU" b="0" dirty="0" err="1" smtClean="0"/>
              <a:t>займаються</a:t>
            </a:r>
            <a:r>
              <a:rPr lang="ru-RU" b="0" dirty="0" smtClean="0"/>
              <a:t> </a:t>
            </a:r>
            <a:r>
              <a:rPr lang="ru-RU" b="0" dirty="0" err="1" smtClean="0"/>
              <a:t>ентузіасти</a:t>
            </a:r>
            <a:r>
              <a:rPr lang="ru-RU" b="0" dirty="0" smtClean="0"/>
              <a:t>.</a:t>
            </a:r>
          </a:p>
          <a:p>
            <a:endParaRPr lang="uk-UA" b="0" dirty="0" smtClean="0"/>
          </a:p>
          <a:p>
            <a:r>
              <a:rPr lang="ru-RU" b="0" dirty="0" smtClean="0"/>
              <a:t>Завершена і </a:t>
            </a:r>
            <a:r>
              <a:rPr lang="ru-RU" b="0" dirty="0" err="1" smtClean="0"/>
              <a:t>локалізована</a:t>
            </a:r>
            <a:r>
              <a:rPr lang="ru-RU" b="0" dirty="0" smtClean="0"/>
              <a:t> </a:t>
            </a:r>
            <a:r>
              <a:rPr lang="ru-RU" b="0" dirty="0" err="1" smtClean="0"/>
              <a:t>гра</a:t>
            </a:r>
            <a:r>
              <a:rPr lang="ru-RU" b="0" dirty="0" smtClean="0"/>
              <a:t> </a:t>
            </a:r>
            <a:r>
              <a:rPr lang="ru-RU" b="0" dirty="0" err="1" smtClean="0"/>
              <a:t>записується</a:t>
            </a:r>
            <a:r>
              <a:rPr lang="ru-RU" b="0" dirty="0" smtClean="0"/>
              <a:t> на </a:t>
            </a:r>
            <a:r>
              <a:rPr lang="ru-RU" b="0" dirty="0" err="1" smtClean="0"/>
              <a:t>певні</a:t>
            </a:r>
            <a:r>
              <a:rPr lang="ru-RU" b="0" dirty="0" smtClean="0"/>
              <a:t> </a:t>
            </a:r>
            <a:r>
              <a:rPr lang="ru-RU" b="0" dirty="0" err="1" smtClean="0"/>
              <a:t>носії</a:t>
            </a:r>
            <a:r>
              <a:rPr lang="ru-RU" b="0" dirty="0" smtClean="0"/>
              <a:t>, як </a:t>
            </a:r>
            <a:r>
              <a:rPr lang="en-US" b="0" dirty="0" smtClean="0"/>
              <a:t>DVD-</a:t>
            </a:r>
            <a:r>
              <a:rPr lang="ru-RU" b="0" dirty="0" smtClean="0"/>
              <a:t>диски, </a:t>
            </a:r>
            <a:r>
              <a:rPr lang="ru-RU" b="0" dirty="0" err="1" smtClean="0"/>
              <a:t>або</a:t>
            </a:r>
            <a:r>
              <a:rPr lang="ru-RU" b="0" dirty="0" smtClean="0"/>
              <a:t> </a:t>
            </a:r>
            <a:r>
              <a:rPr lang="ru-RU" b="0" dirty="0" err="1" smtClean="0"/>
              <a:t>надається</a:t>
            </a:r>
            <a:r>
              <a:rPr lang="ru-RU" b="0" dirty="0" smtClean="0"/>
              <a:t> для </a:t>
            </a:r>
            <a:r>
              <a:rPr lang="ru-RU" b="0" dirty="0" err="1" smtClean="0"/>
              <a:t>завантаження</a:t>
            </a:r>
            <a:r>
              <a:rPr lang="ru-RU" b="0" dirty="0" smtClean="0"/>
              <a:t> з </a:t>
            </a:r>
            <a:r>
              <a:rPr lang="ru-RU" b="0" dirty="0" err="1" smtClean="0"/>
              <a:t>Інтернету</a:t>
            </a:r>
            <a:r>
              <a:rPr lang="ru-RU" b="0" dirty="0" smtClean="0"/>
              <a:t>. Диски </a:t>
            </a:r>
            <a:r>
              <a:rPr lang="ru-RU" b="0" dirty="0" err="1" smtClean="0"/>
              <a:t>поставляються</a:t>
            </a:r>
            <a:r>
              <a:rPr lang="ru-RU" b="0" dirty="0" smtClean="0"/>
              <a:t> в </a:t>
            </a:r>
            <a:r>
              <a:rPr lang="ru-RU" b="0" dirty="0" err="1" smtClean="0"/>
              <a:t>магазини</a:t>
            </a:r>
            <a:r>
              <a:rPr lang="ru-RU" b="0" dirty="0" smtClean="0"/>
              <a:t>, а </a:t>
            </a:r>
            <a:r>
              <a:rPr lang="ru-RU" b="0" dirty="0" err="1" smtClean="0"/>
              <a:t>версії</a:t>
            </a:r>
            <a:r>
              <a:rPr lang="ru-RU" b="0" dirty="0" smtClean="0"/>
              <a:t> для </a:t>
            </a:r>
            <a:r>
              <a:rPr lang="ru-RU" b="0" dirty="0" err="1" smtClean="0"/>
              <a:t>завантаження</a:t>
            </a:r>
            <a:r>
              <a:rPr lang="ru-RU" b="0" dirty="0" smtClean="0"/>
              <a:t> </a:t>
            </a:r>
            <a:r>
              <a:rPr lang="ru-RU" b="0" dirty="0" err="1" smtClean="0"/>
              <a:t>поширюються</a:t>
            </a:r>
            <a:r>
              <a:rPr lang="ru-RU" b="0" dirty="0" smtClean="0"/>
              <a:t> через </a:t>
            </a:r>
            <a:r>
              <a:rPr lang="ru-RU" b="0" dirty="0" err="1" smtClean="0"/>
              <a:t>сервіси</a:t>
            </a:r>
            <a:r>
              <a:rPr lang="ru-RU" b="0" dirty="0" smtClean="0"/>
              <a:t> </a:t>
            </a:r>
            <a:r>
              <a:rPr lang="ru-RU" b="0" dirty="0" err="1" smtClean="0"/>
              <a:t>цифрової</a:t>
            </a:r>
            <a:r>
              <a:rPr lang="ru-RU" b="0" dirty="0" smtClean="0"/>
              <a:t> </a:t>
            </a:r>
            <a:r>
              <a:rPr lang="ru-RU" b="0" dirty="0" err="1" smtClean="0"/>
              <a:t>дистрибуції</a:t>
            </a:r>
            <a:r>
              <a:rPr lang="ru-RU" b="0" dirty="0" smtClean="0"/>
              <a:t>, як </a:t>
            </a:r>
            <a:r>
              <a:rPr lang="en-US" b="0" dirty="0" smtClean="0"/>
              <a:t>Steam. </a:t>
            </a:r>
            <a:r>
              <a:rPr lang="ru-RU" b="0" dirty="0" err="1" smtClean="0"/>
              <a:t>Цифрова</a:t>
            </a:r>
            <a:r>
              <a:rPr lang="ru-RU" b="0" dirty="0" smtClean="0"/>
              <a:t> </a:t>
            </a:r>
            <a:r>
              <a:rPr lang="ru-RU" b="0" dirty="0" err="1" smtClean="0"/>
              <a:t>дистрибуція</a:t>
            </a:r>
            <a:r>
              <a:rPr lang="ru-RU" b="0" dirty="0" smtClean="0"/>
              <a:t>, на </a:t>
            </a:r>
            <a:r>
              <a:rPr lang="ru-RU" b="0" dirty="0" err="1" smtClean="0"/>
              <a:t>відміну</a:t>
            </a:r>
            <a:r>
              <a:rPr lang="ru-RU" b="0" dirty="0" smtClean="0"/>
              <a:t> </a:t>
            </a:r>
            <a:r>
              <a:rPr lang="ru-RU" b="0" dirty="0" err="1" smtClean="0"/>
              <a:t>від</a:t>
            </a:r>
            <a:r>
              <a:rPr lang="ru-RU" b="0" dirty="0" smtClean="0"/>
              <a:t> </a:t>
            </a:r>
            <a:r>
              <a:rPr lang="ru-RU" b="0" dirty="0" err="1" smtClean="0"/>
              <a:t>дисків</a:t>
            </a:r>
            <a:r>
              <a:rPr lang="ru-RU" b="0" dirty="0" smtClean="0"/>
              <a:t>, </a:t>
            </a:r>
            <a:r>
              <a:rPr lang="ru-RU" b="0" dirty="0" err="1" smtClean="0"/>
              <a:t>іноді</a:t>
            </a:r>
            <a:r>
              <a:rPr lang="ru-RU" b="0" dirty="0" smtClean="0"/>
              <a:t> </a:t>
            </a:r>
            <a:r>
              <a:rPr lang="ru-RU" b="0" dirty="0" err="1" smtClean="0"/>
              <a:t>передбачає</a:t>
            </a:r>
            <a:r>
              <a:rPr lang="ru-RU" b="0" dirty="0" smtClean="0"/>
              <a:t> і </a:t>
            </a:r>
            <a:r>
              <a:rPr lang="ru-RU" b="0" dirty="0" err="1" smtClean="0"/>
              <a:t>безкоштовне</a:t>
            </a:r>
            <a:r>
              <a:rPr lang="ru-RU" b="0" dirty="0" smtClean="0"/>
              <a:t> </a:t>
            </a:r>
            <a:r>
              <a:rPr lang="ru-RU" b="0" dirty="0" err="1" smtClean="0"/>
              <a:t>завантаження</a:t>
            </a:r>
            <a:r>
              <a:rPr lang="ru-RU" b="0" dirty="0" smtClean="0"/>
              <a:t> </a:t>
            </a:r>
            <a:r>
              <a:rPr lang="ru-RU" b="0" dirty="0" err="1" smtClean="0"/>
              <a:t>гри</a:t>
            </a:r>
            <a:r>
              <a:rPr lang="ru-RU" b="0" dirty="0" smtClean="0"/>
              <a:t>. Так </a:t>
            </a:r>
            <a:r>
              <a:rPr lang="ru-RU" b="0" dirty="0" err="1" smtClean="0"/>
              <a:t>декотрі</a:t>
            </a:r>
            <a:r>
              <a:rPr lang="ru-RU" b="0" dirty="0" smtClean="0"/>
              <a:t> </a:t>
            </a:r>
            <a:r>
              <a:rPr lang="ru-RU" b="0" dirty="0" err="1" smtClean="0"/>
              <a:t>ігри</a:t>
            </a:r>
            <a:r>
              <a:rPr lang="ru-RU" b="0" dirty="0" smtClean="0"/>
              <a:t>, </a:t>
            </a:r>
            <a:r>
              <a:rPr lang="ru-RU" b="0" dirty="0" err="1" smtClean="0"/>
              <a:t>які</a:t>
            </a:r>
            <a:r>
              <a:rPr lang="ru-RU" b="0" dirty="0" smtClean="0"/>
              <a:t> </a:t>
            </a:r>
            <a:r>
              <a:rPr lang="ru-RU" b="0" dirty="0" err="1" smtClean="0"/>
              <a:t>представляють</a:t>
            </a:r>
            <a:r>
              <a:rPr lang="ru-RU" b="0" dirty="0" smtClean="0"/>
              <a:t> </a:t>
            </a:r>
            <a:r>
              <a:rPr lang="ru-RU" b="0" dirty="0" err="1" smtClean="0"/>
              <a:t>вже</a:t>
            </a:r>
            <a:r>
              <a:rPr lang="ru-RU" b="0" dirty="0" smtClean="0"/>
              <a:t> </a:t>
            </a:r>
            <a:r>
              <a:rPr lang="ru-RU" b="0" dirty="0" err="1" smtClean="0"/>
              <a:t>тільки</a:t>
            </a:r>
            <a:r>
              <a:rPr lang="ru-RU" b="0" dirty="0" smtClean="0"/>
              <a:t> </a:t>
            </a:r>
            <a:r>
              <a:rPr lang="ru-RU" b="0" dirty="0" err="1" smtClean="0"/>
              <a:t>історичний</a:t>
            </a:r>
            <a:r>
              <a:rPr lang="ru-RU" b="0" dirty="0" smtClean="0"/>
              <a:t> </a:t>
            </a:r>
            <a:r>
              <a:rPr lang="ru-RU" b="0" dirty="0" err="1" smtClean="0"/>
              <a:t>інтерес</a:t>
            </a:r>
            <a:r>
              <a:rPr lang="ru-RU" b="0" dirty="0" smtClean="0"/>
              <a:t>, </a:t>
            </a:r>
            <a:r>
              <a:rPr lang="ru-RU" b="0" dirty="0" err="1" smtClean="0"/>
              <a:t>надаються</a:t>
            </a:r>
            <a:r>
              <a:rPr lang="ru-RU" b="0" dirty="0" smtClean="0"/>
              <a:t> </a:t>
            </a:r>
            <a:r>
              <a:rPr lang="ru-RU" b="0" dirty="0" err="1" smtClean="0"/>
              <a:t>безкоштовно</a:t>
            </a:r>
            <a:r>
              <a:rPr lang="ru-RU" b="0" dirty="0" smtClean="0"/>
              <a:t>. В </a:t>
            </a:r>
            <a:r>
              <a:rPr lang="ru-RU" b="0" dirty="0" err="1" smtClean="0"/>
              <a:t>сервісах</a:t>
            </a:r>
            <a:r>
              <a:rPr lang="ru-RU" b="0" dirty="0" smtClean="0"/>
              <a:t> </a:t>
            </a:r>
            <a:r>
              <a:rPr lang="ru-RU" b="0" dirty="0" err="1" smtClean="0"/>
              <a:t>електронної</a:t>
            </a:r>
            <a:r>
              <a:rPr lang="ru-RU" b="0" dirty="0" smtClean="0"/>
              <a:t> </a:t>
            </a:r>
            <a:r>
              <a:rPr lang="ru-RU" b="0" dirty="0" err="1" smtClean="0"/>
              <a:t>дистрибуції</a:t>
            </a:r>
            <a:r>
              <a:rPr lang="ru-RU" b="0" dirty="0" smtClean="0"/>
              <a:t> часто </a:t>
            </a:r>
            <a:r>
              <a:rPr lang="ru-RU" b="0" dirty="0" err="1" smtClean="0"/>
              <a:t>відбуваються</a:t>
            </a:r>
            <a:r>
              <a:rPr lang="ru-RU" b="0" dirty="0" smtClean="0"/>
              <a:t> </a:t>
            </a:r>
            <a:r>
              <a:rPr lang="ru-RU" b="0" dirty="0" err="1" smtClean="0"/>
              <a:t>акції</a:t>
            </a:r>
            <a:r>
              <a:rPr lang="ru-RU" b="0" dirty="0" smtClean="0"/>
              <a:t>, </a:t>
            </a:r>
            <a:r>
              <a:rPr lang="ru-RU" b="0" dirty="0" err="1" smtClean="0"/>
              <a:t>які</a:t>
            </a:r>
            <a:r>
              <a:rPr lang="ru-RU" b="0" dirty="0" smtClean="0"/>
              <a:t> </a:t>
            </a:r>
            <a:r>
              <a:rPr lang="ru-RU" b="0" dirty="0" err="1" smtClean="0"/>
              <a:t>надають</a:t>
            </a:r>
            <a:r>
              <a:rPr lang="ru-RU" b="0" dirty="0" smtClean="0"/>
              <a:t> </a:t>
            </a:r>
            <a:r>
              <a:rPr lang="ru-RU" b="0" dirty="0" err="1" smtClean="0"/>
              <a:t>знижки</a:t>
            </a:r>
            <a:r>
              <a:rPr lang="ru-RU" b="0" dirty="0" smtClean="0"/>
              <a:t> аж до 100 %.</a:t>
            </a:r>
          </a:p>
          <a:p>
            <a:endParaRPr lang="uk-UA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Підтримка</a:t>
            </a:r>
            <a:endParaRPr lang="ru-R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b="0" dirty="0" smtClean="0"/>
              <a:t>Після виходу гри в ній можуть виявитися досі невідомі помилки. Гравців може не влаштувати певний аспект гри, до прикладу, складність. Розробники в такому разі випускають </a:t>
            </a:r>
            <a:r>
              <a:rPr lang="uk-UA" b="0" dirty="0" err="1" smtClean="0"/>
              <a:t>патчі</a:t>
            </a:r>
            <a:r>
              <a:rPr lang="uk-UA" b="0" dirty="0" smtClean="0"/>
              <a:t>, які усувають помилки і додають якісь вдосконалення. Розробка і випуск </a:t>
            </a:r>
            <a:r>
              <a:rPr lang="uk-UA" b="0" dirty="0" err="1" smtClean="0"/>
              <a:t>патчів</a:t>
            </a:r>
            <a:r>
              <a:rPr lang="uk-UA" b="0" dirty="0" smtClean="0"/>
              <a:t> не приносять прибутків самі по собі, але можуть збільшити продажі гри, оскільки вона позбавляється недоліків.</a:t>
            </a:r>
          </a:p>
          <a:p>
            <a:endParaRPr lang="uk-UA" b="0" dirty="0" smtClean="0"/>
          </a:p>
          <a:p>
            <a:r>
              <a:rPr lang="uk-UA" b="0" dirty="0" smtClean="0"/>
              <a:t>Для підтримання інтересу до гри до неї випускаються доповнення, що крім виправлення помилок додають нові можливості чи доповнюють і розвивають сюжет. </a:t>
            </a:r>
            <a:r>
              <a:rPr lang="uk-UA" b="0" dirty="0" err="1" smtClean="0"/>
              <a:t>Доповненя</a:t>
            </a:r>
            <a:r>
              <a:rPr lang="uk-UA" b="0" dirty="0" smtClean="0"/>
              <a:t> бувають як платні, так і безкоштовні. Ті доповнення, що розповсюджуються через Інтернет, називаються </a:t>
            </a:r>
            <a:r>
              <a:rPr lang="en-US" b="0" dirty="0" smtClean="0"/>
              <a:t>DLC (Downloadable content). </a:t>
            </a:r>
            <a:r>
              <a:rPr lang="uk-UA" b="0" dirty="0" smtClean="0"/>
              <a:t>Переважно </a:t>
            </a:r>
            <a:r>
              <a:rPr lang="en-US" b="0" dirty="0" smtClean="0"/>
              <a:t>DLC </a:t>
            </a:r>
            <a:r>
              <a:rPr lang="uk-UA" b="0" dirty="0" smtClean="0"/>
              <a:t>є платними і не </a:t>
            </a:r>
            <a:r>
              <a:rPr lang="uk-UA" b="0" dirty="0" err="1" smtClean="0"/>
              <a:t>змінють</a:t>
            </a:r>
            <a:r>
              <a:rPr lang="uk-UA" b="0" dirty="0" smtClean="0"/>
              <a:t> гру суттєво, але надають нові можливості, оформлення персонажа.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436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Перша </a:t>
            </a:r>
            <a:r>
              <a:rPr lang="ru-RU" dirty="0" err="1" smtClean="0"/>
              <a:t>гра</a:t>
            </a:r>
            <a:r>
              <a:rPr lang="ru-RU" dirty="0" smtClean="0"/>
              <a:t>, створена на </a:t>
            </a:r>
            <a:r>
              <a:rPr lang="en-US" dirty="0" smtClean="0"/>
              <a:t>Unreal </a:t>
            </a:r>
            <a:r>
              <a:rPr lang="ru-RU" dirty="0" err="1" smtClean="0"/>
              <a:t>з'явилася</a:t>
            </a:r>
            <a:r>
              <a:rPr lang="ru-RU" dirty="0" smtClean="0"/>
              <a:t> 1998 року. З тих </a:t>
            </a:r>
            <a:r>
              <a:rPr lang="ru-RU" dirty="0" err="1" smtClean="0"/>
              <a:t>пір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версії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ігрового</a:t>
            </a:r>
            <a:r>
              <a:rPr lang="ru-RU" dirty="0" smtClean="0"/>
              <a:t> </a:t>
            </a:r>
            <a:r>
              <a:rPr lang="ru-RU" dirty="0" err="1" smtClean="0"/>
              <a:t>рушія</a:t>
            </a:r>
            <a:r>
              <a:rPr lang="ru-RU" dirty="0" smtClean="0"/>
              <a:t> </a:t>
            </a:r>
            <a:r>
              <a:rPr lang="ru-RU" dirty="0" err="1" smtClean="0"/>
              <a:t>використали</a:t>
            </a:r>
            <a:r>
              <a:rPr lang="ru-RU" dirty="0" smtClean="0"/>
              <a:t> в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сотні</a:t>
            </a:r>
            <a:r>
              <a:rPr lang="ru-RU" dirty="0" smtClean="0"/>
              <a:t> </a:t>
            </a:r>
            <a:r>
              <a:rPr lang="ru-RU" dirty="0" err="1" smtClean="0"/>
              <a:t>ігор</a:t>
            </a:r>
            <a:r>
              <a:rPr lang="ru-RU" dirty="0" smtClean="0"/>
              <a:t>.</a:t>
            </a:r>
          </a:p>
          <a:p>
            <a:endParaRPr lang="uk-UA" dirty="0" smtClean="0"/>
          </a:p>
          <a:p>
            <a:r>
              <a:rPr lang="uk-UA" dirty="0" smtClean="0"/>
              <a:t>Гральний рушій (англ. </a:t>
            </a:r>
            <a:r>
              <a:rPr lang="en-US" dirty="0" smtClean="0"/>
              <a:t>Game engine) — </a:t>
            </a:r>
            <a:r>
              <a:rPr lang="uk-UA" dirty="0" smtClean="0"/>
              <a:t>програмний рушій, центральна програмна частина будь-якої відеогри, яка відповідає за всю її технічну сторону, дозволяє полегшити розробку гри за рахунок уніфікації і систематизації її внутрішньої структури. Важливим значенням рушія є можливість створення </a:t>
            </a:r>
            <a:r>
              <a:rPr lang="uk-UA" dirty="0" err="1" smtClean="0"/>
              <a:t>багатоплатформових</a:t>
            </a:r>
            <a:r>
              <a:rPr lang="uk-UA" dirty="0" smtClean="0"/>
              <a:t> ігор.</a:t>
            </a:r>
          </a:p>
          <a:p>
            <a:endParaRPr lang="uk-UA" dirty="0" smtClean="0"/>
          </a:p>
          <a:p>
            <a:r>
              <a:rPr lang="uk-UA" dirty="0" smtClean="0"/>
              <a:t>Основну функціональність гри зазвичай забезпечує рушій гри, що включає рушій </a:t>
            </a:r>
            <a:r>
              <a:rPr lang="uk-UA" dirty="0" err="1" smtClean="0"/>
              <a:t>рендеринга</a:t>
            </a:r>
            <a:r>
              <a:rPr lang="uk-UA" dirty="0" smtClean="0"/>
              <a:t> («</a:t>
            </a:r>
            <a:r>
              <a:rPr lang="uk-UA" dirty="0" err="1" smtClean="0"/>
              <a:t>візуалізатор</a:t>
            </a:r>
            <a:r>
              <a:rPr lang="uk-UA" dirty="0" smtClean="0"/>
              <a:t>»), фізичний рушій, звук, систему </a:t>
            </a:r>
            <a:r>
              <a:rPr lang="uk-UA" dirty="0" err="1" smtClean="0"/>
              <a:t>скриптів</a:t>
            </a:r>
            <a:r>
              <a:rPr lang="uk-UA" dirty="0" smtClean="0"/>
              <a:t>, анімацію, ігровий штучний інтелект, мережевий код, керування пам'яттю, </a:t>
            </a:r>
            <a:r>
              <a:rPr lang="uk-UA" dirty="0" err="1" smtClean="0"/>
              <a:t>багатонитевість</a:t>
            </a:r>
            <a:r>
              <a:rPr lang="uk-UA" dirty="0" smtClean="0"/>
              <a:t> і граф сцени. Часто на процесі розробки можна заощадити за рахунок повторного використання одного рушія гри для створення декількох різних ігор.</a:t>
            </a:r>
          </a:p>
          <a:p>
            <a:endParaRPr lang="uk-UA" dirty="0" smtClean="0"/>
          </a:p>
          <a:p>
            <a:r>
              <a:rPr lang="uk-UA" dirty="0" smtClean="0"/>
              <a:t>Написаний мовою </a:t>
            </a:r>
            <a:r>
              <a:rPr lang="en-US" dirty="0" smtClean="0"/>
              <a:t>C++, </a:t>
            </a:r>
            <a:r>
              <a:rPr lang="uk-UA" dirty="0" smtClean="0"/>
              <a:t>рушій дозволяє створювати ігри для більшості операційних систем і платформ: </a:t>
            </a:r>
            <a:r>
              <a:rPr lang="en-US" dirty="0" smtClean="0"/>
              <a:t>Microsoft Windows, Linux, Mac OS </a:t>
            </a:r>
            <a:r>
              <a:rPr lang="uk-UA" dirty="0" smtClean="0"/>
              <a:t>і </a:t>
            </a:r>
            <a:r>
              <a:rPr lang="en-US" dirty="0" smtClean="0"/>
              <a:t>Mac OS X, </a:t>
            </a:r>
            <a:r>
              <a:rPr lang="uk-UA" dirty="0" smtClean="0"/>
              <a:t>консолей </a:t>
            </a:r>
            <a:r>
              <a:rPr lang="en-US" dirty="0" smtClean="0"/>
              <a:t>Xbox, Xbox 360, PlayStation 2, PlayStation Portable, PlayStation 3, Wii, Dreamcast </a:t>
            </a:r>
            <a:r>
              <a:rPr lang="uk-UA" dirty="0" smtClean="0"/>
              <a:t>і </a:t>
            </a:r>
            <a:r>
              <a:rPr lang="en-US" dirty="0" smtClean="0"/>
              <a:t>Nintendo GameCube. </a:t>
            </a: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568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Harry Potter </a:t>
            </a:r>
            <a:r>
              <a:rPr lang="en-US" dirty="0" smtClean="0"/>
              <a:t>– </a:t>
            </a:r>
            <a:r>
              <a:rPr lang="uk-UA" dirty="0" smtClean="0"/>
              <a:t>Розробник:</a:t>
            </a:r>
            <a:r>
              <a:rPr lang="uk-UA" baseline="0" dirty="0" smtClean="0"/>
              <a:t> </a:t>
            </a:r>
            <a:r>
              <a:rPr lang="en-US" baseline="0" dirty="0" err="1" smtClean="0"/>
              <a:t>KnowWonder</a:t>
            </a:r>
            <a:r>
              <a:rPr lang="uk-UA" baseline="0" dirty="0" smtClean="0"/>
              <a:t>, Платформа - </a:t>
            </a:r>
            <a:r>
              <a:rPr lang="en-US" baseline="0" dirty="0" smtClean="0"/>
              <a:t>PC, Mac, Xbox, PlayStation</a:t>
            </a:r>
            <a:endParaRPr lang="uk-UA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Shrek </a:t>
            </a:r>
            <a:r>
              <a:rPr lang="en-US" dirty="0" smtClean="0"/>
              <a:t>– </a:t>
            </a:r>
            <a:r>
              <a:rPr lang="uk-UA" dirty="0" smtClean="0"/>
              <a:t>Розробник:</a:t>
            </a:r>
            <a:r>
              <a:rPr lang="uk-UA" baseline="0" dirty="0" smtClean="0"/>
              <a:t> </a:t>
            </a:r>
            <a:r>
              <a:rPr lang="en-US" baseline="0" dirty="0" err="1" smtClean="0"/>
              <a:t>Leoflux</a:t>
            </a:r>
            <a:r>
              <a:rPr lang="uk-UA" baseline="0" dirty="0" smtClean="0"/>
              <a:t>, Платформа - </a:t>
            </a:r>
            <a:r>
              <a:rPr lang="en-US" baseline="0" dirty="0" smtClean="0"/>
              <a:t>PC, Mac</a:t>
            </a:r>
            <a:endParaRPr lang="uk-UA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Lineage II </a:t>
            </a:r>
            <a:r>
              <a:rPr lang="en-US" dirty="0" smtClean="0"/>
              <a:t>– </a:t>
            </a:r>
            <a:r>
              <a:rPr lang="uk-UA" dirty="0" smtClean="0"/>
              <a:t>Розробник:</a:t>
            </a:r>
            <a:r>
              <a:rPr lang="uk-UA" baseline="0" dirty="0" smtClean="0"/>
              <a:t> </a:t>
            </a:r>
            <a:r>
              <a:rPr lang="en-US" baseline="0" dirty="0" smtClean="0"/>
              <a:t>NC Soft</a:t>
            </a:r>
            <a:r>
              <a:rPr lang="uk-UA" baseline="0" dirty="0" smtClean="0"/>
              <a:t>, Платформа - </a:t>
            </a:r>
            <a:r>
              <a:rPr lang="en-US" baseline="0" dirty="0" smtClean="0"/>
              <a:t>PC</a:t>
            </a:r>
            <a:endParaRPr lang="uk-UA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Transformers </a:t>
            </a:r>
            <a:r>
              <a:rPr lang="en-US" dirty="0" smtClean="0"/>
              <a:t>– </a:t>
            </a:r>
            <a:r>
              <a:rPr lang="uk-UA" dirty="0" smtClean="0"/>
              <a:t>Розробник:</a:t>
            </a:r>
            <a:r>
              <a:rPr lang="uk-UA" baseline="0" dirty="0" smtClean="0"/>
              <a:t> </a:t>
            </a:r>
            <a:r>
              <a:rPr lang="en-US" baseline="0" dirty="0" smtClean="0"/>
              <a:t>High Moon Studios,</a:t>
            </a:r>
            <a:r>
              <a:rPr lang="uk-UA" baseline="0" dirty="0" smtClean="0"/>
              <a:t>, Платформа - </a:t>
            </a:r>
            <a:r>
              <a:rPr lang="en-US" baseline="0" dirty="0" smtClean="0"/>
              <a:t>PC, PlayStation 3, Xbox 360, Wii, Nintendo DS</a:t>
            </a:r>
            <a:endParaRPr lang="uk-UA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51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</a:t>
            </a:r>
            <a:r>
              <a:rPr lang="ru-RU" dirty="0" err="1" smtClean="0"/>
              <a:t>зручності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, редактор </a:t>
            </a:r>
            <a:r>
              <a:rPr lang="en-US" dirty="0" smtClean="0"/>
              <a:t>Unreal Engine 4 </a:t>
            </a:r>
            <a:r>
              <a:rPr lang="ru-RU" dirty="0" err="1" smtClean="0"/>
              <a:t>влаштований</a:t>
            </a:r>
            <a:r>
              <a:rPr lang="ru-RU" dirty="0" smtClean="0"/>
              <a:t> так,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змінювати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потреби </a:t>
            </a:r>
            <a:r>
              <a:rPr lang="ru-RU" dirty="0" err="1" smtClean="0"/>
              <a:t>майже</a:t>
            </a:r>
            <a:r>
              <a:rPr lang="ru-RU" dirty="0" smtClean="0"/>
              <a:t> як </a:t>
            </a:r>
            <a:r>
              <a:rPr lang="ru-RU" dirty="0" err="1" smtClean="0"/>
              <a:t>завгодно</a:t>
            </a:r>
            <a:r>
              <a:rPr lang="ru-RU" dirty="0" smtClean="0"/>
              <a:t>. Ви можете </a:t>
            </a:r>
            <a:r>
              <a:rPr lang="ru-RU" dirty="0" err="1" smtClean="0"/>
              <a:t>маніпулювати</a:t>
            </a:r>
            <a:r>
              <a:rPr lang="ru-RU" dirty="0" smtClean="0"/>
              <a:t> </a:t>
            </a:r>
            <a:r>
              <a:rPr lang="ru-RU" dirty="0" err="1" smtClean="0"/>
              <a:t>окремими</a:t>
            </a:r>
            <a:r>
              <a:rPr lang="ru-RU" dirty="0" smtClean="0"/>
              <a:t> </a:t>
            </a:r>
            <a:r>
              <a:rPr lang="ru-RU" dirty="0" err="1" smtClean="0"/>
              <a:t>вікнами</a:t>
            </a:r>
            <a:r>
              <a:rPr lang="ru-RU" dirty="0" smtClean="0"/>
              <a:t> і вкладками, а так само </a:t>
            </a:r>
            <a:r>
              <a:rPr lang="ru-RU" dirty="0" err="1" smtClean="0"/>
              <a:t>закривати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відображати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473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 smtClean="0"/>
              <a:t>Редактори:</a:t>
            </a:r>
            <a:r>
              <a:rPr lang="uk-UA" dirty="0" smtClean="0"/>
              <a:t> Інструментарій </a:t>
            </a:r>
            <a:r>
              <a:rPr lang="en-US" dirty="0" smtClean="0"/>
              <a:t>Unreal Engine 4 </a:t>
            </a:r>
            <a:r>
              <a:rPr lang="uk-UA" dirty="0" smtClean="0"/>
              <a:t>надає безліч додаткових редакторів, які виконують свою особливу роль при створенні проектів. Такі як Редактор Рівнів або Редактор Матеріалів. Деякі редактори, особливо Редактор Рівнів, може бути відкритий тільки один раз, в той час як інші можуть бути відкриті кількома копіями в один час. Скажімо, відкривши кілька редакторів </a:t>
            </a:r>
            <a:r>
              <a:rPr lang="en-US" dirty="0" smtClean="0"/>
              <a:t>Blueprint'</a:t>
            </a:r>
            <a:r>
              <a:rPr lang="uk-UA" dirty="0" err="1" smtClean="0"/>
              <a:t>ов</a:t>
            </a:r>
            <a:r>
              <a:rPr lang="uk-UA" dirty="0" smtClean="0"/>
              <a:t>, ви можете редагувати відразу кілька </a:t>
            </a:r>
            <a:r>
              <a:rPr lang="uk-UA" dirty="0" err="1" smtClean="0"/>
              <a:t>Блупрінтов</a:t>
            </a:r>
            <a:r>
              <a:rPr lang="uk-UA" dirty="0" smtClean="0"/>
              <a:t>.</a:t>
            </a:r>
          </a:p>
          <a:p>
            <a:r>
              <a:rPr lang="uk-UA" dirty="0" smtClean="0"/>
              <a:t>Основні редактори можуть бути відкриті через </a:t>
            </a:r>
            <a:r>
              <a:rPr lang="en-US" dirty="0" smtClean="0"/>
              <a:t>Window </a:t>
            </a:r>
            <a:r>
              <a:rPr lang="uk-UA" dirty="0" smtClean="0"/>
              <a:t>меню, інші можуть бути відкриті, шляхом відкриття потрібних </a:t>
            </a:r>
            <a:r>
              <a:rPr lang="uk-UA" dirty="0" err="1" smtClean="0"/>
              <a:t>Ассет</a:t>
            </a:r>
            <a:r>
              <a:rPr lang="uk-UA" dirty="0" smtClean="0"/>
              <a:t>. Редактор рівнів відкритий завжди і не може бути закритий без виходу з редактора </a:t>
            </a:r>
            <a:r>
              <a:rPr lang="en-US" dirty="0" smtClean="0"/>
              <a:t>UE4.</a:t>
            </a:r>
          </a:p>
          <a:p>
            <a:r>
              <a:rPr lang="uk-UA" dirty="0" smtClean="0"/>
              <a:t>Редактори можуть бути закриті натисканням хрестика в кутку вікна або на краю вкладки, а так само натисканням правою клавішею миші по кладці і вибором </a:t>
            </a:r>
            <a:r>
              <a:rPr lang="en-US" dirty="0" smtClean="0"/>
              <a:t>Close.</a:t>
            </a:r>
            <a:endParaRPr lang="uk-UA" dirty="0" smtClean="0"/>
          </a:p>
          <a:p>
            <a:endParaRPr lang="uk-UA" dirty="0" smtClean="0"/>
          </a:p>
          <a:p>
            <a:r>
              <a:rPr lang="uk-UA" b="1" dirty="0" smtClean="0"/>
              <a:t>Вкладки: </a:t>
            </a:r>
            <a:r>
              <a:rPr lang="ru-RU" b="0" dirty="0" err="1" smtClean="0"/>
              <a:t>Якщо</a:t>
            </a:r>
            <a:r>
              <a:rPr lang="ru-RU" b="0" dirty="0" smtClean="0"/>
              <a:t> </a:t>
            </a:r>
            <a:r>
              <a:rPr lang="ru-RU" b="0" dirty="0" err="1" smtClean="0"/>
              <a:t>ви</a:t>
            </a:r>
            <a:r>
              <a:rPr lang="ru-RU" b="0" dirty="0" smtClean="0"/>
              <a:t> </a:t>
            </a:r>
            <a:r>
              <a:rPr lang="ru-RU" b="0" dirty="0" err="1" smtClean="0"/>
              <a:t>використовуєте</a:t>
            </a:r>
            <a:r>
              <a:rPr lang="ru-RU" b="0" dirty="0" smtClean="0"/>
              <a:t> </a:t>
            </a:r>
            <a:r>
              <a:rPr lang="ru-RU" b="0" dirty="0" err="1" smtClean="0"/>
              <a:t>кілька</a:t>
            </a:r>
            <a:r>
              <a:rPr lang="ru-RU" b="0" dirty="0" smtClean="0"/>
              <a:t> </a:t>
            </a:r>
            <a:r>
              <a:rPr lang="ru-RU" b="0" dirty="0" err="1" smtClean="0"/>
              <a:t>редакторів</a:t>
            </a:r>
            <a:r>
              <a:rPr lang="ru-RU" b="0" dirty="0" smtClean="0"/>
              <a:t> </a:t>
            </a:r>
            <a:r>
              <a:rPr lang="ru-RU" b="0" dirty="0" err="1" smtClean="0"/>
              <a:t>одночасно</a:t>
            </a:r>
            <a:r>
              <a:rPr lang="ru-RU" b="0" dirty="0" smtClean="0"/>
              <a:t>, </a:t>
            </a:r>
            <a:r>
              <a:rPr lang="ru-RU" b="0" dirty="0" err="1" smtClean="0"/>
              <a:t>ви</a:t>
            </a:r>
            <a:r>
              <a:rPr lang="ru-RU" b="0" dirty="0" smtClean="0"/>
              <a:t> можете </a:t>
            </a:r>
            <a:r>
              <a:rPr lang="ru-RU" b="0" dirty="0" err="1" smtClean="0"/>
              <a:t>стикувати</a:t>
            </a:r>
            <a:r>
              <a:rPr lang="ru-RU" b="0" dirty="0" smtClean="0"/>
              <a:t> </a:t>
            </a:r>
            <a:r>
              <a:rPr lang="ru-RU" b="0" dirty="0" err="1" smtClean="0"/>
              <a:t>їх</a:t>
            </a:r>
            <a:r>
              <a:rPr lang="ru-RU" b="0" dirty="0" smtClean="0"/>
              <a:t> на </a:t>
            </a:r>
            <a:r>
              <a:rPr lang="ru-RU" b="0" dirty="0" err="1" smtClean="0"/>
              <a:t>одне</a:t>
            </a:r>
            <a:r>
              <a:rPr lang="ru-RU" b="0" dirty="0" smtClean="0"/>
              <a:t> </a:t>
            </a:r>
            <a:r>
              <a:rPr lang="ru-RU" b="0" dirty="0" err="1" smtClean="0"/>
              <a:t>вікно</a:t>
            </a:r>
            <a:r>
              <a:rPr lang="ru-RU" b="0" dirty="0" smtClean="0"/>
              <a:t>, шляхом </a:t>
            </a:r>
            <a:r>
              <a:rPr lang="ru-RU" b="0" dirty="0" err="1" smtClean="0"/>
              <a:t>перетягування</a:t>
            </a:r>
            <a:r>
              <a:rPr lang="ru-RU" b="0" dirty="0" smtClean="0"/>
              <a:t> за вкладку </a:t>
            </a:r>
            <a:r>
              <a:rPr lang="ru-RU" b="0" dirty="0" err="1" smtClean="0"/>
              <a:t>вгору</a:t>
            </a:r>
            <a:r>
              <a:rPr lang="ru-RU" b="0" dirty="0" smtClean="0"/>
              <a:t> </a:t>
            </a:r>
            <a:r>
              <a:rPr lang="ru-RU" b="0" dirty="0" err="1" smtClean="0"/>
              <a:t>вікна</a:t>
            </a:r>
            <a:r>
              <a:rPr lang="ru-RU" b="0" dirty="0" smtClean="0"/>
              <a:t>. Вкладки з редакторами </a:t>
            </a:r>
            <a:r>
              <a:rPr lang="ru-RU" b="0" dirty="0" err="1" smtClean="0"/>
              <a:t>залишатимуться</a:t>
            </a:r>
            <a:r>
              <a:rPr lang="ru-RU" b="0" dirty="0" smtClean="0"/>
              <a:t> там, </a:t>
            </a:r>
            <a:r>
              <a:rPr lang="ru-RU" b="0" dirty="0" err="1" smtClean="0"/>
              <a:t>подібно</a:t>
            </a:r>
            <a:r>
              <a:rPr lang="ru-RU" b="0" dirty="0" smtClean="0"/>
              <a:t> з вкладками </a:t>
            </a:r>
            <a:r>
              <a:rPr lang="ru-RU" b="0" dirty="0" err="1" smtClean="0"/>
              <a:t>інтернет</a:t>
            </a:r>
            <a:r>
              <a:rPr lang="ru-RU" b="0" dirty="0" smtClean="0"/>
              <a:t> </a:t>
            </a:r>
            <a:r>
              <a:rPr lang="ru-RU" b="0" dirty="0" err="1" smtClean="0"/>
              <a:t>браузерів</a:t>
            </a:r>
            <a:r>
              <a:rPr lang="ru-RU" b="0" dirty="0" smtClean="0"/>
              <a:t>.</a:t>
            </a:r>
          </a:p>
          <a:p>
            <a:endParaRPr lang="uk-UA" b="0" dirty="0" smtClean="0"/>
          </a:p>
          <a:p>
            <a:r>
              <a:rPr lang="uk-UA" b="1" dirty="0" smtClean="0"/>
              <a:t>Меню:</a:t>
            </a:r>
            <a:r>
              <a:rPr lang="uk-UA" b="0" baseline="0" dirty="0" smtClean="0"/>
              <a:t> </a:t>
            </a:r>
            <a:r>
              <a:rPr lang="uk-UA" b="0" baseline="0" dirty="0" err="1" smtClean="0"/>
              <a:t>Меню</a:t>
            </a:r>
            <a:r>
              <a:rPr lang="uk-UA" b="0" baseline="0" dirty="0" smtClean="0"/>
              <a:t> в кожному редакторі розташоване зверху вікна, або ж під вкладкою. У ньому містяться такі розділи, як </a:t>
            </a:r>
            <a:r>
              <a:rPr lang="en-US" b="0" baseline="0" dirty="0" smtClean="0"/>
              <a:t>File </a:t>
            </a:r>
            <a:r>
              <a:rPr lang="uk-UA" b="0" baseline="0" dirty="0" smtClean="0"/>
              <a:t>або </a:t>
            </a:r>
            <a:r>
              <a:rPr lang="en-US" b="0" baseline="0" dirty="0" smtClean="0"/>
              <a:t>Window. </a:t>
            </a:r>
            <a:r>
              <a:rPr lang="uk-UA" b="0" baseline="0" dirty="0" smtClean="0"/>
              <a:t>Деякі розділи доступні для всіх редакторів, деякі належать тільки конкретним редакторам.</a:t>
            </a:r>
            <a:endParaRPr lang="uk-UA" b="0" dirty="0" smtClean="0"/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67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Панель</a:t>
            </a:r>
            <a:r>
              <a:rPr lang="ru-RU" b="0" dirty="0" smtClean="0"/>
              <a:t> - </a:t>
            </a:r>
            <a:r>
              <a:rPr lang="ru-RU" b="0" dirty="0" err="1" smtClean="0"/>
              <a:t>частина</a:t>
            </a:r>
            <a:r>
              <a:rPr lang="ru-RU" b="0" dirty="0" smtClean="0"/>
              <a:t> </a:t>
            </a:r>
            <a:r>
              <a:rPr lang="ru-RU" b="0" dirty="0" err="1" smtClean="0"/>
              <a:t>окремого</a:t>
            </a:r>
            <a:r>
              <a:rPr lang="ru-RU" b="0" dirty="0" smtClean="0"/>
              <a:t> редактора, яка </a:t>
            </a:r>
            <a:r>
              <a:rPr lang="ru-RU" b="0" dirty="0" err="1" smtClean="0"/>
              <a:t>містить</a:t>
            </a:r>
            <a:r>
              <a:rPr lang="ru-RU" b="0" dirty="0" smtClean="0"/>
              <a:t> будь-</a:t>
            </a:r>
            <a:r>
              <a:rPr lang="ru-RU" b="0" dirty="0" err="1" smtClean="0"/>
              <a:t>який</a:t>
            </a:r>
            <a:r>
              <a:rPr lang="ru-RU" b="0" dirty="0" smtClean="0"/>
              <a:t> </a:t>
            </a:r>
            <a:r>
              <a:rPr lang="ru-RU" b="0" dirty="0" err="1" smtClean="0"/>
              <a:t>функціонал</a:t>
            </a:r>
            <a:r>
              <a:rPr lang="ru-RU" b="0" dirty="0" smtClean="0"/>
              <a:t> для </a:t>
            </a:r>
            <a:r>
              <a:rPr lang="ru-RU" b="0" dirty="0" err="1" smtClean="0"/>
              <a:t>зміни</a:t>
            </a:r>
            <a:r>
              <a:rPr lang="ru-RU" b="0" dirty="0" smtClean="0"/>
              <a:t>, </a:t>
            </a:r>
            <a:r>
              <a:rPr lang="ru-RU" b="0" dirty="0" err="1" smtClean="0"/>
              <a:t>управління</a:t>
            </a:r>
            <a:r>
              <a:rPr lang="ru-RU" b="0" dirty="0" smtClean="0"/>
              <a:t>, </a:t>
            </a:r>
            <a:r>
              <a:rPr lang="ru-RU" b="0" dirty="0" err="1" smtClean="0"/>
              <a:t>створення</a:t>
            </a:r>
            <a:r>
              <a:rPr lang="ru-RU" b="0" dirty="0" smtClean="0"/>
              <a:t> будь-</a:t>
            </a:r>
            <a:r>
              <a:rPr lang="ru-RU" b="0" dirty="0" err="1" smtClean="0"/>
              <a:t>якого</a:t>
            </a:r>
            <a:r>
              <a:rPr lang="ru-RU" b="0" dirty="0" smtClean="0"/>
              <a:t> контенту. </a:t>
            </a:r>
            <a:r>
              <a:rPr lang="ru-RU" b="0" dirty="0" err="1" smtClean="0"/>
              <a:t>Редактори</a:t>
            </a:r>
            <a:r>
              <a:rPr lang="ru-RU" b="0" dirty="0" smtClean="0"/>
              <a:t> </a:t>
            </a:r>
            <a:r>
              <a:rPr lang="ru-RU" b="0" dirty="0" err="1" smtClean="0"/>
              <a:t>можуть</a:t>
            </a:r>
            <a:r>
              <a:rPr lang="ru-RU" b="0" dirty="0" smtClean="0"/>
              <a:t> </a:t>
            </a:r>
            <a:r>
              <a:rPr lang="ru-RU" b="0" dirty="0" err="1" smtClean="0"/>
              <a:t>містити</a:t>
            </a:r>
            <a:r>
              <a:rPr lang="ru-RU" b="0" dirty="0" smtClean="0"/>
              <a:t> </a:t>
            </a:r>
            <a:r>
              <a:rPr lang="ru-RU" b="0" dirty="0" err="1" smtClean="0"/>
              <a:t>кілька</a:t>
            </a:r>
            <a:r>
              <a:rPr lang="ru-RU" b="0" dirty="0" smtClean="0"/>
              <a:t> панелей, </a:t>
            </a:r>
            <a:r>
              <a:rPr lang="ru-RU" b="0" dirty="0" err="1" smtClean="0"/>
              <a:t>які</a:t>
            </a:r>
            <a:r>
              <a:rPr lang="ru-RU" b="0" dirty="0" smtClean="0"/>
              <a:t> належать </a:t>
            </a:r>
            <a:r>
              <a:rPr lang="ru-RU" b="0" dirty="0" err="1" smtClean="0"/>
              <a:t>тільки</a:t>
            </a:r>
            <a:r>
              <a:rPr lang="ru-RU" b="0" dirty="0" smtClean="0"/>
              <a:t> </a:t>
            </a:r>
            <a:r>
              <a:rPr lang="ru-RU" b="0" dirty="0" err="1" smtClean="0"/>
              <a:t>використовуваному</a:t>
            </a:r>
            <a:r>
              <a:rPr lang="ru-RU" b="0" dirty="0" smtClean="0"/>
              <a:t> редактору.</a:t>
            </a:r>
            <a:r>
              <a:rPr lang="ru-RU" b="0" baseline="0" dirty="0" smtClean="0"/>
              <a:t> </a:t>
            </a:r>
            <a:r>
              <a:rPr lang="ru-RU" b="0" dirty="0" err="1" smtClean="0"/>
              <a:t>Деякі</a:t>
            </a:r>
            <a:r>
              <a:rPr lang="ru-RU" b="0" dirty="0" smtClean="0"/>
              <a:t> </a:t>
            </a:r>
            <a:r>
              <a:rPr lang="ru-RU" b="0" dirty="0" err="1" smtClean="0"/>
              <a:t>панелі</a:t>
            </a:r>
            <a:r>
              <a:rPr lang="ru-RU" b="0" dirty="0" smtClean="0"/>
              <a:t> за стандартом </a:t>
            </a:r>
            <a:r>
              <a:rPr lang="ru-RU" b="0" dirty="0" err="1" smtClean="0"/>
              <a:t>приховані</a:t>
            </a:r>
            <a:r>
              <a:rPr lang="ru-RU" b="0" dirty="0" smtClean="0"/>
              <a:t>, </a:t>
            </a:r>
            <a:r>
              <a:rPr lang="ru-RU" b="0" dirty="0" err="1" smtClean="0"/>
              <a:t>їх</a:t>
            </a:r>
            <a:r>
              <a:rPr lang="ru-RU" b="0" dirty="0" smtClean="0"/>
              <a:t> </a:t>
            </a:r>
            <a:r>
              <a:rPr lang="ru-RU" b="0" dirty="0" err="1" smtClean="0"/>
              <a:t>можна</a:t>
            </a:r>
            <a:r>
              <a:rPr lang="ru-RU" b="0" dirty="0" smtClean="0"/>
              <a:t> </a:t>
            </a:r>
            <a:r>
              <a:rPr lang="ru-RU" b="0" dirty="0" err="1" smtClean="0"/>
              <a:t>відкрити</a:t>
            </a:r>
            <a:r>
              <a:rPr lang="ru-RU" b="0" dirty="0" smtClean="0"/>
              <a:t> через вкладку меню - </a:t>
            </a:r>
            <a:r>
              <a:rPr lang="en-US" b="0" dirty="0" smtClean="0"/>
              <a:t>Window.</a:t>
            </a:r>
            <a:r>
              <a:rPr lang="uk-UA" b="0" baseline="0" dirty="0" smtClean="0"/>
              <a:t> </a:t>
            </a:r>
            <a:r>
              <a:rPr lang="ru-RU" b="0" dirty="0" err="1" smtClean="0"/>
              <a:t>Багато</a:t>
            </a:r>
            <a:r>
              <a:rPr lang="ru-RU" b="0" dirty="0" smtClean="0"/>
              <a:t> панелей </a:t>
            </a:r>
            <a:r>
              <a:rPr lang="ru-RU" b="0" dirty="0" err="1" smtClean="0"/>
              <a:t>мають</a:t>
            </a:r>
            <a:r>
              <a:rPr lang="ru-RU" b="0" dirty="0" smtClean="0"/>
              <a:t> </a:t>
            </a:r>
            <a:r>
              <a:rPr lang="ru-RU" b="0" dirty="0" err="1" smtClean="0"/>
              <a:t>свої</a:t>
            </a:r>
            <a:r>
              <a:rPr lang="ru-RU" b="0" dirty="0" smtClean="0"/>
              <a:t> вкладки. За </a:t>
            </a:r>
            <a:r>
              <a:rPr lang="ru-RU" b="0" dirty="0" err="1" smtClean="0"/>
              <a:t>допомогою</a:t>
            </a:r>
            <a:r>
              <a:rPr lang="ru-RU" b="0" dirty="0" smtClean="0"/>
              <a:t> вкладки, </a:t>
            </a:r>
            <a:r>
              <a:rPr lang="ru-RU" b="0" dirty="0" err="1" smtClean="0"/>
              <a:t>ви</a:t>
            </a:r>
            <a:r>
              <a:rPr lang="ru-RU" b="0" dirty="0" smtClean="0"/>
              <a:t> можете </a:t>
            </a:r>
            <a:r>
              <a:rPr lang="ru-RU" b="0" dirty="0" err="1" smtClean="0"/>
              <a:t>перемістити</a:t>
            </a:r>
            <a:r>
              <a:rPr lang="ru-RU" b="0" dirty="0" smtClean="0"/>
              <a:t> панель, </a:t>
            </a:r>
            <a:r>
              <a:rPr lang="ru-RU" b="0" dirty="0" err="1" smtClean="0"/>
              <a:t>потягнувши</a:t>
            </a:r>
            <a:r>
              <a:rPr lang="ru-RU" b="0" dirty="0" smtClean="0"/>
              <a:t> за </a:t>
            </a:r>
            <a:r>
              <a:rPr lang="ru-RU" b="0" dirty="0" err="1" smtClean="0"/>
              <a:t>неї</a:t>
            </a:r>
            <a:r>
              <a:rPr lang="ru-RU" b="0" dirty="0" smtClean="0"/>
              <a:t>. Так само панель </a:t>
            </a:r>
            <a:r>
              <a:rPr lang="ru-RU" b="0" dirty="0" err="1" smtClean="0"/>
              <a:t>можна</a:t>
            </a:r>
            <a:r>
              <a:rPr lang="ru-RU" b="0" dirty="0" smtClean="0"/>
              <a:t> </a:t>
            </a:r>
            <a:r>
              <a:rPr lang="ru-RU" b="0" dirty="0" err="1" smtClean="0"/>
              <a:t>закрити</a:t>
            </a:r>
            <a:r>
              <a:rPr lang="ru-RU" b="0" dirty="0" smtClean="0"/>
              <a:t>, </a:t>
            </a:r>
            <a:r>
              <a:rPr lang="ru-RU" b="0" dirty="0" err="1" smtClean="0"/>
              <a:t>натиснувши</a:t>
            </a:r>
            <a:r>
              <a:rPr lang="ru-RU" b="0" dirty="0" smtClean="0"/>
              <a:t> на Х, </a:t>
            </a:r>
            <a:r>
              <a:rPr lang="ru-RU" b="0" dirty="0" err="1" smtClean="0"/>
              <a:t>або</a:t>
            </a:r>
            <a:r>
              <a:rPr lang="ru-RU" b="0" dirty="0" smtClean="0"/>
              <a:t> </a:t>
            </a:r>
            <a:r>
              <a:rPr lang="ru-RU" b="0" dirty="0" err="1" smtClean="0"/>
              <a:t>клікнувши</a:t>
            </a:r>
            <a:r>
              <a:rPr lang="ru-RU" b="0" dirty="0" smtClean="0"/>
              <a:t> правою </a:t>
            </a:r>
            <a:r>
              <a:rPr lang="ru-RU" b="0" dirty="0" err="1" smtClean="0"/>
              <a:t>клавішею</a:t>
            </a:r>
            <a:r>
              <a:rPr lang="ru-RU" b="0" dirty="0" smtClean="0"/>
              <a:t> по </a:t>
            </a:r>
            <a:r>
              <a:rPr lang="ru-RU" b="0" dirty="0" err="1" smtClean="0"/>
              <a:t>вкладці</a:t>
            </a:r>
            <a:r>
              <a:rPr lang="ru-RU" b="0" dirty="0" smtClean="0"/>
              <a:t> і </a:t>
            </a:r>
            <a:r>
              <a:rPr lang="ru-RU" b="0" dirty="0" err="1" smtClean="0"/>
              <a:t>натиснувши</a:t>
            </a:r>
            <a:r>
              <a:rPr lang="ru-RU" b="0" baseline="0" dirty="0" smtClean="0"/>
              <a:t> </a:t>
            </a:r>
            <a:r>
              <a:rPr lang="en-US" b="0" dirty="0" smtClean="0"/>
              <a:t>Close</a:t>
            </a:r>
            <a:r>
              <a:rPr lang="uk-UA" b="0" dirty="0" smtClean="0"/>
              <a:t>.</a:t>
            </a:r>
            <a:endParaRPr lang="en-US" b="0" dirty="0" smtClean="0"/>
          </a:p>
          <a:p>
            <a:r>
              <a:rPr lang="ru-RU" b="0" dirty="0" smtClean="0"/>
              <a:t>Вкладку </a:t>
            </a:r>
            <a:r>
              <a:rPr lang="ru-RU" b="0" dirty="0" err="1" smtClean="0"/>
              <a:t>панелі</a:t>
            </a:r>
            <a:r>
              <a:rPr lang="ru-RU" b="0" dirty="0" smtClean="0"/>
              <a:t> </a:t>
            </a:r>
            <a:r>
              <a:rPr lang="ru-RU" b="0" dirty="0" err="1" smtClean="0"/>
              <a:t>можна</a:t>
            </a:r>
            <a:r>
              <a:rPr lang="ru-RU" b="0" dirty="0" smtClean="0"/>
              <a:t> </a:t>
            </a:r>
            <a:r>
              <a:rPr lang="ru-RU" b="0" dirty="0" err="1" smtClean="0"/>
              <a:t>приховати</a:t>
            </a:r>
            <a:r>
              <a:rPr lang="ru-RU" b="0" dirty="0" smtClean="0"/>
              <a:t>, </a:t>
            </a:r>
            <a:r>
              <a:rPr lang="ru-RU" b="0" dirty="0" err="1" smtClean="0"/>
              <a:t>щоб</a:t>
            </a:r>
            <a:r>
              <a:rPr lang="ru-RU" b="0" dirty="0" smtClean="0"/>
              <a:t> </a:t>
            </a:r>
            <a:r>
              <a:rPr lang="ru-RU" b="0" dirty="0" err="1" smtClean="0"/>
              <a:t>заощадити</a:t>
            </a:r>
            <a:r>
              <a:rPr lang="ru-RU" b="0" dirty="0" smtClean="0"/>
              <a:t> </a:t>
            </a:r>
            <a:r>
              <a:rPr lang="ru-RU" b="0" dirty="0" err="1" smtClean="0"/>
              <a:t>трохи</a:t>
            </a:r>
            <a:r>
              <a:rPr lang="ru-RU" b="0" dirty="0" smtClean="0"/>
              <a:t> </a:t>
            </a:r>
            <a:r>
              <a:rPr lang="ru-RU" b="0" dirty="0" err="1" smtClean="0"/>
              <a:t>корисного</a:t>
            </a:r>
            <a:r>
              <a:rPr lang="ru-RU" b="0" dirty="0" smtClean="0"/>
              <a:t> простору для </a:t>
            </a:r>
            <a:r>
              <a:rPr lang="ru-RU" b="0" dirty="0" err="1" smtClean="0"/>
              <a:t>роботи</a:t>
            </a:r>
            <a:r>
              <a:rPr lang="ru-RU" b="0" dirty="0" smtClean="0"/>
              <a:t> з </a:t>
            </a:r>
            <a:r>
              <a:rPr lang="en-US" b="0" dirty="0" smtClean="0"/>
              <a:t>UE4. </a:t>
            </a:r>
            <a:r>
              <a:rPr lang="ru-RU" b="0" dirty="0" err="1" smtClean="0"/>
              <a:t>Зробити</a:t>
            </a:r>
            <a:r>
              <a:rPr lang="ru-RU" b="0" dirty="0" smtClean="0"/>
              <a:t> </a:t>
            </a:r>
            <a:r>
              <a:rPr lang="ru-RU" b="0" dirty="0" err="1" smtClean="0"/>
              <a:t>це</a:t>
            </a:r>
            <a:r>
              <a:rPr lang="ru-RU" b="0" dirty="0" smtClean="0"/>
              <a:t> </a:t>
            </a:r>
            <a:r>
              <a:rPr lang="ru-RU" b="0" dirty="0" err="1" smtClean="0"/>
              <a:t>можна</a:t>
            </a:r>
            <a:r>
              <a:rPr lang="ru-RU" b="0" dirty="0" smtClean="0"/>
              <a:t>, </a:t>
            </a:r>
            <a:r>
              <a:rPr lang="ru-RU" b="0" dirty="0" err="1" smtClean="0"/>
              <a:t>клікнувши</a:t>
            </a:r>
            <a:r>
              <a:rPr lang="ru-RU" b="0" dirty="0" smtClean="0"/>
              <a:t> правою </a:t>
            </a:r>
            <a:r>
              <a:rPr lang="ru-RU" b="0" dirty="0" err="1" smtClean="0"/>
              <a:t>клавішею</a:t>
            </a:r>
            <a:r>
              <a:rPr lang="ru-RU" b="0" dirty="0" smtClean="0"/>
              <a:t> </a:t>
            </a:r>
            <a:r>
              <a:rPr lang="ru-RU" b="0" dirty="0" err="1" smtClean="0"/>
              <a:t>миші</a:t>
            </a:r>
            <a:r>
              <a:rPr lang="ru-RU" b="0" dirty="0" smtClean="0"/>
              <a:t> по </a:t>
            </a:r>
            <a:r>
              <a:rPr lang="ru-RU" b="0" dirty="0" err="1" smtClean="0"/>
              <a:t>вкладці</a:t>
            </a:r>
            <a:r>
              <a:rPr lang="ru-RU" b="0" dirty="0" smtClean="0"/>
              <a:t> і </a:t>
            </a:r>
            <a:r>
              <a:rPr lang="ru-RU" b="0" dirty="0" err="1" smtClean="0"/>
              <a:t>вибравши</a:t>
            </a:r>
            <a:r>
              <a:rPr lang="ru-RU" b="0" dirty="0" smtClean="0"/>
              <a:t> пункт </a:t>
            </a:r>
            <a:r>
              <a:rPr lang="en-US" b="0" dirty="0" smtClean="0"/>
              <a:t>Hide Tab. </a:t>
            </a:r>
            <a:r>
              <a:rPr lang="ru-RU" b="0" dirty="0" smtClean="0"/>
              <a:t>Коли вкладка </a:t>
            </a:r>
            <a:r>
              <a:rPr lang="ru-RU" b="0" dirty="0" err="1" smtClean="0"/>
              <a:t>прихована</a:t>
            </a:r>
            <a:r>
              <a:rPr lang="ru-RU" b="0" dirty="0" smtClean="0"/>
              <a:t>, в кутку </a:t>
            </a:r>
            <a:r>
              <a:rPr lang="ru-RU" b="0" dirty="0" err="1" smtClean="0"/>
              <a:t>панелі</a:t>
            </a:r>
            <a:r>
              <a:rPr lang="ru-RU" b="0" dirty="0" smtClean="0"/>
              <a:t> </a:t>
            </a:r>
            <a:r>
              <a:rPr lang="ru-RU" b="0" dirty="0" err="1" smtClean="0"/>
              <a:t>з'являється</a:t>
            </a:r>
            <a:r>
              <a:rPr lang="ru-RU" b="0" dirty="0" smtClean="0"/>
              <a:t> </a:t>
            </a:r>
            <a:r>
              <a:rPr lang="ru-RU" b="0" dirty="0" err="1" smtClean="0"/>
              <a:t>жовтий</a:t>
            </a:r>
            <a:r>
              <a:rPr lang="ru-RU" b="0" dirty="0" smtClean="0"/>
              <a:t> </a:t>
            </a:r>
            <a:r>
              <a:rPr lang="ru-RU" b="0" dirty="0" err="1" smtClean="0"/>
              <a:t>куточок</a:t>
            </a:r>
            <a:r>
              <a:rPr lang="ru-RU" b="0" dirty="0" smtClean="0"/>
              <a:t>, </a:t>
            </a:r>
            <a:r>
              <a:rPr lang="ru-RU" b="0" dirty="0" err="1" smtClean="0"/>
              <a:t>натиснувши</a:t>
            </a:r>
            <a:r>
              <a:rPr lang="ru-RU" b="0" dirty="0" smtClean="0"/>
              <a:t> на </a:t>
            </a:r>
            <a:r>
              <a:rPr lang="ru-RU" b="0" dirty="0" err="1" smtClean="0"/>
              <a:t>який</a:t>
            </a:r>
            <a:r>
              <a:rPr lang="ru-RU" b="0" dirty="0" smtClean="0"/>
              <a:t>, </a:t>
            </a:r>
            <a:r>
              <a:rPr lang="ru-RU" b="0" dirty="0" err="1" smtClean="0"/>
              <a:t>можна</a:t>
            </a:r>
            <a:r>
              <a:rPr lang="ru-RU" b="0" dirty="0" smtClean="0"/>
              <a:t> </a:t>
            </a:r>
            <a:r>
              <a:rPr lang="ru-RU" b="0" dirty="0" err="1" smtClean="0"/>
              <a:t>знову</a:t>
            </a:r>
            <a:r>
              <a:rPr lang="ru-RU" b="0" dirty="0" smtClean="0"/>
              <a:t> </a:t>
            </a:r>
            <a:r>
              <a:rPr lang="ru-RU" b="0" dirty="0" err="1" smtClean="0"/>
              <a:t>відобразити</a:t>
            </a:r>
            <a:r>
              <a:rPr lang="ru-RU" b="0" dirty="0" smtClean="0"/>
              <a:t> вкладку.</a:t>
            </a:r>
          </a:p>
          <a:p>
            <a:endParaRPr lang="uk-UA" b="0" dirty="0" smtClean="0"/>
          </a:p>
          <a:p>
            <a:r>
              <a:rPr lang="uk-UA" b="1" dirty="0" smtClean="0"/>
              <a:t>Зміна інтерфейсу</a:t>
            </a:r>
            <a:r>
              <a:rPr lang="uk-UA" b="0" dirty="0" smtClean="0"/>
              <a:t>. </a:t>
            </a:r>
            <a:r>
              <a:rPr lang="ru-RU" b="0" dirty="0" err="1" smtClean="0"/>
              <a:t>Всі</a:t>
            </a:r>
            <a:r>
              <a:rPr lang="ru-RU" b="0" dirty="0" smtClean="0"/>
              <a:t> вкладки, </a:t>
            </a:r>
            <a:r>
              <a:rPr lang="ru-RU" b="0" dirty="0" err="1" smtClean="0"/>
              <a:t>редактори</a:t>
            </a:r>
            <a:r>
              <a:rPr lang="ru-RU" b="0" dirty="0" smtClean="0"/>
              <a:t> і </a:t>
            </a:r>
            <a:r>
              <a:rPr lang="ru-RU" b="0" dirty="0" err="1" smtClean="0"/>
              <a:t>панелі</a:t>
            </a:r>
            <a:r>
              <a:rPr lang="ru-RU" b="0" dirty="0" smtClean="0"/>
              <a:t> </a:t>
            </a:r>
            <a:r>
              <a:rPr lang="ru-RU" b="0" dirty="0" err="1" smtClean="0"/>
              <a:t>ви</a:t>
            </a:r>
            <a:r>
              <a:rPr lang="ru-RU" b="0" dirty="0" smtClean="0"/>
              <a:t> можете </a:t>
            </a:r>
            <a:r>
              <a:rPr lang="ru-RU" b="0" dirty="0" err="1" smtClean="0"/>
              <a:t>переміщати</a:t>
            </a:r>
            <a:r>
              <a:rPr lang="ru-RU" b="0" dirty="0" smtClean="0"/>
              <a:t> по </a:t>
            </a:r>
            <a:r>
              <a:rPr lang="ru-RU" b="0" dirty="0" err="1" smtClean="0"/>
              <a:t>вашому</a:t>
            </a:r>
            <a:r>
              <a:rPr lang="ru-RU" b="0" dirty="0" smtClean="0"/>
              <a:t> </a:t>
            </a:r>
            <a:r>
              <a:rPr lang="ru-RU" b="0" dirty="0" err="1" smtClean="0"/>
              <a:t>екрану</a:t>
            </a:r>
            <a:r>
              <a:rPr lang="ru-RU" b="0" dirty="0" smtClean="0"/>
              <a:t>, а так само </a:t>
            </a:r>
            <a:r>
              <a:rPr lang="ru-RU" b="0" dirty="0" err="1" smtClean="0"/>
              <a:t>розєднювати</a:t>
            </a:r>
            <a:r>
              <a:rPr lang="ru-RU" b="0" dirty="0" smtClean="0"/>
              <a:t> </a:t>
            </a:r>
            <a:r>
              <a:rPr lang="ru-RU" b="0" dirty="0" err="1" smtClean="0"/>
              <a:t>їх</a:t>
            </a:r>
            <a:r>
              <a:rPr lang="ru-RU" b="0" dirty="0" smtClean="0"/>
              <a:t> і </a:t>
            </a:r>
            <a:r>
              <a:rPr lang="ru-RU" b="0" dirty="0" err="1" smtClean="0"/>
              <a:t>робити</a:t>
            </a:r>
            <a:r>
              <a:rPr lang="ru-RU" b="0" dirty="0" smtClean="0"/>
              <a:t> </a:t>
            </a:r>
            <a:r>
              <a:rPr lang="ru-RU" b="0" dirty="0" err="1" smtClean="0"/>
              <a:t>окремими</a:t>
            </a:r>
            <a:r>
              <a:rPr lang="ru-RU" b="0" dirty="0" smtClean="0"/>
              <a:t> </a:t>
            </a:r>
            <a:r>
              <a:rPr lang="ru-RU" b="0" dirty="0" err="1" smtClean="0"/>
              <a:t>вікнами</a:t>
            </a:r>
            <a:r>
              <a:rPr lang="ru-RU" b="0" dirty="0" smtClean="0"/>
              <a:t>. </a:t>
            </a:r>
            <a:r>
              <a:rPr lang="ru-RU" b="0" dirty="0" err="1" smtClean="0"/>
              <a:t>Самі</a:t>
            </a:r>
            <a:r>
              <a:rPr lang="ru-RU" b="0" dirty="0" smtClean="0"/>
              <a:t> </a:t>
            </a:r>
            <a:r>
              <a:rPr lang="ru-RU" b="0" dirty="0" err="1" smtClean="0"/>
              <a:t>редактори</a:t>
            </a:r>
            <a:r>
              <a:rPr lang="ru-RU" b="0" dirty="0" smtClean="0"/>
              <a:t> і </a:t>
            </a:r>
            <a:r>
              <a:rPr lang="ru-RU" b="0" dirty="0" err="1" smtClean="0"/>
              <a:t>деякі</a:t>
            </a:r>
            <a:r>
              <a:rPr lang="ru-RU" b="0" dirty="0" smtClean="0"/>
              <a:t> </a:t>
            </a:r>
            <a:r>
              <a:rPr lang="ru-RU" b="0" dirty="0" err="1" smtClean="0"/>
              <a:t>панелі</a:t>
            </a:r>
            <a:r>
              <a:rPr lang="ru-RU" b="0" dirty="0" smtClean="0"/>
              <a:t> </a:t>
            </a:r>
            <a:r>
              <a:rPr lang="ru-RU" b="0" dirty="0" err="1" smtClean="0"/>
              <a:t>можна</a:t>
            </a:r>
            <a:r>
              <a:rPr lang="ru-RU" b="0" dirty="0" smtClean="0"/>
              <a:t> </a:t>
            </a:r>
            <a:r>
              <a:rPr lang="ru-RU" b="0" dirty="0" err="1" smtClean="0"/>
              <a:t>стикувати</a:t>
            </a:r>
            <a:r>
              <a:rPr lang="ru-RU" b="0" dirty="0" smtClean="0"/>
              <a:t> в </a:t>
            </a:r>
            <a:r>
              <a:rPr lang="ru-RU" b="0" dirty="0" err="1" smtClean="0"/>
              <a:t>основні</a:t>
            </a:r>
            <a:r>
              <a:rPr lang="ru-RU" b="0" dirty="0" smtClean="0"/>
              <a:t> </a:t>
            </a:r>
            <a:r>
              <a:rPr lang="ru-RU" b="0" dirty="0" err="1" smtClean="0"/>
              <a:t>віконні</a:t>
            </a:r>
            <a:r>
              <a:rPr lang="ru-RU" b="0" dirty="0" smtClean="0"/>
              <a:t> вкладки </a:t>
            </a:r>
            <a:r>
              <a:rPr lang="ru-RU" b="0" dirty="0" err="1" smtClean="0"/>
              <a:t>зверху.Панелі</a:t>
            </a:r>
            <a:r>
              <a:rPr lang="ru-RU" b="0" dirty="0" smtClean="0"/>
              <a:t> </a:t>
            </a:r>
            <a:r>
              <a:rPr lang="ru-RU" b="0" dirty="0" err="1" smtClean="0"/>
              <a:t>можна</a:t>
            </a:r>
            <a:r>
              <a:rPr lang="ru-RU" b="0" dirty="0" smtClean="0"/>
              <a:t> </a:t>
            </a:r>
            <a:r>
              <a:rPr lang="ru-RU" b="0" dirty="0" err="1" smtClean="0"/>
              <a:t>стикувати</a:t>
            </a:r>
            <a:r>
              <a:rPr lang="ru-RU" b="0" dirty="0" smtClean="0"/>
              <a:t> в будь-яке </a:t>
            </a:r>
            <a:r>
              <a:rPr lang="ru-RU" b="0" dirty="0" err="1" smtClean="0"/>
              <a:t>місце</a:t>
            </a:r>
            <a:r>
              <a:rPr lang="ru-RU" b="0" dirty="0" smtClean="0"/>
              <a:t> в межах </a:t>
            </a:r>
            <a:r>
              <a:rPr lang="ru-RU" b="0" dirty="0" err="1" smtClean="0"/>
              <a:t>свого</a:t>
            </a:r>
            <a:r>
              <a:rPr lang="ru-RU" b="0" dirty="0" smtClean="0"/>
              <a:t> редактора. </a:t>
            </a:r>
            <a:r>
              <a:rPr lang="ru-RU" b="0" dirty="0" err="1" smtClean="0"/>
              <a:t>Потягніть</a:t>
            </a:r>
            <a:r>
              <a:rPr lang="ru-RU" b="0" dirty="0" smtClean="0"/>
              <a:t> за вкладку і </a:t>
            </a:r>
            <a:r>
              <a:rPr lang="ru-RU" b="0" dirty="0" err="1" smtClean="0"/>
              <a:t>перетягніть</a:t>
            </a:r>
            <a:r>
              <a:rPr lang="ru-RU" b="0" dirty="0" smtClean="0"/>
              <a:t> в </a:t>
            </a:r>
            <a:r>
              <a:rPr lang="ru-RU" b="0" dirty="0" err="1" smtClean="0"/>
              <a:t>бажане</a:t>
            </a:r>
            <a:r>
              <a:rPr lang="ru-RU" b="0" dirty="0" smtClean="0"/>
              <a:t> </a:t>
            </a:r>
            <a:r>
              <a:rPr lang="ru-RU" b="0" dirty="0" err="1" smtClean="0"/>
              <a:t>місце</a:t>
            </a:r>
            <a:r>
              <a:rPr lang="ru-RU" b="0" dirty="0" smtClean="0"/>
              <a:t>. Вкладка автоматично </a:t>
            </a:r>
            <a:r>
              <a:rPr lang="ru-RU" b="0" dirty="0" err="1" smtClean="0"/>
              <a:t>постане</a:t>
            </a:r>
            <a:r>
              <a:rPr lang="ru-RU" b="0" dirty="0" smtClean="0"/>
              <a:t> на </a:t>
            </a:r>
            <a:r>
              <a:rPr lang="ru-RU" b="0" dirty="0" err="1" smtClean="0"/>
              <a:t>місце</a:t>
            </a:r>
            <a:r>
              <a:rPr lang="ru-RU" b="0" dirty="0" smtClean="0"/>
              <a:t>.</a:t>
            </a:r>
            <a:endParaRPr lang="uk-UA" b="0" dirty="0" smtClean="0"/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67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Спочатку</a:t>
            </a:r>
            <a:r>
              <a:rPr lang="ru-RU" dirty="0" smtClean="0"/>
              <a:t> весь редактор, 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редактори</a:t>
            </a:r>
            <a:r>
              <a:rPr lang="ru-RU" dirty="0" smtClean="0"/>
              <a:t> контенту, </a:t>
            </a:r>
            <a:r>
              <a:rPr lang="ru-RU" dirty="0" err="1" smtClean="0"/>
              <a:t>стиснутий</a:t>
            </a:r>
            <a:r>
              <a:rPr lang="ru-RU" dirty="0" smtClean="0"/>
              <a:t> до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вікон</a:t>
            </a:r>
            <a:r>
              <a:rPr lang="ru-RU" dirty="0" smtClean="0"/>
              <a:t>, так як весь редактор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і не </a:t>
            </a:r>
            <a:r>
              <a:rPr lang="ru-RU" dirty="0" err="1" smtClean="0"/>
              <a:t>поміщається</a:t>
            </a:r>
            <a:r>
              <a:rPr lang="ru-RU" dirty="0" smtClean="0"/>
              <a:t> на одному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екранах</a:t>
            </a:r>
            <a:r>
              <a:rPr lang="ru-RU" dirty="0" smtClean="0"/>
              <a:t>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розділи</a:t>
            </a:r>
            <a:r>
              <a:rPr lang="ru-RU" dirty="0" smtClean="0"/>
              <a:t> редактора </a:t>
            </a:r>
            <a:r>
              <a:rPr lang="ru-RU" dirty="0" err="1" smtClean="0"/>
              <a:t>показані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, коли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захочете</a:t>
            </a:r>
            <a:r>
              <a:rPr lang="ru-RU" dirty="0" smtClean="0"/>
              <a:t> </a:t>
            </a:r>
            <a:r>
              <a:rPr lang="ru-RU" dirty="0" err="1" smtClean="0"/>
              <a:t>редагувати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конкретне</a:t>
            </a:r>
            <a:r>
              <a:rPr lang="ru-RU" dirty="0" smtClean="0"/>
              <a:t>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розділи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доступні</a:t>
            </a:r>
            <a:r>
              <a:rPr lang="ru-RU" dirty="0" smtClean="0"/>
              <a:t>, коли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вибираєте</a:t>
            </a:r>
            <a:r>
              <a:rPr lang="ru-RU" dirty="0" smtClean="0"/>
              <a:t> </a:t>
            </a:r>
            <a:r>
              <a:rPr lang="ru-RU" dirty="0" err="1" smtClean="0"/>
              <a:t>якийсь</a:t>
            </a:r>
            <a:r>
              <a:rPr lang="ru-RU" dirty="0" smtClean="0"/>
              <a:t> </a:t>
            </a:r>
            <a:r>
              <a:rPr lang="ru-RU" dirty="0" err="1" smtClean="0"/>
              <a:t>об'єкт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могли </a:t>
            </a:r>
            <a:r>
              <a:rPr lang="ru-RU" dirty="0" err="1" smtClean="0"/>
              <a:t>змінити</a:t>
            </a:r>
            <a:r>
              <a:rPr lang="ru-RU" dirty="0" smtClean="0"/>
              <a:t> </a:t>
            </a:r>
            <a:r>
              <a:rPr lang="ru-RU" dirty="0" err="1" smtClean="0"/>
              <a:t>потрібні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473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hyperlink" Target="https://www.unrealengine.com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Вступ</a:t>
            </a:r>
            <a:r>
              <a:rPr lang="en-US" sz="2000" dirty="0" smtClean="0"/>
              <a:t>.</a:t>
            </a:r>
            <a:r>
              <a:rPr lang="uk-UA" sz="2000" dirty="0" smtClean="0"/>
              <a:t> </a:t>
            </a:r>
            <a:endParaRPr lang="en-US" sz="2000" dirty="0" smtClean="0"/>
          </a:p>
          <a:p>
            <a:r>
              <a:rPr lang="uk-UA" sz="2000" dirty="0" smtClean="0"/>
              <a:t>знайомство </a:t>
            </a:r>
            <a:r>
              <a:rPr lang="uk-UA" sz="2000" dirty="0"/>
              <a:t>з призначеним для користувача інтерфейсом Unreal Engine 4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412776"/>
            <a:ext cx="6192688" cy="720824"/>
          </a:xfrm>
        </p:spPr>
        <p:txBody>
          <a:bodyPr>
            <a:normAutofit fontScale="90000"/>
          </a:bodyPr>
          <a:lstStyle/>
          <a:p>
            <a:r>
              <a:rPr lang="uk-UA" sz="6700" dirty="0" smtClean="0"/>
              <a:t>Лекція 1</a:t>
            </a:r>
            <a:endParaRPr lang="ru-RU" sz="6700" dirty="0"/>
          </a:p>
        </p:txBody>
      </p:sp>
      <p:sp>
        <p:nvSpPr>
          <p:cNvPr id="4" name="object 6"/>
          <p:cNvSpPr/>
          <p:nvPr/>
        </p:nvSpPr>
        <p:spPr>
          <a:xfrm>
            <a:off x="5724128" y="188640"/>
            <a:ext cx="3244255" cy="648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26" name="Picture 2" descr="C:\Users\Софийка\Downloads\eu_flag_co_funded_pos_[rgb]_righ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3174" r="3949" b="14333"/>
          <a:stretch/>
        </p:blipFill>
        <p:spPr bwMode="auto">
          <a:xfrm>
            <a:off x="179512" y="188640"/>
            <a:ext cx="2232248" cy="50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ата 1"/>
          <p:cNvSpPr txBox="1">
            <a:spLocks noGrp="1"/>
          </p:cNvSpPr>
          <p:nvPr/>
        </p:nvSpPr>
        <p:spPr bwMode="auto">
          <a:xfrm>
            <a:off x="179512" y="5805264"/>
            <a:ext cx="89644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проектування комп’ютерних ігор: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Game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</a:p>
          <a:p>
            <a:pPr>
              <a:spcAft>
                <a:spcPts val="1200"/>
              </a:spcAft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.3. Проектування комп'ютерних ігор на основі </a:t>
            </a:r>
            <a:r>
              <a:rPr lang="uk-UA" sz="1200" b="1" dirty="0"/>
              <a:t>Unreal Engine 4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4128" y="4656618"/>
            <a:ext cx="3419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/>
              <a:t>Викладачі:</a:t>
            </a:r>
          </a:p>
          <a:p>
            <a:r>
              <a:rPr lang="uk-UA" sz="1200" b="1" dirty="0" smtClean="0"/>
              <a:t>Поліщук Софія Володимирівна</a:t>
            </a:r>
          </a:p>
          <a:p>
            <a:r>
              <a:rPr lang="uk-UA" sz="1200" dirty="0"/>
              <a:t>т</a:t>
            </a:r>
            <a:r>
              <a:rPr lang="uk-UA" sz="1200" dirty="0" smtClean="0"/>
              <a:t>ехнік </a:t>
            </a:r>
            <a:r>
              <a:rPr lang="en-US" sz="1200" dirty="0" smtClean="0"/>
              <a:t>I </a:t>
            </a:r>
            <a:r>
              <a:rPr lang="uk-UA" sz="1200" dirty="0" smtClean="0"/>
              <a:t>категорії ІОЦ</a:t>
            </a:r>
          </a:p>
          <a:p>
            <a:endParaRPr lang="uk-UA" sz="1200" dirty="0"/>
          </a:p>
          <a:p>
            <a:r>
              <a:rPr lang="uk-UA" sz="1200" b="1" dirty="0" err="1" smtClean="0"/>
              <a:t>Безмогоричний</a:t>
            </a:r>
            <a:r>
              <a:rPr lang="uk-UA" sz="1200" b="1" dirty="0" smtClean="0"/>
              <a:t> Дмитро Михайлович </a:t>
            </a:r>
          </a:p>
          <a:p>
            <a:r>
              <a:rPr lang="uk-UA" sz="1200" dirty="0"/>
              <a:t>н</a:t>
            </a:r>
            <a:r>
              <a:rPr lang="uk-UA" sz="1200" dirty="0" smtClean="0"/>
              <a:t>ачальник ІОЦ</a:t>
            </a:r>
          </a:p>
          <a:p>
            <a:endParaRPr lang="ru-RU" dirty="0"/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1" y="5016663"/>
            <a:ext cx="25384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" descr="Disclaim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694" y="741053"/>
            <a:ext cx="22479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4624"/>
            <a:ext cx="8534400" cy="1080120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Редактори, навігатори та інструменти </a:t>
            </a:r>
            <a:r>
              <a:rPr lang="en-US" sz="3200" b="1" dirty="0" smtClean="0"/>
              <a:t>UE4</a:t>
            </a:r>
            <a:endParaRPr lang="ru-RU" sz="3200" b="1" dirty="0"/>
          </a:p>
        </p:txBody>
      </p:sp>
      <p:sp>
        <p:nvSpPr>
          <p:cNvPr id="3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pic>
        <p:nvPicPr>
          <p:cNvPr id="4098" name="Picture 2" descr="Открытие дополнительных редактор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80" y="2132856"/>
            <a:ext cx="85836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9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60648"/>
            <a:ext cx="4712014" cy="60811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000" b="1" dirty="0" smtClean="0"/>
              <a:t>Навігатори по контенту гри</a:t>
            </a:r>
            <a:endParaRPr lang="ru-RU" sz="2000" b="1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1625" y="365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620688"/>
            <a:ext cx="424847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000" dirty="0" smtClean="0"/>
              <a:t>Project Browser</a:t>
            </a:r>
          </a:p>
          <a:p>
            <a:pPr marL="1257300" lvl="2" indent="-34290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000" dirty="0" smtClean="0"/>
              <a:t>Content Browser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000" dirty="0" smtClean="0"/>
              <a:t>Class Viewer</a:t>
            </a:r>
          </a:p>
          <a:p>
            <a:pPr marL="1257300" lvl="2" indent="-34290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000" dirty="0" smtClean="0"/>
              <a:t>Global Asset Picker</a:t>
            </a:r>
            <a:endParaRPr lang="ru-RU" sz="20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35542" y="1993561"/>
            <a:ext cx="3711244" cy="60811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2000" b="1" dirty="0" smtClean="0"/>
              <a:t>Редактори властивостей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49018" y="2348880"/>
            <a:ext cx="32948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000" dirty="0" smtClean="0"/>
              <a:t>Property Matrix</a:t>
            </a:r>
          </a:p>
          <a:p>
            <a:pPr marL="1257300" lvl="2" indent="-34290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000" dirty="0" smtClean="0"/>
              <a:t>Color Picker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000" dirty="0" smtClean="0"/>
              <a:t>Curve Editor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3529" y="3501008"/>
            <a:ext cx="4712014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000" b="1" dirty="0" smtClean="0"/>
              <a:t>Вікна налаштування  для зміни параметрів самого редактора або проекту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4725144"/>
            <a:ext cx="32948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000" dirty="0"/>
              <a:t>Editor Settings </a:t>
            </a:r>
            <a:endParaRPr lang="uk-UA" sz="2000" dirty="0" smtClean="0"/>
          </a:p>
          <a:p>
            <a:pPr marL="1257300" lvl="2" indent="-34290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000" dirty="0" smtClean="0"/>
              <a:t>Project settings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000" dirty="0"/>
              <a:t>Key Binding </a:t>
            </a:r>
            <a:endParaRPr lang="en-US" sz="2000" dirty="0" smtClean="0"/>
          </a:p>
        </p:txBody>
      </p:sp>
      <p:pic>
        <p:nvPicPr>
          <p:cNvPr id="5123" name="Picture 3" descr="Настройки проекта в unreal engin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59" y="3861048"/>
            <a:ext cx="2028233" cy="233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91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 smtClean="0"/>
              <a:t>ГЛОСАРІЙ </a:t>
            </a:r>
            <a:r>
              <a:rPr lang="en-US" sz="4800" b="1" dirty="0" smtClean="0"/>
              <a:t>UE4</a:t>
            </a:r>
            <a:endParaRPr lang="ru-RU" sz="4800" b="1" dirty="0"/>
          </a:p>
        </p:txBody>
      </p:sp>
      <p:sp>
        <p:nvSpPr>
          <p:cNvPr id="3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556792"/>
            <a:ext cx="3816424" cy="36004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b="1" dirty="0" smtClean="0"/>
              <a:t>Основні терміни:</a:t>
            </a:r>
          </a:p>
          <a:p>
            <a:pPr marL="552450" indent="-342900" algn="l" defTabSz="72231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UE4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552450" indent="-342900" algn="l" defTabSz="72231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Editor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552450" indent="-342900" algn="l" defTabSz="72231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Project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552450" indent="-342900" algn="l" defTabSz="72231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Build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552450" indent="-342900" algn="l" defTabSz="72231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Packaging </a:t>
            </a:r>
            <a:r>
              <a:rPr lang="en-US" sz="2400" dirty="0" smtClean="0">
                <a:solidFill>
                  <a:schemeClr val="tx1"/>
                </a:solidFill>
              </a:rPr>
              <a:t>Project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552450" indent="-342900" algn="l" defTabSz="72231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Content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552450" indent="-342900" algn="l" defTabSz="72231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Source Code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4048" y="3057836"/>
            <a:ext cx="3816424" cy="275145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b="1" dirty="0" smtClean="0"/>
              <a:t>Контент і ресурси:</a:t>
            </a:r>
          </a:p>
          <a:p>
            <a:pPr marL="552450" indent="-342900" algn="l" defTabSz="72231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Asset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552450" indent="-342900" algn="l" defTabSz="72231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tx1"/>
                </a:solidFill>
              </a:rPr>
              <a:t>Staticmesh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552450" indent="-342900" algn="l" defTabSz="72231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tx1"/>
                </a:solidFill>
              </a:rPr>
              <a:t>Skeletalmesh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552450" indent="-342900" algn="l" defTabSz="72231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Texture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552450" indent="-342900" algn="l" defTabSz="72231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Material</a:t>
            </a:r>
            <a:endParaRPr lang="uk-UA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35696" y="476672"/>
            <a:ext cx="2664296" cy="230425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/>
              <a:t>Launcher</a:t>
            </a:r>
            <a:r>
              <a:rPr lang="uk-UA" sz="2800" b="1" dirty="0" smtClean="0"/>
              <a:t>:</a:t>
            </a:r>
          </a:p>
          <a:p>
            <a:pPr marL="552450" indent="-342900" algn="l" defTabSz="72231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Launcher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552450" indent="-342900" algn="l" defTabSz="72231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Marketplace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552450" indent="-342900" algn="l" defTabSz="72231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Library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552450" indent="-342900" algn="l" defTabSz="72231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Learn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867726" y="1412776"/>
            <a:ext cx="3960439" cy="3767408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/>
              <a:t>Blueprints</a:t>
            </a:r>
            <a:r>
              <a:rPr lang="uk-UA" sz="2800" b="1" dirty="0" smtClean="0"/>
              <a:t>:</a:t>
            </a:r>
          </a:p>
          <a:p>
            <a:pPr marL="552450" indent="-342900" algn="l" defTabSz="72231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Blueprint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552450" indent="-342900" algn="l" defTabSz="72231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Compile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552450" indent="-342900" algn="l" defTabSz="72231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Node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552450" indent="-342900" algn="l" defTabSz="72231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Pin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552450" indent="-342900" algn="l" defTabSz="72231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Variable/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552450" indent="-342900" algn="l" defTabSz="72231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Function</a:t>
            </a:r>
          </a:p>
          <a:p>
            <a:pPr marL="552450" indent="-342900" algn="l" defTabSz="72231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Macro/Macro </a:t>
            </a:r>
            <a:r>
              <a:rPr lang="en-US" sz="2400" dirty="0" smtClean="0">
                <a:solidFill>
                  <a:schemeClr val="tx1"/>
                </a:solidFill>
              </a:rPr>
              <a:t>Function</a:t>
            </a:r>
          </a:p>
          <a:p>
            <a:pPr marL="552450" indent="-342900" algn="l" defTabSz="722313">
              <a:spcAft>
                <a:spcPts val="600"/>
              </a:spcAft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552450" indent="-342900" algn="l" defTabSz="722313">
              <a:spcAft>
                <a:spcPts val="600"/>
              </a:spcAft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552450" indent="-342900" algn="l" defTabSz="722313">
              <a:spcAft>
                <a:spcPts val="600"/>
              </a:spcAft>
              <a:buFont typeface="Wingdings" pitchFamily="2" charset="2"/>
              <a:buChar char="Ø"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3501008"/>
            <a:ext cx="3472136" cy="230425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b="1" dirty="0" smtClean="0"/>
              <a:t>Матеріали:</a:t>
            </a:r>
          </a:p>
          <a:p>
            <a:pPr marL="552450" indent="-342900" algn="l" defTabSz="72231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Material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552450" indent="-342900" algn="l" defTabSz="72231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Material </a:t>
            </a:r>
            <a:r>
              <a:rPr lang="en-US" sz="2400" dirty="0" smtClean="0">
                <a:solidFill>
                  <a:schemeClr val="tx1"/>
                </a:solidFill>
              </a:rPr>
              <a:t>instance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</p:spTree>
    <p:extLst>
      <p:ext uri="{BB962C8B-B14F-4D97-AF65-F5344CB8AC3E}">
        <p14:creationId xmlns:p14="http://schemas.microsoft.com/office/powerpoint/2010/main" val="3848106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офийка\Desktop\картинки\1936313_504006316472993_7838958852377672804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" t="4683" r="5044" b="9778"/>
          <a:stretch/>
        </p:blipFill>
        <p:spPr bwMode="auto">
          <a:xfrm>
            <a:off x="4932040" y="1524944"/>
            <a:ext cx="3641975" cy="48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304800" y="548680"/>
            <a:ext cx="8534400" cy="7589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 smtClean="0"/>
              <a:t>ДЯКУЮ ЗА УВАГУ!</a:t>
            </a:r>
            <a:endParaRPr lang="ru-RU" sz="4800" b="1" dirty="0"/>
          </a:p>
        </p:txBody>
      </p:sp>
      <p:sp>
        <p:nvSpPr>
          <p:cNvPr id="4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5" name="Дата 1"/>
          <p:cNvSpPr txBox="1">
            <a:spLocks noGrp="1"/>
          </p:cNvSpPr>
          <p:nvPr/>
        </p:nvSpPr>
        <p:spPr bwMode="auto">
          <a:xfrm>
            <a:off x="301752" y="5805264"/>
            <a:ext cx="37360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u soon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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731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b="1" dirty="0" smtClean="0"/>
              <a:t>ВСТУП</a:t>
            </a:r>
            <a:endParaRPr lang="ru-RU" sz="4400" b="1" dirty="0"/>
          </a:p>
        </p:txBody>
      </p:sp>
      <p:sp>
        <p:nvSpPr>
          <p:cNvPr id="3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pic>
        <p:nvPicPr>
          <p:cNvPr id="6146" name="Picture 2" descr="Результат пошуку зображень за запитом &quot;комп'ютерна гра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" t="5413" r="5183" b="5841"/>
          <a:stretch/>
        </p:blipFill>
        <p:spPr bwMode="auto">
          <a:xfrm>
            <a:off x="6372200" y="3840753"/>
            <a:ext cx="2573439" cy="238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70080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Комп'ютерна гра. Що це?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66375" y="2564903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2800" dirty="0" smtClean="0"/>
              <a:t>Класифікація відеоігор: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261645"/>
            <a:ext cx="6048672" cy="306237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957263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uk-UA" sz="2200" dirty="0" smtClean="0"/>
              <a:t> Пригодницькі</a:t>
            </a:r>
          </a:p>
          <a:p>
            <a:pPr marL="957263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uk-UA" sz="2200" dirty="0" smtClean="0"/>
              <a:t> Екшн</a:t>
            </a:r>
          </a:p>
          <a:p>
            <a:pPr marL="957263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uk-UA" sz="2200" dirty="0" smtClean="0"/>
              <a:t> Гоночні</a:t>
            </a:r>
          </a:p>
          <a:p>
            <a:pPr marL="957263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uk-UA" sz="2200" dirty="0" smtClean="0"/>
              <a:t> Рольові</a:t>
            </a:r>
          </a:p>
          <a:p>
            <a:pPr marL="957263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endParaRPr lang="uk-UA" sz="2200" dirty="0"/>
          </a:p>
          <a:p>
            <a:pPr marL="957263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endParaRPr lang="uk-UA" sz="2200" dirty="0" smtClean="0"/>
          </a:p>
          <a:p>
            <a:pPr marL="957263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uk-UA" sz="2200" dirty="0" smtClean="0"/>
              <a:t> Стратегічні</a:t>
            </a:r>
          </a:p>
          <a:p>
            <a:pPr marL="957263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uk-UA" sz="2200" dirty="0" smtClean="0"/>
              <a:t> Симулятори</a:t>
            </a:r>
          </a:p>
          <a:p>
            <a:pPr marL="957263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uk-UA" sz="2200" dirty="0" smtClean="0"/>
              <a:t> Навчальні</a:t>
            </a:r>
          </a:p>
          <a:p>
            <a:pPr marL="957263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uk-UA" sz="2200" dirty="0" smtClean="0"/>
              <a:t> Спортивні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0880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Софийка\Desktop\картинки\definition-of-computer-types-how2learn-in-o0podg-clipar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" t="2128" r="1763"/>
          <a:stretch/>
        </p:blipFill>
        <p:spPr bwMode="auto">
          <a:xfrm>
            <a:off x="6084168" y="3894296"/>
            <a:ext cx="2842050" cy="246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5286" y="332656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uk-UA" sz="3200" dirty="0" smtClean="0"/>
              <a:t>Проектування комп'ютерних ігор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uk-UA" sz="3200" dirty="0" smtClean="0"/>
              <a:t>Ролі та посади в розробці гри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25366" y="1916832"/>
            <a:ext cx="6192687" cy="39549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uk-UA" sz="2200" dirty="0" smtClean="0"/>
              <a:t>Геймдизайнер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uk-UA" sz="2200" dirty="0" smtClean="0"/>
              <a:t>Менеджер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uk-UA" sz="2200" dirty="0" smtClean="0"/>
              <a:t>Програміст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uk-UA" sz="2200" dirty="0" smtClean="0"/>
              <a:t>Художник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uk-UA" sz="2200" dirty="0" smtClean="0"/>
              <a:t>Звукорежисер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uk-UA" sz="2200" dirty="0" smtClean="0"/>
              <a:t>Композитор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uk-UA" sz="2200" dirty="0" smtClean="0"/>
              <a:t>Звукоінженер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endParaRPr lang="uk-UA" sz="22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uk-UA" sz="2200" dirty="0" smtClean="0"/>
              <a:t>Сценарист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uk-UA" sz="2200" dirty="0" smtClean="0"/>
              <a:t>Актор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uk-UA" sz="2200" dirty="0" smtClean="0"/>
              <a:t>Актор озвучення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uk-UA" sz="2200" dirty="0" smtClean="0"/>
              <a:t>Дизайнер рівнів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uk-UA" sz="2200" dirty="0" smtClean="0"/>
              <a:t>Піар-менеджер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uk-UA" sz="2200" dirty="0" smtClean="0"/>
              <a:t>Тестер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uk-UA" sz="2200" dirty="0" smtClean="0"/>
          </a:p>
        </p:txBody>
      </p:sp>
    </p:spTree>
    <p:extLst>
      <p:ext uri="{BB962C8B-B14F-4D97-AF65-F5344CB8AC3E}">
        <p14:creationId xmlns:p14="http://schemas.microsoft.com/office/powerpoint/2010/main" val="24203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ctivemarker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89040"/>
            <a:ext cx="3528392" cy="251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902968"/>
          </a:xfrm>
        </p:spPr>
        <p:txBody>
          <a:bodyPr>
            <a:noAutofit/>
          </a:bodyPr>
          <a:lstStyle/>
          <a:p>
            <a:r>
              <a:rPr lang="uk-UA" sz="3000" b="1" dirty="0" smtClean="0"/>
              <a:t>ЕТАПИ ПРОЕКТУВАННЯ КОМП'ЮТЕРНИХ ІГОР</a:t>
            </a:r>
            <a:endParaRPr lang="ru-RU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484784"/>
            <a:ext cx="7056784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uk-UA" sz="2400" dirty="0" smtClean="0"/>
              <a:t>Проектування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uk-UA" sz="2400" dirty="0" smtClean="0"/>
              <a:t>Виробництво</a:t>
            </a:r>
          </a:p>
          <a:p>
            <a:pPr marL="12573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400" i="1" dirty="0" smtClean="0"/>
              <a:t>Написання коду</a:t>
            </a:r>
          </a:p>
          <a:p>
            <a:pPr marL="12573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400" i="1" dirty="0" smtClean="0"/>
              <a:t>Розробка контенту</a:t>
            </a:r>
          </a:p>
          <a:p>
            <a:pPr marL="12573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400" i="1" dirty="0" smtClean="0"/>
              <a:t>Розробка ігрової механіки</a:t>
            </a:r>
          </a:p>
          <a:p>
            <a:pPr marL="12573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400" i="1" dirty="0" smtClean="0"/>
              <a:t>Тестування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uk-UA" sz="2400" dirty="0" smtClean="0"/>
              <a:t>Випуск і продажі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uk-UA" sz="2400" dirty="0" smtClean="0"/>
              <a:t>Підтримка</a:t>
            </a:r>
          </a:p>
          <a:p>
            <a:endParaRPr lang="ru-RU" dirty="0"/>
          </a:p>
        </p:txBody>
      </p:sp>
      <p:sp>
        <p:nvSpPr>
          <p:cNvPr id="5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6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UNREAL ENGINE</a:t>
            </a:r>
            <a:r>
              <a:rPr lang="uk-UA" sz="4000" b="1" dirty="0" smtClean="0"/>
              <a:t> 4</a:t>
            </a:r>
            <a:endParaRPr lang="ru-RU" sz="4000" b="1" dirty="0"/>
          </a:p>
        </p:txBody>
      </p:sp>
      <p:sp>
        <p:nvSpPr>
          <p:cNvPr id="3" name="AutoShape 2" descr="Результат пошуку зображень за запитом &quot;Unreal Engin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Результат пошуку зображень за запитом &quot;Unreal Engin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Результат пошуку зображень за запитом &quot;Unreal Engin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61048"/>
            <a:ext cx="2304256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8828" y="5274786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hlinkClick r:id="rId4"/>
              </a:rPr>
              <a:t>https://www.unrealengine.com</a:t>
            </a:r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8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62880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Unreal Engine —</a:t>
            </a:r>
            <a:r>
              <a:rPr lang="uk-UA" sz="2800" dirty="0" smtClean="0"/>
              <a:t>ігровий рушій, який розроблений та підтримується </a:t>
            </a:r>
            <a:r>
              <a:rPr lang="en-US" sz="2800" dirty="0" smtClean="0"/>
              <a:t>Epic Games.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324308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/>
              <a:t>Ігровий рушій (</a:t>
            </a:r>
            <a:r>
              <a:rPr lang="en-US" sz="2400" i="1" dirty="0" smtClean="0"/>
              <a:t>Game engine</a:t>
            </a:r>
            <a:r>
              <a:rPr lang="uk-UA" sz="2400" i="1" dirty="0" smtClean="0"/>
              <a:t>) </a:t>
            </a:r>
            <a:endParaRPr lang="ru-RU" sz="2400" i="1" dirty="0"/>
          </a:p>
        </p:txBody>
      </p:sp>
      <p:pic>
        <p:nvPicPr>
          <p:cNvPr id="8202" name="Picture 10" descr="Результат пошуку зображень за запитом &quot;знак питання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92" y="2855944"/>
            <a:ext cx="1235936" cy="123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7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UNREAL ENGINE GAMES</a:t>
            </a:r>
            <a:endParaRPr lang="ru-RU" sz="4000" b="1" dirty="0"/>
          </a:p>
        </p:txBody>
      </p:sp>
      <p:pic>
        <p:nvPicPr>
          <p:cNvPr id="9220" name="Picture 4" descr="Североамериканская обложка иг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049" y="4208357"/>
            <a:ext cx="1514694" cy="235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L2bo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467" y="1534814"/>
            <a:ext cx="2121661" cy="278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hrek 2 North American GameCube box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84185"/>
            <a:ext cx="1500955" cy="210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arry Potter and the Prisoner of Azkaban — gam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8" y="1389151"/>
            <a:ext cx="1687298" cy="255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Spider-Man 2- The Gam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049" y="1389150"/>
            <a:ext cx="1514693" cy="239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Batman Box To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8" y="4208357"/>
            <a:ext cx="1687298" cy="235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Sherlock Holmes Crimes &amp; Punishment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40346"/>
            <a:ext cx="1649643" cy="239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Обложка игры для Wii 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549" y="2738803"/>
            <a:ext cx="1622755" cy="241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Batman Arkham Knight Cover Art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439" y="4475300"/>
            <a:ext cx="1557657" cy="181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</p:spTree>
    <p:extLst>
      <p:ext uri="{BB962C8B-B14F-4D97-AF65-F5344CB8AC3E}">
        <p14:creationId xmlns:p14="http://schemas.microsoft.com/office/powerpoint/2010/main" val="19451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engine.ru/wp-content/DocPics/layou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" r="3269" b="2957"/>
          <a:stretch/>
        </p:blipFill>
        <p:spPr bwMode="auto">
          <a:xfrm>
            <a:off x="395536" y="1539487"/>
            <a:ext cx="8352928" cy="484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 smtClean="0"/>
              <a:t>ІНТЕРФЕЙС </a:t>
            </a:r>
            <a:r>
              <a:rPr lang="en-US" sz="4800" b="1" dirty="0" smtClean="0"/>
              <a:t>UE4</a:t>
            </a:r>
            <a:endParaRPr lang="ru-RU" sz="4800" b="1" dirty="0"/>
          </a:p>
        </p:txBody>
      </p:sp>
      <p:sp>
        <p:nvSpPr>
          <p:cNvPr id="3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</p:spTree>
    <p:extLst>
      <p:ext uri="{BB962C8B-B14F-4D97-AF65-F5344CB8AC3E}">
        <p14:creationId xmlns:p14="http://schemas.microsoft.com/office/powerpoint/2010/main" val="7771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8516" y="116632"/>
            <a:ext cx="2542420" cy="60811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b="1" dirty="0" smtClean="0"/>
              <a:t>Редактори</a:t>
            </a:r>
            <a:endParaRPr lang="ru-RU" sz="2800" b="1" dirty="0"/>
          </a:p>
        </p:txBody>
      </p:sp>
      <p:pic>
        <p:nvPicPr>
          <p:cNvPr id="2050" name="Picture 2" descr="https://uengine.ru/wp-content/DocPics/CloseTa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724743"/>
            <a:ext cx="4104457" cy="150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430056" y="1916832"/>
            <a:ext cx="2542420" cy="60811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2800" b="1" dirty="0" smtClean="0"/>
              <a:t>Вкладки</a:t>
            </a:r>
            <a:endParaRPr lang="ru-RU" sz="2800" b="1" dirty="0"/>
          </a:p>
        </p:txBody>
      </p:sp>
      <p:pic>
        <p:nvPicPr>
          <p:cNvPr id="2052" name="Picture 4" descr="https://uengine.ru/wp-content/DocPics/DockingEditorTab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492896"/>
            <a:ext cx="4824536" cy="160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23528" y="4108024"/>
            <a:ext cx="2542420" cy="60811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b="1" dirty="0" smtClean="0"/>
              <a:t>Меню</a:t>
            </a:r>
            <a:endParaRPr lang="ru-RU" sz="2800" b="1" dirty="0"/>
          </a:p>
        </p:txBody>
      </p:sp>
      <p:pic>
        <p:nvPicPr>
          <p:cNvPr id="2054" name="Picture 6" descr="https://uengine.ru/wp-content/DocPics/Men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802" y="4653136"/>
            <a:ext cx="477902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9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8516" y="84584"/>
            <a:ext cx="2542420" cy="60811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b="1" dirty="0" smtClean="0"/>
              <a:t>Панелі</a:t>
            </a:r>
            <a:endParaRPr lang="ru-RU" sz="28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820427" y="3012976"/>
            <a:ext cx="3600400" cy="60811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b="1" dirty="0" smtClean="0"/>
              <a:t>Зміна інтерфейсу</a:t>
            </a:r>
            <a:endParaRPr lang="ru-RU" sz="2800" b="1" dirty="0"/>
          </a:p>
        </p:txBody>
      </p:sp>
      <p:pic>
        <p:nvPicPr>
          <p:cNvPr id="3074" name="Picture 2" descr="https://uengine.ru/wp-content/DocPics/tab_hid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42" y="620688"/>
            <a:ext cx="818201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engine.ru/wp-content/DocPics/WindowMen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64" y="1772817"/>
            <a:ext cx="19012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engine.ru/wp-content/DocPics/DockingPanel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774" y="3861048"/>
            <a:ext cx="654370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3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537</TotalTime>
  <Words>4198</Words>
  <Application>Microsoft Office PowerPoint</Application>
  <PresentationFormat>Экран (4:3)</PresentationFormat>
  <Paragraphs>290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Wingdings</vt:lpstr>
      <vt:lpstr>Wingdings 2</vt:lpstr>
      <vt:lpstr>Официальная</vt:lpstr>
      <vt:lpstr>Лекція 1</vt:lpstr>
      <vt:lpstr>ВСТУП</vt:lpstr>
      <vt:lpstr>Презентация PowerPoint</vt:lpstr>
      <vt:lpstr>ЕТАПИ ПРОЕКТУВАННЯ КОМП'ЮТЕРНИХ ІГОР</vt:lpstr>
      <vt:lpstr>UNREAL ENGINE 4</vt:lpstr>
      <vt:lpstr>UNREAL ENGINE GAMES</vt:lpstr>
      <vt:lpstr>ІНТЕРФЕЙС UE4</vt:lpstr>
      <vt:lpstr>Презентация PowerPoint</vt:lpstr>
      <vt:lpstr>Презентация PowerPoint</vt:lpstr>
      <vt:lpstr>Редактори, навігатори та інструменти UE4</vt:lpstr>
      <vt:lpstr>Презентация PowerPoint</vt:lpstr>
      <vt:lpstr>ГЛОСАРІЙ UE4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Софийка</dc:creator>
  <cp:lastModifiedBy>женя</cp:lastModifiedBy>
  <cp:revision>59</cp:revision>
  <dcterms:created xsi:type="dcterms:W3CDTF">2017-10-28T19:29:09Z</dcterms:created>
  <dcterms:modified xsi:type="dcterms:W3CDTF">2018-11-25T16:34:08Z</dcterms:modified>
</cp:coreProperties>
</file>