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Виробництво виробів на основі гіпсових </a:t>
            </a:r>
            <a:r>
              <a:rPr lang="uk-UA" dirty="0"/>
              <a:t>в</a:t>
            </a:r>
            <a:r>
              <a:rPr lang="uk-UA" dirty="0" smtClean="0"/>
              <a:t>’яжучих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5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311" y="540323"/>
            <a:ext cx="154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uk-UA" i="1" u="sng" cap="all" dirty="0" smtClean="0">
                <a:solidFill>
                  <a:srgbClr val="000000"/>
                </a:solidFill>
                <a:latin typeface="Roboto"/>
              </a:rPr>
              <a:t>3</a:t>
            </a:r>
            <a:r>
              <a:rPr lang="uk-UA" b="1" i="1" u="sng" cap="all" dirty="0" smtClean="0">
                <a:solidFill>
                  <a:srgbClr val="000000"/>
                </a:solidFill>
                <a:latin typeface="Roboto"/>
              </a:rPr>
              <a:t>. </a:t>
            </a:r>
            <a:r>
              <a:rPr lang="en-US" b="1" i="1" u="sng" cap="all" dirty="0" smtClean="0">
                <a:solidFill>
                  <a:srgbClr val="000000"/>
                </a:solidFill>
                <a:latin typeface="Roboto"/>
              </a:rPr>
              <a:t>LAFARGE</a:t>
            </a:r>
            <a:endParaRPr lang="en-US" b="1" i="1" u="sng" cap="all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4673" y="540323"/>
            <a:ext cx="8669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першою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почала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випускати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гіпсокартон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напівкруглої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фаскою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гранями,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обклеєними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картонній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плівкою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оброблені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стали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відмінною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ідеально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гладкі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8" y="3405041"/>
            <a:ext cx="3200400" cy="32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0708" y="1645920"/>
            <a:ext cx="10463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i="1" u="sng" cap="all" dirty="0" smtClean="0">
                <a:solidFill>
                  <a:srgbClr val="000000"/>
                </a:solidFill>
                <a:latin typeface="Roboto"/>
              </a:rPr>
              <a:t>4. </a:t>
            </a:r>
            <a:r>
              <a:rPr lang="en-US" b="1" i="1" u="sng" cap="all" dirty="0" smtClean="0">
                <a:solidFill>
                  <a:srgbClr val="000000"/>
                </a:solidFill>
                <a:latin typeface="Roboto"/>
              </a:rPr>
              <a:t>GYPROC</a:t>
            </a:r>
            <a:endParaRPr lang="en-US" b="1" i="1" u="sng" cap="all" dirty="0">
              <a:solidFill>
                <a:srgbClr val="000000"/>
              </a:solidFill>
              <a:latin typeface="Roboto"/>
            </a:endParaRPr>
          </a:p>
          <a:p>
            <a:pPr algn="just" fontAlgn="base"/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гіпсокартону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Гипрок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скандинавська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яка є одним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провідних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Основною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перевагою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марки є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екологічність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виробляє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полегшені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гіпсокартону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20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відсотків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легше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ГКЛ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Gyproc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внутрішніх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робіт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довжина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2,5 до 3,6 м, а стандартна ширина – 1,2 м.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723" y="3399024"/>
            <a:ext cx="4092077" cy="32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8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488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Види гіпсових виробів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67174" y="1564004"/>
            <a:ext cx="3381375" cy="1793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640" y="1142456"/>
            <a:ext cx="3313585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794" y="4036468"/>
            <a:ext cx="3542755" cy="2207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969" y="4036468"/>
            <a:ext cx="3235779" cy="2207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75" y="1123406"/>
            <a:ext cx="2466975" cy="2233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575" y="3918448"/>
            <a:ext cx="2543175" cy="23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05334"/>
          </a:xfrm>
        </p:spPr>
        <p:txBody>
          <a:bodyPr/>
          <a:lstStyle/>
          <a:p>
            <a:r>
              <a:rPr lang="uk-UA" dirty="0" smtClean="0"/>
              <a:t>Виробництво </a:t>
            </a:r>
            <a:r>
              <a:rPr lang="uk-UA" dirty="0" err="1" smtClean="0"/>
              <a:t>гіпсокартонних</a:t>
            </a:r>
            <a:r>
              <a:rPr lang="uk-UA" dirty="0" smtClean="0"/>
              <a:t> листів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465755"/>
            <a:ext cx="10363826" cy="1643205"/>
          </a:xfrm>
        </p:spPr>
        <p:txBody>
          <a:bodyPr>
            <a:normAutofit fontScale="92500"/>
          </a:bodyPr>
          <a:lstStyle/>
          <a:p>
            <a:r>
              <a:rPr lang="ru-RU" b="1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Гіпсокартонний</a:t>
            </a:r>
            <a:r>
              <a:rPr lang="ru-RU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лист </a:t>
            </a:r>
            <a:r>
              <a:rPr lang="ru-RU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(ГКЛ) 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виріб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з шару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гіпсу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певної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товщини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гіпсового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осердя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 та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приклеєного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обох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боків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високоякісного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багатошаро­вого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пресованого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картону,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завтовшки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0,6 мм.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Розміри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листа: 2000..4000мм, ширина – 600..1250мм,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товщина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– 9,5...24мм.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Маса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1м2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листів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7,6 до 24 кг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04" y="3497987"/>
            <a:ext cx="3694732" cy="2458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103" y="3497987"/>
            <a:ext cx="4967560" cy="245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8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70203"/>
          </a:xfrm>
        </p:spPr>
        <p:txBody>
          <a:bodyPr>
            <a:normAutofit/>
          </a:bodyPr>
          <a:lstStyle/>
          <a:p>
            <a:r>
              <a:rPr lang="uk-UA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виготовлення ГКЛ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2333" y="1753137"/>
            <a:ext cx="10363826" cy="3424107"/>
          </a:xfrm>
        </p:spPr>
        <p:txBody>
          <a:bodyPr>
            <a:normAutofit/>
          </a:bodyPr>
          <a:lstStyle/>
          <a:p>
            <a:r>
              <a:rPr lang="uk-UA" sz="2400" cap="none" dirty="0" smtClean="0"/>
              <a:t>Гіпс будівельний високоміцний  - як в’яжуче для ГКЛ;</a:t>
            </a:r>
          </a:p>
          <a:p>
            <a:r>
              <a:rPr lang="uk-UA" sz="2400" cap="none" dirty="0" smtClean="0"/>
              <a:t>Мінеральні волокна ( скловолокно, базальтове волокно ) – для дисперсного армування гіпсового тіста;</a:t>
            </a:r>
          </a:p>
          <a:p>
            <a:r>
              <a:rPr lang="uk-UA" sz="2400" cap="none" dirty="0" smtClean="0"/>
              <a:t>Картон товщиною до 0,6мм – для створення жорсткої оболонки навкруги гіпсового листа </a:t>
            </a:r>
            <a:endParaRPr lang="ru-RU" sz="2400" cap="none" dirty="0"/>
          </a:p>
        </p:txBody>
      </p:sp>
    </p:spTree>
    <p:extLst>
      <p:ext uri="{BB962C8B-B14F-4D97-AF65-F5344CB8AC3E}">
        <p14:creationId xmlns:p14="http://schemas.microsoft.com/office/powerpoint/2010/main" val="378479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695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виробництва ГКЛ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201782"/>
            <a:ext cx="10363826" cy="5120641"/>
          </a:xfrm>
        </p:spPr>
        <p:txBody>
          <a:bodyPr>
            <a:noAutofit/>
          </a:bodyPr>
          <a:lstStyle/>
          <a:p>
            <a:r>
              <a:rPr lang="ru-RU" cap="none" dirty="0" err="1" smtClean="0"/>
              <a:t>Дозування</a:t>
            </a:r>
            <a:r>
              <a:rPr lang="ru-RU" cap="none" dirty="0" smtClean="0"/>
              <a:t> й подача </a:t>
            </a:r>
            <a:r>
              <a:rPr lang="ru-RU" cap="none" dirty="0" err="1" smtClean="0"/>
              <a:t>гіпсового</a:t>
            </a:r>
            <a:r>
              <a:rPr lang="ru-RU" cap="none" dirty="0" smtClean="0"/>
              <a:t> </a:t>
            </a:r>
            <a:r>
              <a:rPr lang="ru-RU" cap="none" dirty="0" err="1" smtClean="0"/>
              <a:t>в'яжучого</a:t>
            </a:r>
            <a:r>
              <a:rPr lang="ru-RU" cap="none" dirty="0" smtClean="0"/>
              <a:t>; </a:t>
            </a:r>
          </a:p>
          <a:p>
            <a:r>
              <a:rPr lang="ru-RU" cap="none" dirty="0" err="1" smtClean="0"/>
              <a:t>Приготування</a:t>
            </a:r>
            <a:r>
              <a:rPr lang="ru-RU" cap="none" dirty="0" smtClean="0"/>
              <a:t> </a:t>
            </a:r>
            <a:r>
              <a:rPr lang="ru-RU" cap="none" dirty="0" err="1"/>
              <a:t>дисперсно</a:t>
            </a:r>
            <a:r>
              <a:rPr lang="ru-RU" cap="none" dirty="0"/>
              <a:t> - </a:t>
            </a:r>
            <a:r>
              <a:rPr lang="ru-RU" cap="none" dirty="0" err="1" smtClean="0"/>
              <a:t>армованої</a:t>
            </a:r>
            <a:r>
              <a:rPr lang="ru-RU" cap="none" dirty="0" smtClean="0"/>
              <a:t> </a:t>
            </a:r>
            <a:r>
              <a:rPr lang="ru-RU" cap="none" dirty="0" err="1" smtClean="0"/>
              <a:t>формувальної</a:t>
            </a:r>
            <a:r>
              <a:rPr lang="ru-RU" cap="none" dirty="0" smtClean="0"/>
              <a:t> </a:t>
            </a:r>
            <a:r>
              <a:rPr lang="ru-RU" cap="none" dirty="0" err="1" smtClean="0"/>
              <a:t>маси</a:t>
            </a:r>
            <a:r>
              <a:rPr lang="ru-RU" cap="none" dirty="0" smtClean="0"/>
              <a:t>; </a:t>
            </a:r>
          </a:p>
          <a:p>
            <a:r>
              <a:rPr lang="ru-RU" cap="none" dirty="0" err="1" smtClean="0"/>
              <a:t>Заправлення</a:t>
            </a:r>
            <a:r>
              <a:rPr lang="ru-RU" cap="none" dirty="0" smtClean="0"/>
              <a:t> й </a:t>
            </a:r>
            <a:r>
              <a:rPr lang="ru-RU" cap="none" dirty="0" err="1" smtClean="0"/>
              <a:t>розмотування</a:t>
            </a:r>
            <a:r>
              <a:rPr lang="ru-RU" cap="none" dirty="0" smtClean="0"/>
              <a:t> картону ; </a:t>
            </a:r>
          </a:p>
          <a:p>
            <a:r>
              <a:rPr lang="uk-UA" cap="none" dirty="0" smtClean="0"/>
              <a:t>Розкладання і розрівнювання суміші на </a:t>
            </a:r>
            <a:r>
              <a:rPr lang="uk-UA" cap="none" dirty="0"/>
              <a:t>н</a:t>
            </a:r>
            <a:r>
              <a:rPr lang="uk-UA" cap="none" dirty="0" smtClean="0"/>
              <a:t>ижньому шарі картону;</a:t>
            </a:r>
          </a:p>
          <a:p>
            <a:r>
              <a:rPr lang="uk-UA" cap="none" dirty="0" smtClean="0"/>
              <a:t>Розмотування і укладання </a:t>
            </a:r>
            <a:r>
              <a:rPr lang="uk-UA" cap="none" dirty="0"/>
              <a:t>верхнього шару </a:t>
            </a:r>
            <a:r>
              <a:rPr lang="uk-UA" cap="none" dirty="0" smtClean="0"/>
              <a:t>картону</a:t>
            </a:r>
            <a:r>
              <a:rPr lang="uk-UA" cap="none" dirty="0"/>
              <a:t>;</a:t>
            </a:r>
            <a:endParaRPr lang="ru-RU" cap="none" dirty="0" smtClean="0"/>
          </a:p>
          <a:p>
            <a:r>
              <a:rPr lang="ru-RU" cap="none" dirty="0" err="1" smtClean="0"/>
              <a:t>Формування</a:t>
            </a:r>
            <a:r>
              <a:rPr lang="ru-RU" cap="none" dirty="0" smtClean="0"/>
              <a:t> </a:t>
            </a:r>
            <a:r>
              <a:rPr lang="ru-RU" cap="none" dirty="0" err="1" smtClean="0"/>
              <a:t>листів</a:t>
            </a:r>
            <a:r>
              <a:rPr lang="ru-RU" cap="none" dirty="0" smtClean="0"/>
              <a:t> – прокат </a:t>
            </a:r>
            <a:r>
              <a:rPr lang="ru-RU" cap="none" dirty="0" err="1" smtClean="0"/>
              <a:t>між</a:t>
            </a:r>
            <a:r>
              <a:rPr lang="ru-RU" cap="none" dirty="0" smtClean="0"/>
              <a:t> </a:t>
            </a:r>
            <a:r>
              <a:rPr lang="ru-RU" cap="none" dirty="0" err="1" smtClean="0"/>
              <a:t>колібрувальними</a:t>
            </a:r>
            <a:r>
              <a:rPr lang="ru-RU" cap="none" dirty="0" smtClean="0"/>
              <a:t> </a:t>
            </a:r>
            <a:r>
              <a:rPr lang="ru-RU" cap="none" dirty="0" err="1" smtClean="0"/>
              <a:t>вальцями</a:t>
            </a:r>
            <a:r>
              <a:rPr lang="ru-RU" cap="none" dirty="0" smtClean="0"/>
              <a:t> </a:t>
            </a:r>
            <a:r>
              <a:rPr lang="ru-RU" cap="none" dirty="0" err="1" smtClean="0"/>
              <a:t>трьох</a:t>
            </a:r>
            <a:r>
              <a:rPr lang="ru-RU" cap="none" dirty="0" smtClean="0"/>
              <a:t> </a:t>
            </a:r>
            <a:r>
              <a:rPr lang="ru-RU" cap="none" dirty="0" err="1" smtClean="0"/>
              <a:t>шарів</a:t>
            </a:r>
            <a:r>
              <a:rPr lang="ru-RU" cap="none" dirty="0" smtClean="0"/>
              <a:t> </a:t>
            </a:r>
            <a:r>
              <a:rPr lang="ru-RU" cap="none" dirty="0" err="1" smtClean="0"/>
              <a:t>листів</a:t>
            </a:r>
            <a:r>
              <a:rPr lang="ru-RU" cap="none" dirty="0" smtClean="0"/>
              <a:t>; </a:t>
            </a:r>
          </a:p>
          <a:p>
            <a:r>
              <a:rPr lang="uk-UA" cap="none" dirty="0" smtClean="0"/>
              <a:t>Набуття гіпсовою сумішшю первинної міцності після </a:t>
            </a:r>
            <a:r>
              <a:rPr lang="ru-RU" cap="none" dirty="0" err="1"/>
              <a:t>акінчення</a:t>
            </a:r>
            <a:r>
              <a:rPr lang="ru-RU" cap="none" dirty="0"/>
              <a:t> </a:t>
            </a:r>
            <a:r>
              <a:rPr lang="ru-RU" cap="none" dirty="0" err="1"/>
              <a:t>тужавлення</a:t>
            </a:r>
            <a:r>
              <a:rPr lang="ru-RU" cap="none" dirty="0" smtClean="0"/>
              <a:t>;</a:t>
            </a:r>
          </a:p>
          <a:p>
            <a:r>
              <a:rPr lang="uk-UA" cap="none" dirty="0" smtClean="0"/>
              <a:t>Підклеювання картону для закриття бічних країв листа;</a:t>
            </a:r>
          </a:p>
          <a:p>
            <a:r>
              <a:rPr lang="uk-UA" cap="none" dirty="0" smtClean="0"/>
              <a:t>Розрізання затверділої </a:t>
            </a:r>
            <a:r>
              <a:rPr lang="uk-UA" cap="none" dirty="0" err="1" smtClean="0"/>
              <a:t>гіпсокартонної</a:t>
            </a:r>
            <a:r>
              <a:rPr lang="uk-UA" cap="none" dirty="0" smtClean="0"/>
              <a:t> стрічки на листи;</a:t>
            </a:r>
            <a:endParaRPr lang="ru-RU" cap="none" dirty="0" smtClean="0"/>
          </a:p>
          <a:p>
            <a:r>
              <a:rPr lang="ru-RU" cap="none" dirty="0" err="1" smtClean="0"/>
              <a:t>Сушіння</a:t>
            </a:r>
            <a:r>
              <a:rPr lang="ru-RU" cap="none" dirty="0" smtClean="0"/>
              <a:t> </a:t>
            </a:r>
            <a:r>
              <a:rPr lang="ru-RU" cap="none" dirty="0" err="1" smtClean="0"/>
              <a:t>листів</a:t>
            </a:r>
            <a:r>
              <a:rPr lang="ru-RU" cap="none" dirty="0" smtClean="0"/>
              <a:t> в </a:t>
            </a:r>
            <a:r>
              <a:rPr lang="ru-RU" cap="none" dirty="0" err="1" smtClean="0"/>
              <a:t>спеціальній</a:t>
            </a:r>
            <a:r>
              <a:rPr lang="ru-RU" cap="none" dirty="0" smtClean="0"/>
              <a:t> </a:t>
            </a:r>
            <a:r>
              <a:rPr lang="ru-RU" cap="none" dirty="0" err="1" smtClean="0"/>
              <a:t>камері</a:t>
            </a:r>
            <a:r>
              <a:rPr lang="ru-RU" cap="none" dirty="0" smtClean="0"/>
              <a:t>; </a:t>
            </a:r>
          </a:p>
          <a:p>
            <a:r>
              <a:rPr lang="ru-RU" cap="none" dirty="0" err="1" smtClean="0"/>
              <a:t>Сортування</a:t>
            </a:r>
            <a:r>
              <a:rPr lang="ru-RU" cap="none" dirty="0" smtClean="0"/>
              <a:t>, </a:t>
            </a:r>
            <a:r>
              <a:rPr lang="ru-RU" cap="none" dirty="0" err="1" smtClean="0"/>
              <a:t>пакування</a:t>
            </a:r>
            <a:r>
              <a:rPr lang="ru-RU" cap="none" dirty="0" smtClean="0"/>
              <a:t> </a:t>
            </a:r>
            <a:r>
              <a:rPr lang="ru-RU" cap="none" dirty="0" err="1" smtClean="0"/>
              <a:t>штабелів</a:t>
            </a:r>
            <a:r>
              <a:rPr lang="ru-RU" cap="none" dirty="0" smtClean="0"/>
              <a:t> </a:t>
            </a:r>
            <a:r>
              <a:rPr lang="ru-RU" cap="none" dirty="0" err="1" smtClean="0"/>
              <a:t>листів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383993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" y="837702"/>
            <a:ext cx="7994469" cy="462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252345"/>
            <a:ext cx="5368834" cy="3103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157" y="252344"/>
            <a:ext cx="4749573" cy="3103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4" y="3527924"/>
            <a:ext cx="5463752" cy="2872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157" y="3527924"/>
            <a:ext cx="4749573" cy="28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7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035" y="0"/>
            <a:ext cx="5858692" cy="34094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615" y="6732"/>
            <a:ext cx="4542745" cy="3402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035" y="3689848"/>
            <a:ext cx="5858692" cy="3168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3943" y="4781006"/>
            <a:ext cx="382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Монтаж ГКЛ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6001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4407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виробники </a:t>
            </a:r>
            <a:r>
              <a:rPr lang="uk-UA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гкл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Україні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62594"/>
            <a:ext cx="10363826" cy="5695406"/>
          </a:xfrm>
        </p:spPr>
        <p:txBody>
          <a:bodyPr>
            <a:normAutofit/>
          </a:bodyPr>
          <a:lstStyle/>
          <a:p>
            <a:pPr fontAlgn="base"/>
            <a:r>
              <a:rPr lang="ru-RU" b="1" i="1" u="sng" cap="none" dirty="0" smtClean="0"/>
              <a:t>1. КНАУФ </a:t>
            </a:r>
            <a:r>
              <a:rPr lang="ru-RU" cap="none" dirty="0" smtClean="0"/>
              <a:t>- </a:t>
            </a:r>
            <a:r>
              <a:rPr lang="ru-RU" cap="none" dirty="0" err="1" smtClean="0"/>
              <a:t>найпопулярніша</a:t>
            </a:r>
            <a:r>
              <a:rPr lang="ru-RU" cap="none" dirty="0" smtClean="0"/>
              <a:t> </a:t>
            </a:r>
            <a:r>
              <a:rPr lang="ru-RU" cap="none" dirty="0" err="1" smtClean="0"/>
              <a:t>фірма</a:t>
            </a:r>
            <a:r>
              <a:rPr lang="ru-RU" cap="none" dirty="0" smtClean="0"/>
              <a:t>, яка в </a:t>
            </a:r>
            <a:r>
              <a:rPr lang="ru-RU" cap="none" dirty="0" err="1" smtClean="0"/>
              <a:t>даний</a:t>
            </a:r>
            <a:r>
              <a:rPr lang="ru-RU" cap="none" dirty="0" smtClean="0"/>
              <a:t> момент </a:t>
            </a:r>
            <a:r>
              <a:rPr lang="ru-RU" cap="none" dirty="0" err="1" smtClean="0"/>
              <a:t>присутній</a:t>
            </a:r>
            <a:r>
              <a:rPr lang="ru-RU" cap="none" dirty="0" smtClean="0"/>
              <a:t> на ринку </a:t>
            </a:r>
          </a:p>
          <a:p>
            <a:pPr fontAlgn="base"/>
            <a:r>
              <a:rPr lang="ru-RU" cap="none" dirty="0" err="1" smtClean="0"/>
              <a:t>Компанія</a:t>
            </a:r>
            <a:r>
              <a:rPr lang="ru-RU" cap="none" dirty="0" smtClean="0"/>
              <a:t> </a:t>
            </a:r>
            <a:r>
              <a:rPr lang="ru-RU" cap="none" dirty="0" err="1" smtClean="0"/>
              <a:t>випускає</a:t>
            </a:r>
            <a:r>
              <a:rPr lang="ru-RU" cap="none" dirty="0" smtClean="0"/>
              <a:t> </a:t>
            </a:r>
            <a:r>
              <a:rPr lang="ru-RU" cap="none" dirty="0" err="1" smtClean="0"/>
              <a:t>різні</a:t>
            </a:r>
            <a:r>
              <a:rPr lang="ru-RU" cap="none" dirty="0" smtClean="0"/>
              <a:t> </a:t>
            </a:r>
            <a:r>
              <a:rPr lang="ru-RU" cap="none" dirty="0" err="1" smtClean="0"/>
              <a:t>види</a:t>
            </a:r>
            <a:r>
              <a:rPr lang="ru-RU" cap="none" dirty="0" smtClean="0"/>
              <a:t> </a:t>
            </a:r>
            <a:r>
              <a:rPr lang="ru-RU" cap="none" dirty="0" err="1" smtClean="0"/>
              <a:t>гіпсокартону</a:t>
            </a:r>
            <a:r>
              <a:rPr lang="ru-RU" cap="none" dirty="0" smtClean="0"/>
              <a:t> в </a:t>
            </a:r>
            <a:r>
              <a:rPr lang="ru-RU" cap="none" dirty="0" err="1" smtClean="0"/>
              <a:t>залежності</a:t>
            </a:r>
            <a:r>
              <a:rPr lang="ru-RU" cap="none" dirty="0" smtClean="0"/>
              <a:t> </a:t>
            </a:r>
            <a:r>
              <a:rPr lang="ru-RU" cap="none" dirty="0" err="1" smtClean="0"/>
              <a:t>від</a:t>
            </a:r>
            <a:r>
              <a:rPr lang="ru-RU" cap="none" dirty="0" smtClean="0"/>
              <a:t> </a:t>
            </a:r>
            <a:r>
              <a:rPr lang="ru-RU" cap="none" dirty="0" err="1" smtClean="0"/>
              <a:t>цільового</a:t>
            </a:r>
            <a:r>
              <a:rPr lang="ru-RU" cap="none" dirty="0" smtClean="0"/>
              <a:t> </a:t>
            </a:r>
            <a:r>
              <a:rPr lang="ru-RU" cap="none" dirty="0" err="1" smtClean="0"/>
              <a:t>призначення</a:t>
            </a:r>
            <a:endParaRPr lang="ru-RU" cap="none" dirty="0" smtClean="0"/>
          </a:p>
          <a:p>
            <a:pPr fontAlgn="base"/>
            <a:r>
              <a:rPr lang="ru-RU" b="1" i="1" u="sng" dirty="0" smtClean="0"/>
              <a:t>2. ВОЛМА - </a:t>
            </a:r>
            <a:r>
              <a:rPr lang="ru-RU" cap="none" dirty="0" err="1" smtClean="0"/>
              <a:t>Ця</a:t>
            </a:r>
            <a:r>
              <a:rPr lang="ru-RU" cap="none" dirty="0" smtClean="0"/>
              <a:t> </a:t>
            </a:r>
            <a:r>
              <a:rPr lang="ru-RU" cap="none" dirty="0" err="1" smtClean="0"/>
              <a:t>вітчизняна</a:t>
            </a:r>
            <a:r>
              <a:rPr lang="ru-RU" cap="none" dirty="0" smtClean="0"/>
              <a:t> марка </a:t>
            </a:r>
            <a:r>
              <a:rPr lang="ru-RU" cap="none" dirty="0" err="1" smtClean="0"/>
              <a:t>має</a:t>
            </a:r>
            <a:r>
              <a:rPr lang="ru-RU" cap="none" dirty="0" smtClean="0"/>
              <a:t> </a:t>
            </a:r>
            <a:r>
              <a:rPr lang="ru-RU" cap="none" dirty="0" err="1" smtClean="0"/>
              <a:t>величезну</a:t>
            </a:r>
            <a:r>
              <a:rPr lang="ru-RU" cap="none" dirty="0" smtClean="0"/>
              <a:t> </a:t>
            </a:r>
            <a:r>
              <a:rPr lang="ru-RU" cap="none" dirty="0" err="1" smtClean="0"/>
              <a:t>кількість</a:t>
            </a:r>
            <a:r>
              <a:rPr lang="ru-RU" cap="none" dirty="0" smtClean="0"/>
              <a:t> </a:t>
            </a:r>
            <a:r>
              <a:rPr lang="ru-RU" cap="none" dirty="0" err="1" smtClean="0"/>
              <a:t>переваг</a:t>
            </a:r>
            <a:r>
              <a:rPr lang="ru-RU" cap="none" dirty="0" smtClean="0"/>
              <a:t>. А </a:t>
            </a:r>
            <a:r>
              <a:rPr lang="ru-RU" cap="none" dirty="0" err="1" smtClean="0"/>
              <a:t>саме</a:t>
            </a:r>
            <a:r>
              <a:rPr lang="ru-RU" cap="none" dirty="0" smtClean="0"/>
              <a:t>: простота установки ,</a:t>
            </a:r>
            <a:r>
              <a:rPr lang="ru-RU" cap="none" dirty="0" err="1" smtClean="0"/>
              <a:t>надійність</a:t>
            </a:r>
            <a:r>
              <a:rPr lang="ru-RU" cap="none" dirty="0" smtClean="0"/>
              <a:t>, </a:t>
            </a:r>
            <a:r>
              <a:rPr lang="ru-RU" cap="none" dirty="0" err="1" smtClean="0"/>
              <a:t>екологічно</a:t>
            </a:r>
            <a:r>
              <a:rPr lang="ru-RU" cap="none" dirty="0" smtClean="0"/>
              <a:t> </a:t>
            </a:r>
            <a:r>
              <a:rPr lang="ru-RU" cap="none" dirty="0" err="1" smtClean="0"/>
              <a:t>чистий</a:t>
            </a:r>
            <a:r>
              <a:rPr lang="ru-RU" cap="none" dirty="0" smtClean="0"/>
              <a:t> </a:t>
            </a:r>
            <a:r>
              <a:rPr lang="ru-RU" cap="none" dirty="0" err="1" smtClean="0"/>
              <a:t>матеріал</a:t>
            </a:r>
            <a:endParaRPr lang="ru-RU" cap="none" dirty="0" smtClean="0"/>
          </a:p>
          <a:p>
            <a:pPr fontAlgn="base"/>
            <a:r>
              <a:rPr lang="ru-RU" cap="none" dirty="0" err="1" smtClean="0"/>
              <a:t>Незважаючи</a:t>
            </a:r>
            <a:r>
              <a:rPr lang="ru-RU" cap="none" dirty="0" smtClean="0"/>
              <a:t> на </a:t>
            </a:r>
            <a:r>
              <a:rPr lang="ru-RU" cap="none" dirty="0" err="1" smtClean="0"/>
              <a:t>переваги</a:t>
            </a:r>
            <a:r>
              <a:rPr lang="ru-RU" cap="none" dirty="0" smtClean="0"/>
              <a:t>, </a:t>
            </a:r>
            <a:r>
              <a:rPr lang="ru-RU" cap="none" dirty="0" err="1" smtClean="0"/>
              <a:t>існують</a:t>
            </a:r>
            <a:r>
              <a:rPr lang="ru-RU" cap="none" dirty="0" smtClean="0"/>
              <a:t> і </a:t>
            </a:r>
            <a:r>
              <a:rPr lang="ru-RU" cap="none" dirty="0" err="1" smtClean="0"/>
              <a:t>деякі</a:t>
            </a:r>
            <a:r>
              <a:rPr lang="ru-RU" cap="none" dirty="0" smtClean="0"/>
              <a:t> </a:t>
            </a:r>
            <a:r>
              <a:rPr lang="ru-RU" cap="none" dirty="0" err="1" smtClean="0"/>
              <a:t>недоліки</a:t>
            </a:r>
            <a:r>
              <a:rPr lang="ru-RU" cap="none" dirty="0" smtClean="0"/>
              <a:t>: </a:t>
            </a:r>
            <a:r>
              <a:rPr lang="ru-RU" cap="none" dirty="0" err="1" smtClean="0"/>
              <a:t>відсутність</a:t>
            </a:r>
            <a:r>
              <a:rPr lang="ru-RU" cap="none" dirty="0" smtClean="0"/>
              <a:t> </a:t>
            </a:r>
            <a:r>
              <a:rPr lang="ru-RU" cap="none" dirty="0" err="1" smtClean="0"/>
              <a:t>розмічальних</a:t>
            </a:r>
            <a:r>
              <a:rPr lang="ru-RU" cap="none" dirty="0" smtClean="0"/>
              <a:t> </a:t>
            </a:r>
            <a:r>
              <a:rPr lang="ru-RU" cap="none" dirty="0" err="1" smtClean="0"/>
              <a:t>ліній,досить</a:t>
            </a:r>
            <a:r>
              <a:rPr lang="ru-RU" cap="none" dirty="0" smtClean="0"/>
              <a:t> </a:t>
            </a:r>
            <a:r>
              <a:rPr lang="ru-RU" cap="none" dirty="0" err="1" smtClean="0"/>
              <a:t>важкі</a:t>
            </a:r>
            <a:r>
              <a:rPr lang="ru-RU" cap="none" dirty="0" smtClean="0"/>
              <a:t> </a:t>
            </a:r>
            <a:r>
              <a:rPr lang="ru-RU" cap="none" dirty="0" err="1" smtClean="0"/>
              <a:t>листи</a:t>
            </a:r>
            <a:r>
              <a:rPr lang="ru-RU" cap="none" dirty="0" smtClean="0"/>
              <a:t>, </a:t>
            </a:r>
            <a:r>
              <a:rPr lang="ru-RU" cap="none" dirty="0" err="1" smtClean="0"/>
              <a:t>панелі</a:t>
            </a:r>
            <a:r>
              <a:rPr lang="ru-RU" cap="none" dirty="0" smtClean="0"/>
              <a:t> </a:t>
            </a:r>
            <a:r>
              <a:rPr lang="ru-RU" cap="none" dirty="0" err="1" smtClean="0"/>
              <a:t>мають</a:t>
            </a:r>
            <a:r>
              <a:rPr lang="ru-RU" cap="none" dirty="0" smtClean="0"/>
              <a:t> </a:t>
            </a:r>
            <a:r>
              <a:rPr lang="ru-RU" cap="none" dirty="0" err="1" smtClean="0"/>
              <a:t>хвилясту</a:t>
            </a:r>
            <a:r>
              <a:rPr lang="ru-RU" cap="none" dirty="0" smtClean="0"/>
              <a:t> </a:t>
            </a:r>
            <a:r>
              <a:rPr lang="ru-RU" cap="none" dirty="0" err="1" smtClean="0"/>
              <a:t>поверхню</a:t>
            </a:r>
            <a:endParaRPr lang="ru-RU" cap="none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32" y="4310742"/>
            <a:ext cx="3464845" cy="2272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613" y="3883342"/>
            <a:ext cx="3966210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221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164</TotalTime>
  <Words>309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Roboto</vt:lpstr>
      <vt:lpstr>Tw Cen MT</vt:lpstr>
      <vt:lpstr>Капля</vt:lpstr>
      <vt:lpstr>Виробництво виробів на основі гіпсових в’яжучих</vt:lpstr>
      <vt:lpstr>Види гіпсових виробів</vt:lpstr>
      <vt:lpstr>Виробництво гіпсокартонних листів</vt:lpstr>
      <vt:lpstr>сИровина для виготовлення ГКЛ</vt:lpstr>
      <vt:lpstr>Технологія виробництва ГКЛ</vt:lpstr>
      <vt:lpstr>Презентация PowerPoint</vt:lpstr>
      <vt:lpstr>Презентация PowerPoint</vt:lpstr>
      <vt:lpstr>Презентация PowerPoint</vt:lpstr>
      <vt:lpstr>Основні виробники гкл в Україні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Виробництво виробів на основі гіпсових в’яжучих</dc:title>
  <dc:creator>Кафедра ТБКВМ</dc:creator>
  <cp:lastModifiedBy>Кафедра ТБКВМ</cp:lastModifiedBy>
  <cp:revision>8</cp:revision>
  <dcterms:created xsi:type="dcterms:W3CDTF">2022-01-04T08:17:57Z</dcterms:created>
  <dcterms:modified xsi:type="dcterms:W3CDTF">2024-01-04T10:32:34Z</dcterms:modified>
</cp:coreProperties>
</file>