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D6C"/>
    <a:srgbClr val="531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35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0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6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9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6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1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4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6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8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4/18/2023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0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QRBuPvavC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b="1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Лекція № </a:t>
            </a:r>
            <a:r>
              <a:rPr lang="uk-UA" sz="6000" b="1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9</a:t>
            </a:r>
            <a:r>
              <a:rPr lang="en-US" sz="6000" b="1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/>
            </a:r>
            <a:br>
              <a:rPr lang="en-US" sz="6000" b="1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Програма</a:t>
            </a:r>
            <a:r>
              <a:rPr lang="ru-RU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 занять </a:t>
            </a:r>
            <a:br>
              <a:rPr lang="ru-RU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фізичними</a:t>
            </a:r>
            <a:r>
              <a:rPr lang="ru-RU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 </a:t>
            </a:r>
            <a:r>
              <a:rPr lang="uk-UA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вправами</a:t>
            </a:r>
            <a:r>
              <a:rPr lang="en-US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/>
            </a:r>
            <a:br>
              <a:rPr lang="en-US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жінок</a:t>
            </a:r>
            <a:r>
              <a:rPr lang="ru-RU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 у </a:t>
            </a:r>
            <a:r>
              <a:rPr lang="uk-UA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період</a:t>
            </a:r>
            <a:r>
              <a:rPr lang="ru-RU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 </a:t>
            </a:r>
            <a:r>
              <a:rPr lang="uk-UA" b="1" i="1" dirty="0" smtClean="0">
                <a:solidFill>
                  <a:srgbClr val="F72D6C"/>
                </a:solidFill>
                <a:latin typeface="Arial Black" panose="020B0A04020102020204" pitchFamily="34" charset="0"/>
              </a:rPr>
              <a:t>вагітності</a:t>
            </a:r>
            <a:endParaRPr lang="uk-UA" b="1" i="1" dirty="0">
              <a:solidFill>
                <a:srgbClr val="F72D6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QRBuPvavC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18951" y="196403"/>
            <a:ext cx="8124423" cy="6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3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76" y="222015"/>
            <a:ext cx="7714445" cy="6571211"/>
          </a:xfrm>
          <a:prstGeom prst="rect">
            <a:avLst/>
          </a:prstGeom>
          <a:solidFill>
            <a:schemeClr val="accent3"/>
          </a:solidFill>
        </p:spPr>
      </p:pic>
    </p:spTree>
    <p:extLst>
      <p:ext uri="{BB962C8B-B14F-4D97-AF65-F5344CB8AC3E}">
        <p14:creationId xmlns:p14="http://schemas.microsoft.com/office/powerpoint/2010/main" val="404485015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12</Words>
  <Application>Microsoft Office PowerPoint</Application>
  <PresentationFormat>Широкоэкранный</PresentationFormat>
  <Paragraphs>6</Paragraphs>
  <Slides>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 Black</vt:lpstr>
      <vt:lpstr>Corbel</vt:lpstr>
      <vt:lpstr>Базис</vt:lpstr>
      <vt:lpstr> КАФЕДРА ФІЗИЧНОГО ВИХОВАННЯ ТА СПОРТУ   </vt:lpstr>
      <vt:lpstr>Лекція № 9  Програма занять  фізичними вправами жінок у період вагітності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ФІЗИЧНОГО ВИХОВАННЯ ТА СПОРТУ</dc:title>
  <dc:creator>Учетная запись Майкрософт</dc:creator>
  <cp:lastModifiedBy>Учетная запись Майкрософт</cp:lastModifiedBy>
  <cp:revision>4</cp:revision>
  <dcterms:created xsi:type="dcterms:W3CDTF">2023-04-16T14:24:09Z</dcterms:created>
  <dcterms:modified xsi:type="dcterms:W3CDTF">2023-04-18T09:20:23Z</dcterms:modified>
</cp:coreProperties>
</file>