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4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4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5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86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4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1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5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6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3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3/21/2023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yy2JIF4w9v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vJv8jrpgDJ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zyXsyuJzRi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t3AifcM8-8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AJlrzpLMXi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0" y="269517"/>
            <a:ext cx="6900393" cy="2609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КАФЕДРА ФІЗИЧНОГО ВИХОВАННЯ ТА СПОРТУ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4000" dirty="0" smtClean="0">
                <a:solidFill>
                  <a:schemeClr val="accent2"/>
                </a:solidFill>
              </a:rPr>
              <a:t/>
            </a:r>
            <a:br>
              <a:rPr lang="uk-UA" sz="4000" dirty="0" smtClean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80" y="2879367"/>
            <a:ext cx="11653368" cy="371461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10000"/>
              </a:lnSpc>
            </a:pP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Сучасні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спортивно-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оздоровчі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програми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у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фітнес-індустрії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endParaRPr lang="uk-UA" sz="3100" b="1" cap="all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endParaRPr lang="uk-UA" sz="1600" b="1" cap="all" dirty="0" smtClean="0">
              <a:solidFill>
                <a:srgbClr val="DF5327"/>
              </a:solidFill>
              <a:ea typeface="+mj-ea"/>
              <a:cs typeface="+mj-cs"/>
            </a:endParaRPr>
          </a:p>
          <a:p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ВИКЛАДАЧ           Гасанова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саіда</a:t>
            </a:r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фарухівна</a:t>
            </a:r>
            <a:endParaRPr lang="uk-UA" sz="58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  <a:t/>
            </a:r>
            <a:b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" y="269517"/>
            <a:ext cx="2057400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269517"/>
            <a:ext cx="26955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yy2JIF4w9v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60620" y="283336"/>
            <a:ext cx="8150180" cy="63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9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4953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b="1" dirty="0" err="1">
                <a:solidFill>
                  <a:schemeClr val="accent4">
                    <a:lumMod val="75000"/>
                  </a:schemeClr>
                </a:solidFill>
              </a:rPr>
              <a:t>Стретчинг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5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248" y="467931"/>
            <a:ext cx="10625070" cy="595862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b="1" dirty="0" err="1">
                <a:solidFill>
                  <a:schemeClr val="accent4">
                    <a:lumMod val="75000"/>
                  </a:schemeClr>
                </a:solidFill>
              </a:rPr>
              <a:t>Калланетика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3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Jv8jrpgDJ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8473" y="270456"/>
            <a:ext cx="8141594" cy="63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04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187" y="558084"/>
            <a:ext cx="10869768" cy="56752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8800" b="1" dirty="0" smtClean="0">
                <a:solidFill>
                  <a:schemeClr val="accent4"/>
                </a:solidFill>
              </a:rPr>
              <a:t>Дякую за увагу!</a:t>
            </a:r>
            <a:endParaRPr lang="ru-RU" sz="88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2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944" y="609600"/>
            <a:ext cx="10818252" cy="56108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Лекція № </a:t>
            </a:r>
            <a:r>
              <a:rPr lang="en-US" sz="6000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5</a:t>
            </a: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</a:t>
            </a:r>
            <a:r>
              <a:rPr lang="en-US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Розумне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тіло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» </a:t>
            </a:r>
            <a:b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«Body and Mind</a:t>
            </a: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»</a:t>
            </a:r>
            <a:b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642" y="609600"/>
            <a:ext cx="10496282" cy="55207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Останнім часом </a:t>
            </a:r>
            <a:r>
              <a:rPr lang="ru-RU" dirty="0" err="1">
                <a:solidFill>
                  <a:srgbClr val="002060"/>
                </a:solidFill>
              </a:rPr>
              <a:t>великої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популярності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набуває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напрямок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фітнесу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девізом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якого</a:t>
            </a:r>
            <a:r>
              <a:rPr lang="ru-RU" dirty="0">
                <a:solidFill>
                  <a:srgbClr val="002060"/>
                </a:solidFill>
              </a:rPr>
              <a:t> є «</a:t>
            </a:r>
            <a:r>
              <a:rPr lang="en-US" dirty="0">
                <a:solidFill>
                  <a:srgbClr val="002060"/>
                </a:solidFill>
              </a:rPr>
              <a:t>mind and body», </a:t>
            </a:r>
            <a:r>
              <a:rPr lang="ru-RU" dirty="0" err="1">
                <a:solidFill>
                  <a:srgbClr val="002060"/>
                </a:solidFill>
              </a:rPr>
              <a:t>тобто</a:t>
            </a:r>
            <a:r>
              <a:rPr lang="ru-RU" dirty="0">
                <a:solidFill>
                  <a:srgbClr val="002060"/>
                </a:solidFill>
              </a:rPr>
              <a:t> «</a:t>
            </a:r>
            <a:r>
              <a:rPr lang="ru-RU" dirty="0" err="1">
                <a:solidFill>
                  <a:srgbClr val="002060"/>
                </a:solidFill>
              </a:rPr>
              <a:t>розумне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тіло</a:t>
            </a:r>
            <a:r>
              <a:rPr lang="ru-RU" dirty="0">
                <a:solidFill>
                  <a:srgbClr val="00206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5196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44347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Pilates (</a:t>
            </a:r>
            <a:r>
              <a:rPr lang="ru-RU" sz="6600" dirty="0" err="1">
                <a:solidFill>
                  <a:schemeClr val="tx1"/>
                </a:solidFill>
              </a:rPr>
              <a:t>пілатес</a:t>
            </a:r>
            <a:r>
              <a:rPr lang="ru-RU" sz="6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461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yXsyuJzRi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89408" y="257577"/>
            <a:ext cx="7995634" cy="632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3AifcM8-8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99256" y="270457"/>
            <a:ext cx="8008513" cy="63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9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121" y="493689"/>
            <a:ext cx="10177530" cy="584271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8800" dirty="0" err="1">
                <a:solidFill>
                  <a:schemeClr val="accent4">
                    <a:lumMod val="75000"/>
                  </a:schemeClr>
                </a:solidFill>
              </a:rPr>
              <a:t>Фітнес</a:t>
            </a:r>
            <a:r>
              <a:rPr lang="ru-RU" sz="8800" dirty="0">
                <a:solidFill>
                  <a:schemeClr val="accent4">
                    <a:lumMod val="75000"/>
                  </a:schemeClr>
                </a:solidFill>
              </a:rPr>
              <a:t>-йога</a:t>
            </a:r>
          </a:p>
        </p:txBody>
      </p:sp>
    </p:spTree>
    <p:extLst>
      <p:ext uri="{BB962C8B-B14F-4D97-AF65-F5344CB8AC3E}">
        <p14:creationId xmlns:p14="http://schemas.microsoft.com/office/powerpoint/2010/main" val="134236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JlrzpLMXi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31831" y="270455"/>
            <a:ext cx="8201696" cy="636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67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3000" y="519448"/>
            <a:ext cx="9875520" cy="13563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chemeClr val="accent4">
                    <a:lumMod val="75000"/>
                  </a:schemeClr>
                </a:solidFill>
              </a:rPr>
              <a:t>Тайчі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2458516"/>
            <a:ext cx="1073132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0" i="0" u="none" strike="noStrike" baseline="0" dirty="0" smtClean="0">
                <a:latin typeface="TimesNewRomanPSMT"/>
              </a:rPr>
              <a:t>Тайчі – </a:t>
            </a:r>
            <a:r>
              <a:rPr lang="ru-RU" sz="4400" b="0" i="0" u="none" strike="noStrike" baseline="0" dirty="0" err="1" smtClean="0">
                <a:latin typeface="TimesNewRomanPSMT"/>
              </a:rPr>
              <a:t>аеробіка</a:t>
            </a:r>
            <a:r>
              <a:rPr lang="ru-RU" sz="4400" b="0" i="0" u="none" strike="noStrike" baseline="0" dirty="0" smtClean="0">
                <a:latin typeface="TimesNewRomanPSMT"/>
              </a:rPr>
              <a:t> з </a:t>
            </a:r>
            <a:r>
              <a:rPr lang="ru-RU" sz="4400" b="0" i="0" u="none" strike="noStrike" baseline="0" dirty="0" err="1" smtClean="0">
                <a:latin typeface="TimesNewRomanPSMT"/>
              </a:rPr>
              <a:t>елементами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китайської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дихальної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гімнастики</a:t>
            </a:r>
            <a:r>
              <a:rPr lang="ru-RU" sz="4400" b="0" i="0" u="none" strike="noStrike" baseline="0" dirty="0" smtClean="0">
                <a:latin typeface="TimesNewRomanPSMT"/>
              </a:rPr>
              <a:t> у-шу</a:t>
            </a:r>
          </a:p>
          <a:p>
            <a:r>
              <a:rPr lang="ru-RU" sz="4400" b="0" i="0" u="none" strike="noStrike" baseline="0" dirty="0" smtClean="0">
                <a:latin typeface="TimesNewRomanPSMT"/>
              </a:rPr>
              <a:t>(</a:t>
            </a:r>
            <a:r>
              <a:rPr lang="ru-RU" sz="4400" b="0" i="0" u="none" strike="noStrike" baseline="0" dirty="0" err="1" smtClean="0">
                <a:latin typeface="TimesNewRomanPSMT"/>
              </a:rPr>
              <a:t>складається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із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повільних</a:t>
            </a:r>
            <a:r>
              <a:rPr lang="ru-RU" sz="4400" b="0" i="0" u="none" strike="noStrike" baseline="0" dirty="0" smtClean="0">
                <a:latin typeface="TimesNewRomanPSMT"/>
              </a:rPr>
              <a:t> і </a:t>
            </a:r>
            <a:r>
              <a:rPr lang="ru-RU" sz="4400" b="0" i="0" u="none" strike="noStrike" baseline="0" dirty="0" err="1" smtClean="0">
                <a:latin typeface="TimesNewRomanPSMT"/>
              </a:rPr>
              <a:t>плавних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безперервних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рухів</a:t>
            </a:r>
            <a:r>
              <a:rPr lang="ru-RU" sz="4400" b="0" i="0" u="none" strike="noStrike" baseline="0" dirty="0" smtClean="0">
                <a:latin typeface="TimesNewRomanPSMT"/>
              </a:rPr>
              <a:t>, </a:t>
            </a:r>
            <a:r>
              <a:rPr lang="ru-RU" sz="4400" b="0" i="0" u="none" strike="noStrike" baseline="0" dirty="0" err="1" smtClean="0">
                <a:latin typeface="TimesNewRomanPSMT"/>
              </a:rPr>
              <a:t>які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формують</a:t>
            </a:r>
            <a:endParaRPr lang="ru-RU" sz="4400" b="0" i="0" u="none" strike="noStrike" baseline="0" dirty="0" smtClean="0">
              <a:latin typeface="TimesNewRomanPSMT"/>
            </a:endParaRPr>
          </a:p>
          <a:p>
            <a:pPr algn="just"/>
            <a:r>
              <a:rPr lang="ru-RU" sz="4400" b="0" i="0" u="none" strike="noStrike" baseline="0" dirty="0" err="1" smtClean="0">
                <a:latin typeface="TimesNewRomanPSMT"/>
              </a:rPr>
              <a:t>правильну</a:t>
            </a:r>
            <a:r>
              <a:rPr lang="ru-RU" sz="4400" b="0" i="0" u="none" strike="noStrike" baseline="0" dirty="0" smtClean="0">
                <a:latin typeface="TimesNewRomanPSMT"/>
              </a:rPr>
              <a:t> поставу і </a:t>
            </a:r>
            <a:r>
              <a:rPr lang="ru-RU" sz="4400" b="0" i="0" u="none" strike="noStrike" baseline="0" dirty="0" err="1" smtClean="0">
                <a:latin typeface="TimesNewRomanPSMT"/>
              </a:rPr>
              <a:t>координацію</a:t>
            </a:r>
            <a:r>
              <a:rPr lang="ru-RU" sz="4400" b="0" i="0" u="none" strike="noStrike" baseline="0" dirty="0" smtClean="0">
                <a:latin typeface="TimesNewRomanPSMT"/>
              </a:rPr>
              <a:t> </a:t>
            </a:r>
            <a:r>
              <a:rPr lang="ru-RU" sz="4400" b="0" i="0" u="none" strike="noStrike" baseline="0" dirty="0" err="1" smtClean="0">
                <a:latin typeface="TimesNewRomanPSMT"/>
              </a:rPr>
              <a:t>рухів</a:t>
            </a:r>
            <a:r>
              <a:rPr lang="ru-RU" sz="4400" b="0" i="0" u="none" strike="noStrike" baseline="0" dirty="0" smtClean="0">
                <a:latin typeface="TimesNewRomanPSMT"/>
              </a:rPr>
              <a:t>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686228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57</Words>
  <Application>Microsoft Office PowerPoint</Application>
  <PresentationFormat>Широкоэкранный</PresentationFormat>
  <Paragraphs>16</Paragraphs>
  <Slides>14</Slides>
  <Notes>0</Notes>
  <HiddenSlides>0</HiddenSlides>
  <MMClips>5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 Black</vt:lpstr>
      <vt:lpstr>Corbel</vt:lpstr>
      <vt:lpstr>TimesNewRomanPSMT</vt:lpstr>
      <vt:lpstr>Базис</vt:lpstr>
      <vt:lpstr> КАФЕДРА ФІЗИЧНОГО ВИХОВАННЯ ТА СПОРТУ   </vt:lpstr>
      <vt:lpstr>Лекція № 5 «Розумне тіло»   «Body and Mind» </vt:lpstr>
      <vt:lpstr>Останнім часом великої популярності набуває напрямок фітнесу девізом якого є «mind and body», тобто «розумне тіло».</vt:lpstr>
      <vt:lpstr>Pilates (пілатес)</vt:lpstr>
      <vt:lpstr>Презентация PowerPoint</vt:lpstr>
      <vt:lpstr>Презентация PowerPoint</vt:lpstr>
      <vt:lpstr>Фітнес-йога</vt:lpstr>
      <vt:lpstr>Презентация PowerPoint</vt:lpstr>
      <vt:lpstr>Тайчі</vt:lpstr>
      <vt:lpstr>Презентация PowerPoint</vt:lpstr>
      <vt:lpstr>Стретчинг</vt:lpstr>
      <vt:lpstr>Калланетика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ФІЗИЧНОГО ВИХОВАННЯ ТА СПОРТУ</dc:title>
  <dc:creator>Учетная запись Майкрософт</dc:creator>
  <cp:lastModifiedBy>Учетная запись Майкрософт</cp:lastModifiedBy>
  <cp:revision>6</cp:revision>
  <dcterms:created xsi:type="dcterms:W3CDTF">2023-03-21T08:10:35Z</dcterms:created>
  <dcterms:modified xsi:type="dcterms:W3CDTF">2023-03-21T09:57:33Z</dcterms:modified>
</cp:coreProperties>
</file>