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57" r:id="rId6"/>
    <p:sldId id="263" r:id="rId7"/>
    <p:sldId id="262" r:id="rId8"/>
    <p:sldId id="268" r:id="rId9"/>
    <p:sldId id="267" r:id="rId10"/>
    <p:sldId id="266" r:id="rId11"/>
    <p:sldId id="269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>
        <p:scale>
          <a:sx n="100" d="100"/>
          <a:sy n="100" d="100"/>
        </p:scale>
        <p:origin x="786" y="17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2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2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7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1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0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7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B257-F08D-4B87-AC66-CE97C5CDB87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5A12D-A96F-4B8D-8DDA-B7795B30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7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Створення та запуск потоків в  </a:t>
            </a:r>
            <a:r>
              <a:rPr lang="en-US" dirty="0" smtClean="0"/>
              <a:t>java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30664" y="529188"/>
            <a:ext cx="6624736" cy="325591"/>
            <a:chOff x="179512" y="529189"/>
            <a:chExt cx="8712968" cy="37953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512" y="529189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ava.swing.JFrame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339752" y="548680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java.swing.JPanel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72000" y="548680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java.swing.JButton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804248" y="548680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java.awt.Container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Равнобедренный треугольник 7"/>
          <p:cNvSpPr/>
          <p:nvPr/>
        </p:nvSpPr>
        <p:spPr>
          <a:xfrm>
            <a:off x="2874539" y="842143"/>
            <a:ext cx="164250" cy="12354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10" name="Прямая соединительная линия 9"/>
          <p:cNvCxnSpPr>
            <a:stCxn id="8" idx="3"/>
          </p:cNvCxnSpPr>
          <p:nvPr/>
        </p:nvCxnSpPr>
        <p:spPr>
          <a:xfrm>
            <a:off x="2956664" y="965691"/>
            <a:ext cx="0" cy="37064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араллелограмм 11"/>
          <p:cNvSpPr/>
          <p:nvPr/>
        </p:nvSpPr>
        <p:spPr>
          <a:xfrm rot="2637903">
            <a:off x="3838137" y="1604082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3" name="Параллелограмм 12"/>
          <p:cNvSpPr/>
          <p:nvPr/>
        </p:nvSpPr>
        <p:spPr>
          <a:xfrm rot="2637903">
            <a:off x="3834553" y="1388474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4" name="Параллелограмм 13"/>
          <p:cNvSpPr/>
          <p:nvPr/>
        </p:nvSpPr>
        <p:spPr>
          <a:xfrm rot="2637903">
            <a:off x="3838137" y="1819690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20659" y="854779"/>
            <a:ext cx="0" cy="59246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27406" y="855407"/>
            <a:ext cx="0" cy="80744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60402" y="855407"/>
            <a:ext cx="0" cy="102305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71582" y="1447248"/>
            <a:ext cx="4490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971582" y="1878464"/>
            <a:ext cx="37888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971582" y="1662856"/>
            <a:ext cx="2255823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6" idx="3"/>
            <a:endCxn id="11" idx="1"/>
          </p:cNvCxnSpPr>
          <p:nvPr/>
        </p:nvCxnSpPr>
        <p:spPr>
          <a:xfrm flipV="1">
            <a:off x="1668639" y="1662857"/>
            <a:ext cx="567641" cy="23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36280" y="1359004"/>
            <a:ext cx="1573907" cy="607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BounceFrame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17663" y="2713285"/>
            <a:ext cx="1087888" cy="425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Bounce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47679" y="546537"/>
            <a:ext cx="1433807" cy="1422535"/>
            <a:chOff x="110681" y="546537"/>
            <a:chExt cx="1433807" cy="142253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23529" y="1361367"/>
              <a:ext cx="1008112" cy="6077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BallThread</a:t>
              </a:r>
              <a:endParaRPr lang="ru-RU" sz="13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745460" y="867175"/>
              <a:ext cx="164250" cy="123548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/>
            </a:p>
          </p:txBody>
        </p:sp>
        <p:cxnSp>
          <p:nvCxnSpPr>
            <p:cNvPr id="43" name="Прямая соединительная линия 42"/>
            <p:cNvCxnSpPr>
              <a:stCxn id="42" idx="3"/>
            </p:cNvCxnSpPr>
            <p:nvPr/>
          </p:nvCxnSpPr>
          <p:spPr>
            <a:xfrm>
              <a:off x="827585" y="990723"/>
              <a:ext cx="0" cy="37064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110681" y="546537"/>
              <a:ext cx="1433807" cy="3088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ava.lang.Thread</a:t>
              </a:r>
              <a:endParaRPr lang="ru-RU" sz="13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8" name="Прямая со стрелкой 47"/>
          <p:cNvCxnSpPr/>
          <p:nvPr/>
        </p:nvCxnSpPr>
        <p:spPr>
          <a:xfrm flipV="1">
            <a:off x="2411760" y="1975234"/>
            <a:ext cx="0" cy="73805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Параллелограмм 52"/>
          <p:cNvSpPr/>
          <p:nvPr/>
        </p:nvSpPr>
        <p:spPr>
          <a:xfrm rot="2637903">
            <a:off x="2989811" y="2009278"/>
            <a:ext cx="111497" cy="111581"/>
          </a:xfrm>
          <a:prstGeom prst="parallelogram">
            <a:avLst>
              <a:gd name="adj" fmla="val 14841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045560" y="2141792"/>
            <a:ext cx="0" cy="57149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854701" y="2713284"/>
            <a:ext cx="1069762" cy="425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BallCanvas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319864" y="3177022"/>
            <a:ext cx="111497" cy="430883"/>
            <a:chOff x="3673010" y="2900106"/>
            <a:chExt cx="111497" cy="430883"/>
          </a:xfrm>
        </p:grpSpPr>
        <p:sp>
          <p:nvSpPr>
            <p:cNvPr id="58" name="Параллелограмм 57"/>
            <p:cNvSpPr/>
            <p:nvPr/>
          </p:nvSpPr>
          <p:spPr>
            <a:xfrm rot="2637903">
              <a:off x="3673010" y="2900106"/>
              <a:ext cx="111497" cy="111581"/>
            </a:xfrm>
            <a:prstGeom prst="parallelogram">
              <a:avLst>
                <a:gd name="adj" fmla="val 14841"/>
              </a:avLst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728758" y="3034755"/>
              <a:ext cx="0" cy="29623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2505551" y="3578468"/>
            <a:ext cx="1213727" cy="425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Ball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2699792" y="1955811"/>
            <a:ext cx="0" cy="162265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986186" y="2458269"/>
            <a:ext cx="1230793" cy="30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java.awt.Color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69110" y="2242311"/>
            <a:ext cx="1193764" cy="30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BorderLayout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572270" y="2035389"/>
            <a:ext cx="2376264" cy="30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java.awt.event.ActionListener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287607" y="1980608"/>
            <a:ext cx="0" cy="56265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287607" y="2543265"/>
            <a:ext cx="69219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3445322" y="1955811"/>
            <a:ext cx="9148" cy="44093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69" idx="1"/>
          </p:cNvCxnSpPr>
          <p:nvPr/>
        </p:nvCxnSpPr>
        <p:spPr>
          <a:xfrm flipH="1">
            <a:off x="3454470" y="2396746"/>
            <a:ext cx="181464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3633706" y="1975234"/>
            <a:ext cx="0" cy="16655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3633706" y="2143927"/>
            <a:ext cx="2938564" cy="587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9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30664" y="529188"/>
            <a:ext cx="6624736" cy="325591"/>
            <a:chOff x="179512" y="529189"/>
            <a:chExt cx="8712968" cy="37953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512" y="529189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ava.swing.JFrame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339752" y="548680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java.swing.JPanel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72000" y="548680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java.swing.JButton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804248" y="548680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java.awt.Container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Равнобедренный треугольник 7"/>
          <p:cNvSpPr/>
          <p:nvPr/>
        </p:nvSpPr>
        <p:spPr>
          <a:xfrm>
            <a:off x="2874539" y="842143"/>
            <a:ext cx="164250" cy="12354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10" name="Прямая соединительная линия 9"/>
          <p:cNvCxnSpPr>
            <a:stCxn id="8" idx="3"/>
          </p:cNvCxnSpPr>
          <p:nvPr/>
        </p:nvCxnSpPr>
        <p:spPr>
          <a:xfrm>
            <a:off x="2956664" y="965691"/>
            <a:ext cx="0" cy="37064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араллелограмм 11"/>
          <p:cNvSpPr/>
          <p:nvPr/>
        </p:nvSpPr>
        <p:spPr>
          <a:xfrm rot="2637903">
            <a:off x="3838137" y="1604082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3" name="Параллелограмм 12"/>
          <p:cNvSpPr/>
          <p:nvPr/>
        </p:nvSpPr>
        <p:spPr>
          <a:xfrm rot="2637903">
            <a:off x="3834553" y="1388474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4" name="Параллелограмм 13"/>
          <p:cNvSpPr/>
          <p:nvPr/>
        </p:nvSpPr>
        <p:spPr>
          <a:xfrm rot="2637903">
            <a:off x="3838137" y="1819690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20659" y="854779"/>
            <a:ext cx="0" cy="59246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27406" y="855407"/>
            <a:ext cx="0" cy="80744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60402" y="855407"/>
            <a:ext cx="0" cy="102305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71582" y="1447248"/>
            <a:ext cx="4490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971582" y="1878464"/>
            <a:ext cx="37888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971582" y="1662856"/>
            <a:ext cx="2255823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6" idx="3"/>
            <a:endCxn id="11" idx="1"/>
          </p:cNvCxnSpPr>
          <p:nvPr/>
        </p:nvCxnSpPr>
        <p:spPr>
          <a:xfrm flipV="1">
            <a:off x="1668639" y="1662857"/>
            <a:ext cx="567641" cy="23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36280" y="1359004"/>
            <a:ext cx="1573907" cy="607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BounceFrame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17663" y="2713285"/>
            <a:ext cx="1087888" cy="425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Bounce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47679" y="546537"/>
            <a:ext cx="1433807" cy="1422535"/>
            <a:chOff x="110681" y="546537"/>
            <a:chExt cx="1433807" cy="142253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23529" y="1361367"/>
              <a:ext cx="1008112" cy="6077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BallThread</a:t>
              </a:r>
              <a:endParaRPr lang="ru-RU" sz="13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745460" y="867175"/>
              <a:ext cx="164250" cy="123548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/>
            </a:p>
          </p:txBody>
        </p:sp>
        <p:cxnSp>
          <p:nvCxnSpPr>
            <p:cNvPr id="43" name="Прямая соединительная линия 42"/>
            <p:cNvCxnSpPr>
              <a:stCxn id="42" idx="3"/>
            </p:cNvCxnSpPr>
            <p:nvPr/>
          </p:nvCxnSpPr>
          <p:spPr>
            <a:xfrm>
              <a:off x="827585" y="990723"/>
              <a:ext cx="0" cy="37064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110681" y="546537"/>
              <a:ext cx="1433807" cy="3088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ava.lang.Thread</a:t>
              </a:r>
              <a:endParaRPr lang="ru-RU" sz="13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8" name="Прямая со стрелкой 47"/>
          <p:cNvCxnSpPr/>
          <p:nvPr/>
        </p:nvCxnSpPr>
        <p:spPr>
          <a:xfrm flipV="1">
            <a:off x="2411760" y="1975234"/>
            <a:ext cx="0" cy="73805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Параллелограмм 52"/>
          <p:cNvSpPr/>
          <p:nvPr/>
        </p:nvSpPr>
        <p:spPr>
          <a:xfrm rot="2637903">
            <a:off x="2989811" y="2009278"/>
            <a:ext cx="111497" cy="111581"/>
          </a:xfrm>
          <a:prstGeom prst="parallelogram">
            <a:avLst>
              <a:gd name="adj" fmla="val 14841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045560" y="2141792"/>
            <a:ext cx="0" cy="57149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854701" y="2713284"/>
            <a:ext cx="1069762" cy="425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BallCanvas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319864" y="3177022"/>
            <a:ext cx="111497" cy="430883"/>
            <a:chOff x="3673010" y="2900106"/>
            <a:chExt cx="111497" cy="430883"/>
          </a:xfrm>
        </p:grpSpPr>
        <p:sp>
          <p:nvSpPr>
            <p:cNvPr id="58" name="Параллелограмм 57"/>
            <p:cNvSpPr/>
            <p:nvPr/>
          </p:nvSpPr>
          <p:spPr>
            <a:xfrm rot="2637903">
              <a:off x="3673010" y="2900106"/>
              <a:ext cx="111497" cy="111581"/>
            </a:xfrm>
            <a:prstGeom prst="parallelogram">
              <a:avLst>
                <a:gd name="adj" fmla="val 14841"/>
              </a:avLst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728758" y="3034755"/>
              <a:ext cx="0" cy="29623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2505551" y="3578468"/>
            <a:ext cx="1213727" cy="425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Ball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986186" y="2458269"/>
            <a:ext cx="1230793" cy="2550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java.awt.Color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82735" y="2261936"/>
            <a:ext cx="1875419" cy="196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java.awt.BorderLayout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572270" y="1986210"/>
            <a:ext cx="2376264" cy="2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java.awt.event.ActionListener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287607" y="1980608"/>
            <a:ext cx="0" cy="56265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287607" y="2543265"/>
            <a:ext cx="69219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3445322" y="1955812"/>
            <a:ext cx="11143" cy="40429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69" idx="1"/>
          </p:cNvCxnSpPr>
          <p:nvPr/>
        </p:nvCxnSpPr>
        <p:spPr>
          <a:xfrm flipH="1">
            <a:off x="3445322" y="2360103"/>
            <a:ext cx="1837413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3633706" y="1975234"/>
            <a:ext cx="0" cy="16655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3633706" y="2143927"/>
            <a:ext cx="293856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541056" y="4582016"/>
            <a:ext cx="1727251" cy="30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java.awt.Graphics2D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64340" y="4149380"/>
            <a:ext cx="2099364" cy="30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java.awt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geom.Ellipse2D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17663" y="4450496"/>
            <a:ext cx="1474171" cy="30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java.util.Random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61790" y="3636976"/>
            <a:ext cx="1727251" cy="30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java.awt.Component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араллелограмм 55"/>
          <p:cNvSpPr/>
          <p:nvPr/>
        </p:nvSpPr>
        <p:spPr>
          <a:xfrm rot="2637903">
            <a:off x="3756175" y="3732637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>
            <a:off x="3893204" y="3791411"/>
            <a:ext cx="4490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2699792" y="4009561"/>
            <a:ext cx="0" cy="44093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3158074" y="4014557"/>
            <a:ext cx="0" cy="7218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3456465" y="4004356"/>
            <a:ext cx="0" cy="29519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3456465" y="4284554"/>
            <a:ext cx="181464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0" idx="1"/>
          </p:cNvCxnSpPr>
          <p:nvPr/>
        </p:nvCxnSpPr>
        <p:spPr>
          <a:xfrm flipH="1">
            <a:off x="3158074" y="4736451"/>
            <a:ext cx="382982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2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 r="87588" b="21520"/>
          <a:stretch/>
        </p:blipFill>
        <p:spPr bwMode="auto">
          <a:xfrm>
            <a:off x="827584" y="198878"/>
            <a:ext cx="1897365" cy="596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13462" r="52568" b="9606"/>
          <a:stretch/>
        </p:blipFill>
        <p:spPr bwMode="auto">
          <a:xfrm>
            <a:off x="2241425" y="980728"/>
            <a:ext cx="37953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 </a:t>
            </a:r>
            <a:r>
              <a:rPr lang="en-US" dirty="0" smtClean="0"/>
              <a:t>Ball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 </a:t>
            </a:r>
            <a:r>
              <a:rPr lang="en-US" dirty="0" err="1" smtClean="0"/>
              <a:t>BallCanvas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21881" r="59226" b="21980"/>
          <a:stretch/>
        </p:blipFill>
        <p:spPr bwMode="auto">
          <a:xfrm>
            <a:off x="2123728" y="980728"/>
            <a:ext cx="4162425" cy="540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3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22178" r="41607" b="27228"/>
          <a:stretch/>
        </p:blipFill>
        <p:spPr bwMode="auto">
          <a:xfrm>
            <a:off x="1187623" y="908720"/>
            <a:ext cx="736595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 </a:t>
            </a:r>
            <a:r>
              <a:rPr lang="en-US" dirty="0" err="1" smtClean="0"/>
              <a:t>BallThread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1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 </a:t>
            </a:r>
            <a:r>
              <a:rPr lang="en-US" dirty="0" err="1" smtClean="0"/>
              <a:t>BounceFrame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3465" r="41578" b="34231"/>
          <a:stretch/>
        </p:blipFill>
        <p:spPr bwMode="auto">
          <a:xfrm>
            <a:off x="672877" y="908720"/>
            <a:ext cx="733858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9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 </a:t>
            </a:r>
            <a:r>
              <a:rPr lang="en-US" dirty="0" err="1" smtClean="0"/>
              <a:t>BounceFrame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18119" r="48870" b="33663"/>
          <a:stretch/>
        </p:blipFill>
        <p:spPr bwMode="auto">
          <a:xfrm>
            <a:off x="1331640" y="1412776"/>
            <a:ext cx="5810251" cy="463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4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 </a:t>
            </a:r>
            <a:r>
              <a:rPr lang="en-US" dirty="0" smtClean="0"/>
              <a:t>Bounce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22079" r="45595" b="37723"/>
          <a:stretch/>
        </p:blipFill>
        <p:spPr bwMode="auto">
          <a:xfrm>
            <a:off x="755575" y="1700808"/>
            <a:ext cx="710857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9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Багатопоточн</a:t>
            </a:r>
            <a:r>
              <a:rPr lang="uk-UA" dirty="0" err="1" smtClean="0"/>
              <a:t>ість</a:t>
            </a:r>
            <a:r>
              <a:rPr lang="uk-UA" dirty="0"/>
              <a:t>!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61980" r="72619" b="5842"/>
          <a:stretch/>
        </p:blipFill>
        <p:spPr bwMode="auto">
          <a:xfrm>
            <a:off x="4644008" y="1669999"/>
            <a:ext cx="3369567" cy="450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62080" r="72952" b="2474"/>
          <a:stretch/>
        </p:blipFill>
        <p:spPr bwMode="auto">
          <a:xfrm>
            <a:off x="539552" y="1663500"/>
            <a:ext cx="3060898" cy="461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2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62125"/>
            <a:ext cx="4286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потоків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Створений (</a:t>
            </a:r>
            <a:r>
              <a:rPr lang="en-US" dirty="0" smtClean="0"/>
              <a:t>new)</a:t>
            </a:r>
            <a:endParaRPr lang="uk-UA" dirty="0" smtClean="0"/>
          </a:p>
          <a:p>
            <a:r>
              <a:rPr lang="uk-UA" dirty="0" smtClean="0"/>
              <a:t>Запущений</a:t>
            </a:r>
            <a:r>
              <a:rPr lang="en-US" dirty="0" smtClean="0"/>
              <a:t> (runnable)</a:t>
            </a:r>
            <a:endParaRPr lang="uk-UA" dirty="0" smtClean="0"/>
          </a:p>
          <a:p>
            <a:r>
              <a:rPr lang="uk-UA" dirty="0" smtClean="0"/>
              <a:t>Блокований</a:t>
            </a:r>
            <a:r>
              <a:rPr lang="en-US" dirty="0" smtClean="0"/>
              <a:t> (blocked)</a:t>
            </a:r>
            <a:endParaRPr lang="uk-UA" dirty="0" smtClean="0"/>
          </a:p>
          <a:p>
            <a:r>
              <a:rPr lang="uk-UA" dirty="0" smtClean="0"/>
              <a:t>Зупинений</a:t>
            </a:r>
            <a:r>
              <a:rPr lang="en-US" dirty="0" smtClean="0"/>
              <a:t> (dead)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1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Квантування часу в системі з одним процесором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0" t="24293" r="20895" b="14042"/>
          <a:stretch/>
        </p:blipFill>
        <p:spPr bwMode="auto">
          <a:xfrm>
            <a:off x="2686050" y="1781175"/>
            <a:ext cx="48577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286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62125"/>
            <a:ext cx="4286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0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24928" r="22831" b="37602"/>
          <a:stretch/>
        </p:blipFill>
        <p:spPr bwMode="auto">
          <a:xfrm>
            <a:off x="2051720" y="1484784"/>
            <a:ext cx="48909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управління потоком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9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6480720" cy="619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>
            <a:off x="2048358" y="1247926"/>
            <a:ext cx="4432728" cy="3262542"/>
            <a:chOff x="2048358" y="1247926"/>
            <a:chExt cx="4432728" cy="326254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048358" y="2724981"/>
              <a:ext cx="1923692" cy="5889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latin typeface="Arial" pitchFamily="34" charset="0"/>
                  <a:cs typeface="Arial" pitchFamily="34" charset="0"/>
                </a:rPr>
                <a:t>Bounce</a:t>
              </a:r>
              <a:endParaRPr lang="ru-RU" sz="13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 flipV="1">
              <a:off x="3822378" y="2100142"/>
              <a:ext cx="0" cy="624839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Группа 61"/>
            <p:cNvGrpSpPr/>
            <p:nvPr/>
          </p:nvGrpSpPr>
          <p:grpSpPr>
            <a:xfrm>
              <a:off x="5390283" y="2119047"/>
              <a:ext cx="197158" cy="592938"/>
              <a:chOff x="3066057" y="1998301"/>
              <a:chExt cx="111497" cy="428748"/>
            </a:xfrm>
          </p:grpSpPr>
          <p:sp>
            <p:nvSpPr>
              <p:cNvPr id="53" name="Параллелограмм 52"/>
              <p:cNvSpPr/>
              <p:nvPr/>
            </p:nvSpPr>
            <p:spPr>
              <a:xfrm rot="2637903">
                <a:off x="3066057" y="1998301"/>
                <a:ext cx="111497" cy="111581"/>
              </a:xfrm>
              <a:prstGeom prst="parallelogram">
                <a:avLst>
                  <a:gd name="adj" fmla="val 14841"/>
                </a:avLst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00"/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121806" y="2130815"/>
                <a:ext cx="0" cy="29623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Прямоугольник 56"/>
            <p:cNvSpPr/>
            <p:nvPr/>
          </p:nvSpPr>
          <p:spPr>
            <a:xfrm>
              <a:off x="4589446" y="2724980"/>
              <a:ext cx="1891640" cy="5889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BallCanvas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5411985" y="3366307"/>
              <a:ext cx="197158" cy="595890"/>
              <a:chOff x="3673010" y="2900106"/>
              <a:chExt cx="111497" cy="430883"/>
            </a:xfrm>
          </p:grpSpPr>
          <p:sp>
            <p:nvSpPr>
              <p:cNvPr id="58" name="Параллелограмм 57"/>
              <p:cNvSpPr/>
              <p:nvPr/>
            </p:nvSpPr>
            <p:spPr>
              <a:xfrm rot="2637903">
                <a:off x="3673010" y="2900106"/>
                <a:ext cx="111497" cy="111581"/>
              </a:xfrm>
              <a:prstGeom prst="parallelogram">
                <a:avLst>
                  <a:gd name="adj" fmla="val 14841"/>
                </a:avLst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00"/>
              </a:p>
            </p:txBody>
          </p: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3728758" y="3034755"/>
                <a:ext cx="0" cy="29623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Прямоугольник 59"/>
            <p:cNvSpPr/>
            <p:nvPr/>
          </p:nvSpPr>
          <p:spPr>
            <a:xfrm>
              <a:off x="3972050" y="3921487"/>
              <a:ext cx="2146211" cy="5889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Ball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 flipV="1">
              <a:off x="4331699" y="2073281"/>
              <a:ext cx="0" cy="1848206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3512080" y="1247926"/>
              <a:ext cx="2783111" cy="8404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BounceFrame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21586" y="1301332"/>
            <a:ext cx="5142702" cy="3927868"/>
            <a:chOff x="2021586" y="1301332"/>
            <a:chExt cx="3467636" cy="3171583"/>
          </a:xfrm>
        </p:grpSpPr>
        <p:cxnSp>
          <p:nvCxnSpPr>
            <p:cNvPr id="38" name="Прямая со стрелкой 37"/>
            <p:cNvCxnSpPr>
              <a:stCxn id="36" idx="3"/>
              <a:endCxn id="11" idx="1"/>
            </p:cNvCxnSpPr>
            <p:nvPr/>
          </p:nvCxnSpPr>
          <p:spPr>
            <a:xfrm flipV="1">
              <a:off x="3242546" y="2417652"/>
              <a:ext cx="567641" cy="236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3810187" y="2113799"/>
              <a:ext cx="1573907" cy="6077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BounceFrame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982422" y="3181845"/>
              <a:ext cx="1087888" cy="4258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latin typeface="Arial" pitchFamily="34" charset="0"/>
                  <a:cs typeface="Arial" pitchFamily="34" charset="0"/>
                </a:rPr>
                <a:t>Bounce</a:t>
              </a:r>
              <a:endParaRPr lang="ru-RU" sz="13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2021586" y="1301332"/>
              <a:ext cx="1433807" cy="1422535"/>
              <a:chOff x="110681" y="546537"/>
              <a:chExt cx="1433807" cy="1422535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323529" y="1361367"/>
                <a:ext cx="1008112" cy="60770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 err="1" smtClean="0">
                    <a:latin typeface="Arial" pitchFamily="34" charset="0"/>
                    <a:cs typeface="Arial" pitchFamily="34" charset="0"/>
                  </a:rPr>
                  <a:t>BallThread</a:t>
                </a:r>
                <a:endParaRPr lang="ru-RU" sz="13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Равнобедренный треугольник 41"/>
              <p:cNvSpPr/>
              <p:nvPr/>
            </p:nvSpPr>
            <p:spPr>
              <a:xfrm>
                <a:off x="745460" y="867175"/>
                <a:ext cx="164250" cy="12354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00"/>
              </a:p>
            </p:txBody>
          </p:sp>
          <p:cxnSp>
            <p:nvCxnSpPr>
              <p:cNvPr id="43" name="Прямая соединительная линия 42"/>
              <p:cNvCxnSpPr>
                <a:stCxn id="42" idx="3"/>
              </p:cNvCxnSpPr>
              <p:nvPr/>
            </p:nvCxnSpPr>
            <p:spPr>
              <a:xfrm>
                <a:off x="827585" y="990723"/>
                <a:ext cx="0" cy="37064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Прямоугольник 43"/>
              <p:cNvSpPr/>
              <p:nvPr/>
            </p:nvSpPr>
            <p:spPr>
              <a:xfrm>
                <a:off x="110681" y="546537"/>
                <a:ext cx="1433807" cy="3088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 err="1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300" dirty="0" err="1" smtClean="0">
                    <a:latin typeface="Arial" pitchFamily="34" charset="0"/>
                    <a:cs typeface="Arial" pitchFamily="34" charset="0"/>
                  </a:rPr>
                  <a:t>ava.lang.Thread</a:t>
                </a:r>
                <a:endParaRPr lang="ru-RU" sz="13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8" name="Прямая со стрелкой 47"/>
            <p:cNvCxnSpPr/>
            <p:nvPr/>
          </p:nvCxnSpPr>
          <p:spPr>
            <a:xfrm flipV="1">
              <a:off x="3985667" y="2730029"/>
              <a:ext cx="0" cy="451816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Группа 61"/>
            <p:cNvGrpSpPr/>
            <p:nvPr/>
          </p:nvGrpSpPr>
          <p:grpSpPr>
            <a:xfrm>
              <a:off x="4872350" y="2743699"/>
              <a:ext cx="111497" cy="428748"/>
              <a:chOff x="3066057" y="1998301"/>
              <a:chExt cx="111497" cy="428748"/>
            </a:xfrm>
          </p:grpSpPr>
          <p:sp>
            <p:nvSpPr>
              <p:cNvPr id="53" name="Параллелограмм 52"/>
              <p:cNvSpPr/>
              <p:nvPr/>
            </p:nvSpPr>
            <p:spPr>
              <a:xfrm rot="2637903">
                <a:off x="3066057" y="1998301"/>
                <a:ext cx="111497" cy="111581"/>
              </a:xfrm>
              <a:prstGeom prst="parallelogram">
                <a:avLst>
                  <a:gd name="adj" fmla="val 14841"/>
                </a:avLst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00"/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121806" y="2130815"/>
                <a:ext cx="0" cy="29623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Прямоугольник 56"/>
            <p:cNvSpPr/>
            <p:nvPr/>
          </p:nvSpPr>
          <p:spPr>
            <a:xfrm>
              <a:off x="4419460" y="3181844"/>
              <a:ext cx="1069762" cy="425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BallCanvas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884623" y="3645582"/>
              <a:ext cx="111497" cy="430883"/>
              <a:chOff x="3673010" y="2900106"/>
              <a:chExt cx="111497" cy="430883"/>
            </a:xfrm>
          </p:grpSpPr>
          <p:sp>
            <p:nvSpPr>
              <p:cNvPr id="58" name="Параллелограмм 57"/>
              <p:cNvSpPr/>
              <p:nvPr/>
            </p:nvSpPr>
            <p:spPr>
              <a:xfrm rot="2637903">
                <a:off x="3673010" y="2900106"/>
                <a:ext cx="111497" cy="111581"/>
              </a:xfrm>
              <a:prstGeom prst="parallelogram">
                <a:avLst>
                  <a:gd name="adj" fmla="val 14841"/>
                </a:avLst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00"/>
              </a:p>
            </p:txBody>
          </p: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3728758" y="3034755"/>
                <a:ext cx="0" cy="29623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Прямоугольник 59"/>
            <p:cNvSpPr/>
            <p:nvPr/>
          </p:nvSpPr>
          <p:spPr>
            <a:xfrm>
              <a:off x="4070310" y="4047028"/>
              <a:ext cx="1213727" cy="425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latin typeface="Arial" pitchFamily="34" charset="0"/>
                  <a:cs typeface="Arial" pitchFamily="34" charset="0"/>
                </a:rPr>
                <a:t>Ball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 flipV="1">
              <a:off x="4273699" y="2710606"/>
              <a:ext cx="0" cy="133642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95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30664" y="1674465"/>
            <a:ext cx="6624736" cy="325591"/>
            <a:chOff x="179512" y="529189"/>
            <a:chExt cx="8712968" cy="37953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512" y="529189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ava.swing.JFrame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339752" y="548680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java.swing.JPanel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72000" y="548680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java.swing.JButton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804248" y="548680"/>
              <a:ext cx="2088232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java.awt.Container</a:t>
              </a: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Равнобедренный треугольник 7"/>
          <p:cNvSpPr/>
          <p:nvPr/>
        </p:nvSpPr>
        <p:spPr>
          <a:xfrm>
            <a:off x="2874539" y="1987420"/>
            <a:ext cx="164250" cy="12354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10" name="Прямая соединительная линия 9"/>
          <p:cNvCxnSpPr>
            <a:stCxn id="8" idx="3"/>
          </p:cNvCxnSpPr>
          <p:nvPr/>
        </p:nvCxnSpPr>
        <p:spPr>
          <a:xfrm>
            <a:off x="2956664" y="2110968"/>
            <a:ext cx="0" cy="37064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араллелограмм 11"/>
          <p:cNvSpPr/>
          <p:nvPr/>
        </p:nvSpPr>
        <p:spPr>
          <a:xfrm rot="2637903">
            <a:off x="3838137" y="2749359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3" name="Параллелограмм 12"/>
          <p:cNvSpPr/>
          <p:nvPr/>
        </p:nvSpPr>
        <p:spPr>
          <a:xfrm rot="2637903">
            <a:off x="3834553" y="2533751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4" name="Параллелограмм 13"/>
          <p:cNvSpPr/>
          <p:nvPr/>
        </p:nvSpPr>
        <p:spPr>
          <a:xfrm rot="2637903">
            <a:off x="3838137" y="2964967"/>
            <a:ext cx="117302" cy="117548"/>
          </a:xfrm>
          <a:prstGeom prst="parallelogram">
            <a:avLst>
              <a:gd name="adj" fmla="val 148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20659" y="2000056"/>
            <a:ext cx="0" cy="59246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27406" y="2000684"/>
            <a:ext cx="0" cy="80744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60402" y="2000684"/>
            <a:ext cx="0" cy="102305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71582" y="2592525"/>
            <a:ext cx="4490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971582" y="3023741"/>
            <a:ext cx="37888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971582" y="2808133"/>
            <a:ext cx="2255823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6" idx="3"/>
            <a:endCxn id="11" idx="1"/>
          </p:cNvCxnSpPr>
          <p:nvPr/>
        </p:nvCxnSpPr>
        <p:spPr>
          <a:xfrm flipV="1">
            <a:off x="1668639" y="2808134"/>
            <a:ext cx="567641" cy="23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36280" y="2504281"/>
            <a:ext cx="1573907" cy="607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BounceFrame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8515" y="3572327"/>
            <a:ext cx="1087888" cy="425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Bounce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47679" y="1691814"/>
            <a:ext cx="1433807" cy="1422535"/>
            <a:chOff x="110681" y="546537"/>
            <a:chExt cx="1433807" cy="142253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23529" y="1361367"/>
              <a:ext cx="1008112" cy="6077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BallThread</a:t>
              </a:r>
              <a:endParaRPr lang="ru-RU" sz="13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745460" y="867175"/>
              <a:ext cx="164250" cy="123548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/>
            </a:p>
          </p:txBody>
        </p:sp>
        <p:cxnSp>
          <p:nvCxnSpPr>
            <p:cNvPr id="43" name="Прямая соединительная линия 42"/>
            <p:cNvCxnSpPr>
              <a:stCxn id="42" idx="3"/>
            </p:cNvCxnSpPr>
            <p:nvPr/>
          </p:nvCxnSpPr>
          <p:spPr>
            <a:xfrm>
              <a:off x="827585" y="990723"/>
              <a:ext cx="0" cy="37064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110681" y="546537"/>
              <a:ext cx="1433807" cy="3088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err="1"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1300" dirty="0" err="1" smtClean="0">
                  <a:latin typeface="Arial" pitchFamily="34" charset="0"/>
                  <a:cs typeface="Arial" pitchFamily="34" charset="0"/>
                </a:rPr>
                <a:t>ava.lang.Thread</a:t>
              </a:r>
              <a:endParaRPr lang="ru-RU" sz="13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8" name="Прямая со стрелкой 47"/>
          <p:cNvCxnSpPr/>
          <p:nvPr/>
        </p:nvCxnSpPr>
        <p:spPr>
          <a:xfrm flipV="1">
            <a:off x="2411760" y="3120511"/>
            <a:ext cx="0" cy="45181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3298443" y="3134181"/>
            <a:ext cx="111497" cy="428748"/>
            <a:chOff x="3066057" y="1998301"/>
            <a:chExt cx="111497" cy="428748"/>
          </a:xfrm>
        </p:grpSpPr>
        <p:sp>
          <p:nvSpPr>
            <p:cNvPr id="53" name="Параллелограмм 52"/>
            <p:cNvSpPr/>
            <p:nvPr/>
          </p:nvSpPr>
          <p:spPr>
            <a:xfrm rot="2637903">
              <a:off x="3066057" y="1998301"/>
              <a:ext cx="111497" cy="111581"/>
            </a:xfrm>
            <a:prstGeom prst="parallelogram">
              <a:avLst>
                <a:gd name="adj" fmla="val 14841"/>
              </a:avLst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121806" y="2130815"/>
              <a:ext cx="0" cy="29623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/>
          <p:cNvSpPr/>
          <p:nvPr/>
        </p:nvSpPr>
        <p:spPr>
          <a:xfrm>
            <a:off x="2845553" y="3572326"/>
            <a:ext cx="1069762" cy="425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BallCanvas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310716" y="4036064"/>
            <a:ext cx="111497" cy="430883"/>
            <a:chOff x="3673010" y="2900106"/>
            <a:chExt cx="111497" cy="430883"/>
          </a:xfrm>
        </p:grpSpPr>
        <p:sp>
          <p:nvSpPr>
            <p:cNvPr id="58" name="Параллелограмм 57"/>
            <p:cNvSpPr/>
            <p:nvPr/>
          </p:nvSpPr>
          <p:spPr>
            <a:xfrm rot="2637903">
              <a:off x="3673010" y="2900106"/>
              <a:ext cx="111497" cy="111581"/>
            </a:xfrm>
            <a:prstGeom prst="parallelogram">
              <a:avLst>
                <a:gd name="adj" fmla="val 14841"/>
              </a:avLst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728758" y="3034755"/>
              <a:ext cx="0" cy="29623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2496403" y="4437510"/>
            <a:ext cx="1213727" cy="425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Ball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2699792" y="3101088"/>
            <a:ext cx="0" cy="133642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4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101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Створення та запуск потоків в  java</vt:lpstr>
      <vt:lpstr>Презентация PowerPoint</vt:lpstr>
      <vt:lpstr>Презентация PowerPoint</vt:lpstr>
      <vt:lpstr>Презентация PowerPoint</vt:lpstr>
      <vt:lpstr>Схема управління потоком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 Ball</vt:lpstr>
      <vt:lpstr>Клас BallCanvas</vt:lpstr>
      <vt:lpstr>Клас BallThread</vt:lpstr>
      <vt:lpstr>Клас BounceFrame</vt:lpstr>
      <vt:lpstr>Клас BounceFrame</vt:lpstr>
      <vt:lpstr>Клас Bounce</vt:lpstr>
      <vt:lpstr>Багатопоточність!</vt:lpstr>
      <vt:lpstr>Властивості потоків</vt:lpstr>
      <vt:lpstr>Квантування часу в системі з одним процесором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та запуск потоків в  java</dc:title>
  <dc:creator>Саша</dc:creator>
  <cp:lastModifiedBy>Інна</cp:lastModifiedBy>
  <cp:revision>21</cp:revision>
  <dcterms:created xsi:type="dcterms:W3CDTF">2015-09-17T05:15:31Z</dcterms:created>
  <dcterms:modified xsi:type="dcterms:W3CDTF">2015-09-17T13:18:42Z</dcterms:modified>
</cp:coreProperties>
</file>