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257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29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444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50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216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671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384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818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958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12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339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DA91-D8B5-4F3A-B475-1EE268722AF5}" type="datetimeFigureOut">
              <a:rPr lang="uk-UA" smtClean="0"/>
              <a:t>21.09.2015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E36C-A74E-4442-A460-2F32E45D98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925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Самостійна робота </a:t>
            </a:r>
            <a:r>
              <a:rPr lang="uk-UA" smtClean="0"/>
              <a:t>до лекції 2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tx1"/>
                </a:solidFill>
              </a:rPr>
              <a:t>Алгоритм </a:t>
            </a:r>
            <a:r>
              <a:rPr lang="uk-UA" sz="4000" dirty="0" err="1" smtClean="0">
                <a:solidFill>
                  <a:schemeClr val="tx1"/>
                </a:solidFill>
              </a:rPr>
              <a:t>Кеннона</a:t>
            </a:r>
            <a:endParaRPr lang="uk-U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7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Алгоритм </a:t>
            </a:r>
            <a:r>
              <a:rPr lang="uk-UA" dirty="0" err="1" smtClean="0"/>
              <a:t>Кеннона</a:t>
            </a:r>
            <a:endParaRPr lang="uk-UA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9" t="16890" r="12407" b="27108"/>
          <a:stretch/>
        </p:blipFill>
        <p:spPr bwMode="auto">
          <a:xfrm>
            <a:off x="1043608" y="1206046"/>
            <a:ext cx="7499891" cy="346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9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4" t="24963" r="13946" b="20549"/>
          <a:stretch/>
        </p:blipFill>
        <p:spPr bwMode="auto">
          <a:xfrm>
            <a:off x="366250" y="1700808"/>
            <a:ext cx="8027123" cy="332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6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0" t="24207" r="20242" b="34675"/>
          <a:stretch/>
        </p:blipFill>
        <p:spPr bwMode="auto">
          <a:xfrm>
            <a:off x="251520" y="1268760"/>
            <a:ext cx="8449937" cy="319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4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Самостійна робота до лекції 2</vt:lpstr>
      <vt:lpstr>Алгоритм Кеннона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Самостійна робота до лекції 2</dc:title>
  <dc:creator>Інна</dc:creator>
  <cp:lastModifiedBy>Інна</cp:lastModifiedBy>
  <cp:revision>1</cp:revision>
  <dcterms:created xsi:type="dcterms:W3CDTF">2015-09-21T12:13:44Z</dcterms:created>
  <dcterms:modified xsi:type="dcterms:W3CDTF">2015-09-21T12:20:06Z</dcterms:modified>
</cp:coreProperties>
</file>