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59" r:id="rId7"/>
    <p:sldId id="258" r:id="rId8"/>
    <p:sldId id="260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133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66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80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628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88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95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467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91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34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145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0494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485168-AE68-4DA3-B418-0290DAD98B0C}" type="datetimeFigureOut">
              <a:rPr lang="uk-UA" smtClean="0">
                <a:solidFill>
                  <a:srgbClr val="696464"/>
                </a:solidFill>
              </a:rPr>
              <a:pPr/>
              <a:t>02.03.2016</a:t>
            </a:fld>
            <a:endParaRPr lang="uk-UA">
              <a:solidFill>
                <a:srgbClr val="696464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696464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107359-ABF2-410C-99D8-F6D9924F6DA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10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Моделювання</a:t>
            </a:r>
            <a:r>
              <a:rPr lang="ru-RU" dirty="0" smtClean="0"/>
              <a:t> </a:t>
            </a:r>
            <a:r>
              <a:rPr lang="ru-RU" dirty="0" err="1" smtClean="0"/>
              <a:t>паралельних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en-US" dirty="0" smtClean="0"/>
              <a:t> </a:t>
            </a:r>
            <a:r>
              <a:rPr lang="ru-RU" dirty="0" smtClean="0"/>
              <a:t>мережею Петр</a:t>
            </a:r>
            <a:r>
              <a:rPr lang="uk-UA" dirty="0" smtClean="0"/>
              <a:t>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494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Модель вузла 16-процесорної системи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19341" r="25037" b="10330"/>
          <a:stretch/>
        </p:blipFill>
        <p:spPr bwMode="auto">
          <a:xfrm>
            <a:off x="827583" y="976307"/>
            <a:ext cx="7561086" cy="569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5619" y="5284365"/>
            <a:ext cx="3168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TIMED PETRI NET MODELS OF MULTITHREADED MULTIPROCESSOR ARCHITECTURES</a:t>
            </a:r>
            <a:endParaRPr lang="uk-UA" sz="1400" dirty="0" smtClean="0"/>
          </a:p>
          <a:p>
            <a:r>
              <a:rPr lang="en-US" sz="1400" dirty="0" smtClean="0"/>
              <a:t> R. </a:t>
            </a:r>
            <a:r>
              <a:rPr lang="en-US" sz="1400" dirty="0" err="1" smtClean="0"/>
              <a:t>Govindara</a:t>
            </a:r>
            <a:r>
              <a:rPr lang="en-US" sz="1400" dirty="0" smtClean="0"/>
              <a:t> </a:t>
            </a:r>
            <a:r>
              <a:rPr lang="en-US" sz="1400" dirty="0" err="1" smtClean="0"/>
              <a:t>jan</a:t>
            </a:r>
            <a:r>
              <a:rPr lang="en-US" sz="1400" dirty="0" smtClean="0"/>
              <a:t> 1 F. </a:t>
            </a:r>
            <a:r>
              <a:rPr lang="en-US" sz="1400" dirty="0" err="1" smtClean="0"/>
              <a:t>Suciu</a:t>
            </a:r>
            <a:r>
              <a:rPr lang="en-US" sz="1400" dirty="0" smtClean="0"/>
              <a:t> W.M. </a:t>
            </a:r>
            <a:r>
              <a:rPr lang="en-US" sz="1400" dirty="0" err="1" smtClean="0"/>
              <a:t>Zuberek</a:t>
            </a:r>
            <a:r>
              <a:rPr lang="en-US" sz="1400" dirty="0" smtClean="0"/>
              <a:t> Department of Computer Science Memorial University of N d St. John's, Canada A1B 3X5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9583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Модель вузла 16-процесорної системи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5" t="19341" r="25037" b="52264"/>
          <a:stretch/>
        </p:blipFill>
        <p:spPr bwMode="auto">
          <a:xfrm>
            <a:off x="583052" y="980728"/>
            <a:ext cx="8280920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5619" y="5284365"/>
            <a:ext cx="3168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TIMED PETRI NET MODELS OF MULTITHREADED MULTIPROCESSOR ARCHITECTURES</a:t>
            </a:r>
            <a:endParaRPr lang="uk-UA" sz="1400" dirty="0" smtClean="0"/>
          </a:p>
          <a:p>
            <a:r>
              <a:rPr lang="en-US" sz="1400" dirty="0" smtClean="0"/>
              <a:t> R. </a:t>
            </a:r>
            <a:r>
              <a:rPr lang="en-US" sz="1400" dirty="0" err="1" smtClean="0"/>
              <a:t>Govindara</a:t>
            </a:r>
            <a:r>
              <a:rPr lang="en-US" sz="1400" dirty="0" smtClean="0"/>
              <a:t> </a:t>
            </a:r>
            <a:r>
              <a:rPr lang="en-US" sz="1400" dirty="0" err="1" smtClean="0"/>
              <a:t>jan</a:t>
            </a:r>
            <a:r>
              <a:rPr lang="en-US" sz="1400" dirty="0" smtClean="0"/>
              <a:t> 1 F. </a:t>
            </a:r>
            <a:r>
              <a:rPr lang="en-US" sz="1400" dirty="0" err="1" smtClean="0"/>
              <a:t>Suciu</a:t>
            </a:r>
            <a:r>
              <a:rPr lang="en-US" sz="1400" dirty="0" smtClean="0"/>
              <a:t> W.M. </a:t>
            </a:r>
            <a:r>
              <a:rPr lang="en-US" sz="1400" dirty="0" err="1" smtClean="0"/>
              <a:t>Zuberek</a:t>
            </a:r>
            <a:r>
              <a:rPr lang="en-US" sz="1400" dirty="0" smtClean="0"/>
              <a:t> Department of Computer Science Memorial University of N d St. John's, Canada A1B 3X5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6914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56" y="188640"/>
            <a:ext cx="7772400" cy="70609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17143" r="33602" b="12528"/>
          <a:stretch/>
        </p:blipFill>
        <p:spPr bwMode="auto">
          <a:xfrm>
            <a:off x="1619672" y="8543"/>
            <a:ext cx="6048672" cy="674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4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Мереж</a:t>
            </a:r>
            <a:r>
              <a:rPr lang="uk-UA" sz="2800" dirty="0" smtClean="0"/>
              <a:t>а Петрі з часовими затримками</a:t>
            </a:r>
            <a:endParaRPr lang="uk-U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1596" r="17726" b="20879"/>
          <a:stretch/>
        </p:blipFill>
        <p:spPr bwMode="auto">
          <a:xfrm>
            <a:off x="179512" y="1700808"/>
            <a:ext cx="8811639" cy="40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5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Конфлікт переходів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5916" r="18090" b="20878"/>
          <a:stretch/>
        </p:blipFill>
        <p:spPr bwMode="auto">
          <a:xfrm>
            <a:off x="178189" y="1916832"/>
            <a:ext cx="8965811" cy="384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56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Конфлікт переходів</a:t>
            </a:r>
            <a:endParaRPr lang="uk-U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5916" r="18090" b="20878"/>
          <a:stretch/>
        </p:blipFill>
        <p:spPr bwMode="auto">
          <a:xfrm>
            <a:off x="178189" y="1916832"/>
            <a:ext cx="8965811" cy="384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68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Багатоканальні переходи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5" t="34331" r="38447" b="24062"/>
          <a:stretch/>
        </p:blipFill>
        <p:spPr bwMode="auto">
          <a:xfrm>
            <a:off x="2483768" y="1844824"/>
            <a:ext cx="4372987" cy="427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4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36" y="274638"/>
            <a:ext cx="836566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Схема </a:t>
            </a:r>
            <a:r>
              <a:rPr lang="en-US" dirty="0" smtClean="0"/>
              <a:t>MIMD </a:t>
            </a:r>
            <a:r>
              <a:rPr lang="uk-UA" dirty="0" err="1"/>
              <a:t>комп</a:t>
            </a:r>
            <a:r>
              <a:rPr lang="en-US" dirty="0"/>
              <a:t>’</a:t>
            </a:r>
            <a:r>
              <a:rPr lang="uk-UA" dirty="0" err="1"/>
              <a:t>ютера</a:t>
            </a:r>
            <a:r>
              <a:rPr lang="uk-UA" dirty="0"/>
              <a:t> з </a:t>
            </a:r>
            <a:r>
              <a:rPr lang="uk-UA" dirty="0" smtClean="0"/>
              <a:t>16</a:t>
            </a:r>
            <a:r>
              <a:rPr lang="ru-RU" dirty="0" smtClean="0"/>
              <a:t> </a:t>
            </a:r>
            <a:r>
              <a:rPr lang="uk-UA" dirty="0"/>
              <a:t>процесорами</a:t>
            </a:r>
            <a:r>
              <a:rPr lang="en-US" dirty="0"/>
              <a:t> </a:t>
            </a:r>
            <a:r>
              <a:rPr lang="uk-UA" dirty="0"/>
              <a:t>та </a:t>
            </a:r>
            <a:r>
              <a:rPr lang="en-US" dirty="0"/>
              <a:t>point-to-point </a:t>
            </a:r>
            <a:r>
              <a:rPr lang="uk-UA" dirty="0" err="1" smtClean="0"/>
              <a:t>зв</a:t>
            </a:r>
            <a:r>
              <a:rPr lang="en-US" dirty="0"/>
              <a:t> </a:t>
            </a:r>
            <a:r>
              <a:rPr lang="en-US" dirty="0" smtClean="0"/>
              <a:t>’</a:t>
            </a:r>
            <a:r>
              <a:rPr lang="uk-UA" dirty="0" err="1" smtClean="0"/>
              <a:t>язком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45274" r="25154" b="10330"/>
          <a:stretch/>
        </p:blipFill>
        <p:spPr bwMode="auto">
          <a:xfrm>
            <a:off x="321135" y="2054710"/>
            <a:ext cx="864309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64" y="334150"/>
            <a:ext cx="8579296" cy="1125914"/>
          </a:xfrm>
        </p:spPr>
        <p:txBody>
          <a:bodyPr>
            <a:normAutofit/>
          </a:bodyPr>
          <a:lstStyle/>
          <a:p>
            <a:r>
              <a:rPr lang="en-US" sz="2800" dirty="0" err="1"/>
              <a:t>M</a:t>
            </a:r>
            <a:r>
              <a:rPr lang="uk-UA" sz="2800" dirty="0" err="1" smtClean="0"/>
              <a:t>одель</a:t>
            </a:r>
            <a:r>
              <a:rPr lang="uk-UA" sz="2800" dirty="0" smtClean="0"/>
              <a:t> </a:t>
            </a:r>
            <a:r>
              <a:rPr lang="en-US" sz="2800" dirty="0" smtClean="0"/>
              <a:t>MIMD </a:t>
            </a:r>
            <a:r>
              <a:rPr lang="uk-UA" sz="2800" dirty="0" smtClean="0"/>
              <a:t>масово-паралельного </a:t>
            </a:r>
            <a:r>
              <a:rPr lang="uk-UA" sz="2800" dirty="0" err="1" smtClean="0"/>
              <a:t>комп</a:t>
            </a:r>
            <a:r>
              <a:rPr lang="en-US" sz="2800" dirty="0" smtClean="0"/>
              <a:t>’</a:t>
            </a:r>
            <a:r>
              <a:rPr lang="uk-UA" sz="2800" dirty="0" err="1" smtClean="0"/>
              <a:t>ютера</a:t>
            </a:r>
            <a:r>
              <a:rPr lang="uk-UA" sz="2800" dirty="0" smtClean="0"/>
              <a:t> з </a:t>
            </a:r>
            <a:r>
              <a:rPr lang="en-US" sz="2800" dirty="0" smtClean="0"/>
              <a:t>N</a:t>
            </a:r>
            <a:r>
              <a:rPr lang="ru-RU" sz="2800" dirty="0" smtClean="0"/>
              <a:t> </a:t>
            </a:r>
            <a:r>
              <a:rPr lang="uk-UA" sz="2800" dirty="0" smtClean="0"/>
              <a:t>процесорами</a:t>
            </a:r>
            <a:r>
              <a:rPr lang="en-US" sz="2800" dirty="0" smtClean="0"/>
              <a:t> </a:t>
            </a:r>
            <a:r>
              <a:rPr lang="uk-UA" sz="2800" dirty="0" smtClean="0"/>
              <a:t>та </a:t>
            </a:r>
            <a:r>
              <a:rPr lang="en-US" sz="2800" dirty="0" smtClean="0"/>
              <a:t>point-to-point </a:t>
            </a:r>
            <a:r>
              <a:rPr lang="uk-UA" sz="2800" dirty="0" err="1" smtClean="0"/>
              <a:t>зв</a:t>
            </a:r>
            <a:r>
              <a:rPr lang="en-US" sz="2800" dirty="0"/>
              <a:t> 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язком</a:t>
            </a:r>
            <a:endParaRPr lang="uk-U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0" t="16592" r="14862" b="8462"/>
          <a:stretch/>
        </p:blipFill>
        <p:spPr bwMode="auto">
          <a:xfrm>
            <a:off x="21312" y="1484784"/>
            <a:ext cx="9144001" cy="5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2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Архітектура простого </a:t>
            </a:r>
            <a:r>
              <a:rPr lang="uk-UA" dirty="0" err="1" smtClean="0"/>
              <a:t>багатопоточного</a:t>
            </a:r>
            <a:r>
              <a:rPr lang="uk-UA" dirty="0" smtClean="0"/>
              <a:t> процесора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2" t="27761" r="27311" b="27761"/>
          <a:stretch/>
        </p:blipFill>
        <p:spPr bwMode="auto">
          <a:xfrm>
            <a:off x="1043608" y="1772816"/>
            <a:ext cx="741063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Архітектура 16-процесорної системи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t="47472" r="37921" b="7472"/>
          <a:stretch/>
        </p:blipFill>
        <p:spPr bwMode="auto">
          <a:xfrm>
            <a:off x="1463040" y="2060848"/>
            <a:ext cx="4477112" cy="422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133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Моделювання паралельних обчислень мережею Петрі</vt:lpstr>
      <vt:lpstr>Мережа Петрі з часовими затримками</vt:lpstr>
      <vt:lpstr>Конфлікт переходів</vt:lpstr>
      <vt:lpstr>Конфлікт переходів</vt:lpstr>
      <vt:lpstr>Багатоканальні переходи</vt:lpstr>
      <vt:lpstr>Схема MIMD комп’ютера з 16 процесорами та point-to-point зв ’язком</vt:lpstr>
      <vt:lpstr>Mодель MIMD масово-паралельного комп’ютера з N процесорами та point-to-point зв ’язком</vt:lpstr>
      <vt:lpstr>Архітектура простого багатопоточного процесора</vt:lpstr>
      <vt:lpstr>Архітектура 16-процесорної системи</vt:lpstr>
      <vt:lpstr>Модель вузла 16-процесорної системи</vt:lpstr>
      <vt:lpstr>Модель вузла 16-процесорної системи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паралельних обчислень мережею Петрі</dc:title>
  <dc:creator>Ю</dc:creator>
  <cp:lastModifiedBy>Ю</cp:lastModifiedBy>
  <cp:revision>11</cp:revision>
  <dcterms:created xsi:type="dcterms:W3CDTF">2016-03-01T13:44:04Z</dcterms:created>
  <dcterms:modified xsi:type="dcterms:W3CDTF">2016-03-02T05:41:33Z</dcterms:modified>
</cp:coreProperties>
</file>