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73" r:id="rId5"/>
    <p:sldId id="264" r:id="rId6"/>
    <p:sldId id="274" r:id="rId7"/>
    <p:sldId id="265" r:id="rId8"/>
    <p:sldId id="266" r:id="rId9"/>
    <p:sldId id="267" r:id="rId10"/>
    <p:sldId id="277" r:id="rId11"/>
    <p:sldId id="272" r:id="rId12"/>
    <p:sldId id="271" r:id="rId13"/>
    <p:sldId id="276" r:id="rId14"/>
    <p:sldId id="278" r:id="rId15"/>
    <p:sldId id="279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73FA-78F0-42FA-8CC4-FEAB357E5D28}" type="datetimeFigureOut">
              <a:rPr lang="uk-UA" smtClean="0"/>
              <a:t>21.09.2015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1F00-C6B1-4859-86B6-0428DD6425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931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73FA-78F0-42FA-8CC4-FEAB357E5D28}" type="datetimeFigureOut">
              <a:rPr lang="uk-UA" smtClean="0"/>
              <a:t>21.09.2015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1F00-C6B1-4859-86B6-0428DD6425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48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73FA-78F0-42FA-8CC4-FEAB357E5D28}" type="datetimeFigureOut">
              <a:rPr lang="uk-UA" smtClean="0"/>
              <a:t>21.09.2015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1F00-C6B1-4859-86B6-0428DD6425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084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73FA-78F0-42FA-8CC4-FEAB357E5D28}" type="datetimeFigureOut">
              <a:rPr lang="uk-UA" smtClean="0"/>
              <a:t>21.09.2015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1F00-C6B1-4859-86B6-0428DD6425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340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73FA-78F0-42FA-8CC4-FEAB357E5D28}" type="datetimeFigureOut">
              <a:rPr lang="uk-UA" smtClean="0"/>
              <a:t>21.09.2015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1F00-C6B1-4859-86B6-0428DD6425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708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73FA-78F0-42FA-8CC4-FEAB357E5D28}" type="datetimeFigureOut">
              <a:rPr lang="uk-UA" smtClean="0"/>
              <a:t>21.09.2015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1F00-C6B1-4859-86B6-0428DD6425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40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73FA-78F0-42FA-8CC4-FEAB357E5D28}" type="datetimeFigureOut">
              <a:rPr lang="uk-UA" smtClean="0"/>
              <a:t>21.09.2015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1F00-C6B1-4859-86B6-0428DD6425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163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73FA-78F0-42FA-8CC4-FEAB357E5D28}" type="datetimeFigureOut">
              <a:rPr lang="uk-UA" smtClean="0"/>
              <a:t>21.09.2015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1F00-C6B1-4859-86B6-0428DD6425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596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73FA-78F0-42FA-8CC4-FEAB357E5D28}" type="datetimeFigureOut">
              <a:rPr lang="uk-UA" smtClean="0"/>
              <a:t>21.09.2015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1F00-C6B1-4859-86B6-0428DD6425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4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73FA-78F0-42FA-8CC4-FEAB357E5D28}" type="datetimeFigureOut">
              <a:rPr lang="uk-UA" smtClean="0"/>
              <a:t>21.09.2015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1F00-C6B1-4859-86B6-0428DD6425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15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73FA-78F0-42FA-8CC4-FEAB357E5D28}" type="datetimeFigureOut">
              <a:rPr lang="uk-UA" smtClean="0"/>
              <a:t>21.09.2015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1F00-C6B1-4859-86B6-0428DD6425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40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73FA-78F0-42FA-8CC4-FEAB357E5D28}" type="datetimeFigureOut">
              <a:rPr lang="uk-UA" smtClean="0"/>
              <a:t>21.09.2015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1F00-C6B1-4859-86B6-0428DD6425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432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Алгоритми паралельного множення матриць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3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16885" r="13662" b="27300"/>
          <a:stretch/>
        </p:blipFill>
        <p:spPr bwMode="auto">
          <a:xfrm>
            <a:off x="385720" y="836712"/>
            <a:ext cx="803526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3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5442" r="31322" b="39093"/>
          <a:stretch/>
        </p:blipFill>
        <p:spPr bwMode="auto">
          <a:xfrm>
            <a:off x="899592" y="1801504"/>
            <a:ext cx="7888852" cy="349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Реалізація алгоритму Фокса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5925" r="30233" b="18261"/>
          <a:stretch/>
        </p:blipFill>
        <p:spPr bwMode="auto">
          <a:xfrm>
            <a:off x="30796" y="980728"/>
            <a:ext cx="902331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2" t="17232" r="35247" b="26908"/>
          <a:stretch/>
        </p:blipFill>
        <p:spPr bwMode="auto">
          <a:xfrm>
            <a:off x="1403648" y="307196"/>
            <a:ext cx="6546136" cy="637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 експериментів</a:t>
            </a:r>
            <a:endParaRPr lang="uk-U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2" t="20423" r="20858" b="32804"/>
          <a:stretch/>
        </p:blipFill>
        <p:spPr bwMode="auto">
          <a:xfrm>
            <a:off x="683568" y="1484784"/>
            <a:ext cx="825974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3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t="47150" r="24928" b="15903"/>
          <a:stretch/>
        </p:blipFill>
        <p:spPr bwMode="auto">
          <a:xfrm>
            <a:off x="323528" y="1973919"/>
            <a:ext cx="8146085" cy="307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35359" r="44404" b="40665"/>
          <a:stretch/>
        </p:blipFill>
        <p:spPr bwMode="auto">
          <a:xfrm>
            <a:off x="1115616" y="1282931"/>
            <a:ext cx="6700390" cy="237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7" t="65231" r="42501" b="21798"/>
          <a:stretch/>
        </p:blipFill>
        <p:spPr bwMode="auto">
          <a:xfrm>
            <a:off x="1331640" y="3663446"/>
            <a:ext cx="6719540" cy="126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81022"/>
            <a:ext cx="784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Послідовне множення матриць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t="36538" r="29360" b="18654"/>
          <a:stretch/>
        </p:blipFill>
        <p:spPr bwMode="auto">
          <a:xfrm>
            <a:off x="1088043" y="1772816"/>
            <a:ext cx="7228374" cy="343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9801" y="1111279"/>
            <a:ext cx="737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Перший алгоритм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3437"/>
            <a:ext cx="7848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Стрічкові алгоритми паралельного множення матриць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2" t="17278" r="29360" b="18261"/>
          <a:stretch/>
        </p:blipFill>
        <p:spPr bwMode="auto">
          <a:xfrm>
            <a:off x="1043608" y="548680"/>
            <a:ext cx="6912768" cy="572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8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042" y="836712"/>
            <a:ext cx="737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Другий алгоритм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48003" r="23256" b="9613"/>
          <a:stretch/>
        </p:blipFill>
        <p:spPr bwMode="auto">
          <a:xfrm>
            <a:off x="1145015" y="1637414"/>
            <a:ext cx="7258444" cy="318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4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2" t="27103" r="23910" b="12367"/>
          <a:stretch/>
        </p:blipFill>
        <p:spPr bwMode="auto">
          <a:xfrm>
            <a:off x="316361" y="980728"/>
            <a:ext cx="832861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1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 експериментів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25139" r="14317" b="33590"/>
          <a:stretch/>
        </p:blipFill>
        <p:spPr bwMode="auto">
          <a:xfrm>
            <a:off x="803617" y="2348880"/>
            <a:ext cx="786601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0219" y="1316781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http://www.intuit.ru/studies/courses/1156/190/lecture/4954?page=2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9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1428" r="32631" b="15509"/>
          <a:stretch/>
        </p:blipFill>
        <p:spPr bwMode="auto">
          <a:xfrm>
            <a:off x="1419196" y="1988840"/>
            <a:ext cx="5703923" cy="345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Графічне представлення результатів експериментів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34753" y="148101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http://www.intuit.ru/studies/courses/1156/190/lecture/4954?page=2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66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 Фокса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50000" r="13445" b="32951"/>
          <a:stretch/>
        </p:blipFill>
        <p:spPr bwMode="auto">
          <a:xfrm>
            <a:off x="323528" y="1556792"/>
            <a:ext cx="8427232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70431" r="75721" b="15902"/>
          <a:stretch/>
        </p:blipFill>
        <p:spPr bwMode="auto">
          <a:xfrm>
            <a:off x="2987824" y="4114857"/>
            <a:ext cx="2701535" cy="112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35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Алгоритми паралельного множення матриць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 експериментів</vt:lpstr>
      <vt:lpstr>Графічне представлення результатів експериментів</vt:lpstr>
      <vt:lpstr>Алгоритм Фокса</vt:lpstr>
      <vt:lpstr>Презентация PowerPoint</vt:lpstr>
      <vt:lpstr>Реалізація алгоритму Фокса</vt:lpstr>
      <vt:lpstr>Презентация PowerPoint</vt:lpstr>
      <vt:lpstr>Презентация PowerPoint</vt:lpstr>
      <vt:lpstr>Результати експериментів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Інна</dc:creator>
  <cp:lastModifiedBy>Інна</cp:lastModifiedBy>
  <cp:revision>18</cp:revision>
  <dcterms:created xsi:type="dcterms:W3CDTF">2015-09-10T08:16:57Z</dcterms:created>
  <dcterms:modified xsi:type="dcterms:W3CDTF">2015-09-21T12:15:29Z</dcterms:modified>
</cp:coreProperties>
</file>