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37638" y="188640"/>
            <a:ext cx="85548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Польов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і транзистори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Польов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і транзистори з керуючим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переходом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5371" y="1268760"/>
            <a:ext cx="434084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7269" y="4893657"/>
            <a:ext cx="3510915" cy="98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945" y="5947047"/>
            <a:ext cx="9112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транзистори з керуючим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переходом: р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–канал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канал.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37638" y="434861"/>
            <a:ext cx="85548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Польов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і транзистори з керуючим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переходом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00" y="2458682"/>
            <a:ext cx="6930652" cy="241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157192"/>
            <a:ext cx="547751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37638" y="496417"/>
            <a:ext cx="8525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Стокові характеристики транзистора з керуючим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переходом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1125" y="1340768"/>
            <a:ext cx="4713123" cy="317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918809"/>
            <a:ext cx="2952328" cy="74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496418"/>
            <a:ext cx="8972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Передатна характеристика транзистора з керуючим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переходом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4019644" cy="311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2315" y="5172551"/>
            <a:ext cx="2579370" cy="56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21515" y="465642"/>
            <a:ext cx="752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Польові транзистори з ізольованим затвором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05826"/>
            <a:ext cx="6930653" cy="26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505036"/>
            <a:ext cx="5940425" cy="122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Roshana&amp;Nuzhniy</dc:creator>
  <cp:lastModifiedBy>Roshana&amp;Nuzhniy</cp:lastModifiedBy>
  <cp:revision>6</cp:revision>
  <dcterms:created xsi:type="dcterms:W3CDTF">2022-03-02T19:28:18Z</dcterms:created>
  <dcterms:modified xsi:type="dcterms:W3CDTF">2022-03-02T20:13:00Z</dcterms:modified>
</cp:coreProperties>
</file>