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3C6F-6A4D-473A-96AC-32A0BB6CCCE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D8BA-682F-42DB-9956-8ECAB8AA31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2185" y="-33010"/>
            <a:ext cx="8719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та принцип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біполярних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транзисторів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180" y="1700808"/>
            <a:ext cx="811827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95210" y="620108"/>
            <a:ext cx="4740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Статичні </a:t>
            </a:r>
            <a:r>
              <a:rPr lang="uk-UA" sz="2800" b="1" dirty="0" err="1"/>
              <a:t>ВАХ</a:t>
            </a:r>
            <a:r>
              <a:rPr lang="uk-UA" sz="2800" b="1" dirty="0"/>
              <a:t> для схеми із СЕ:</a:t>
            </a:r>
            <a:endParaRPr lang="ru-RU" sz="28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3536950" cy="46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3510915" cy="38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2765" y="2564904"/>
            <a:ext cx="5538470" cy="203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797152"/>
            <a:ext cx="3122930" cy="186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95210" y="620108"/>
            <a:ext cx="47682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Статичні </a:t>
            </a:r>
            <a:r>
              <a:rPr lang="uk-UA" sz="2800" b="1" dirty="0" err="1"/>
              <a:t>ВАХ</a:t>
            </a:r>
            <a:r>
              <a:rPr lang="uk-UA" sz="2800" b="1" dirty="0"/>
              <a:t> для схеми із СК:</a:t>
            </a:r>
            <a:endParaRPr lang="ru-RU" sz="2800" dirty="0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47930"/>
            <a:ext cx="5068277" cy="177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8021" y="404665"/>
            <a:ext cx="86364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Біполярний транзистор як активний чотириполюсник </a:t>
            </a:r>
            <a:endParaRPr lang="uk-UA" sz="2800" b="1" dirty="0" smtClean="0"/>
          </a:p>
          <a:p>
            <a:pPr algn="ctr"/>
            <a:r>
              <a:rPr lang="uk-UA" sz="2800" b="1" dirty="0" smtClean="0"/>
              <a:t>(</a:t>
            </a:r>
            <a:r>
              <a:rPr lang="en-US" sz="2800" b="1" dirty="0"/>
              <a:t>h</a:t>
            </a:r>
            <a:r>
              <a:rPr lang="ru-RU" sz="2800" b="1" dirty="0"/>
              <a:t>-</a:t>
            </a:r>
            <a:r>
              <a:rPr lang="uk-UA" sz="2800" b="1" dirty="0"/>
              <a:t>параметри)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8485" y="1556792"/>
            <a:ext cx="2907030" cy="98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564904"/>
            <a:ext cx="1872208" cy="97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509540"/>
            <a:ext cx="3341079" cy="186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5316091"/>
            <a:ext cx="3119200" cy="92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8021" y="404665"/>
            <a:ext cx="86364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Біполярний транзистор як активний чотириполюсник </a:t>
            </a:r>
            <a:endParaRPr lang="uk-UA" sz="2800" b="1" dirty="0" smtClean="0"/>
          </a:p>
          <a:p>
            <a:pPr algn="ctr"/>
            <a:r>
              <a:rPr lang="uk-UA" sz="2800" b="1" dirty="0" smtClean="0"/>
              <a:t>(</a:t>
            </a:r>
            <a:r>
              <a:rPr lang="en-US" sz="2800" b="1" dirty="0"/>
              <a:t>h</a:t>
            </a:r>
            <a:r>
              <a:rPr lang="ru-RU" sz="2800" b="1" dirty="0"/>
              <a:t>-</a:t>
            </a:r>
            <a:r>
              <a:rPr lang="uk-UA" sz="2800" b="1" dirty="0"/>
              <a:t>параметри)</a:t>
            </a:r>
            <a:endParaRPr lang="ru-RU" sz="2800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211" y="1412776"/>
            <a:ext cx="7542213" cy="511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64361" y="620688"/>
            <a:ext cx="79680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 smtClean="0"/>
              <a:t>Схема заміщення транзистора за </a:t>
            </a:r>
            <a:r>
              <a:rPr lang="en-US" sz="2800" b="1" dirty="0" smtClean="0"/>
              <a:t>h</a:t>
            </a:r>
            <a:r>
              <a:rPr lang="ru-RU" sz="2800" b="1" dirty="0"/>
              <a:t>-</a:t>
            </a:r>
            <a:r>
              <a:rPr lang="uk-UA" sz="2800" b="1" dirty="0" smtClean="0"/>
              <a:t>параметрами.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2"/>
            <a:ext cx="5617731" cy="282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64361" y="620688"/>
            <a:ext cx="79680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 smtClean="0"/>
              <a:t>Схема заміщення транзистора за </a:t>
            </a:r>
            <a:r>
              <a:rPr lang="en-US" sz="2800" b="1" dirty="0" smtClean="0"/>
              <a:t>h</a:t>
            </a:r>
            <a:r>
              <a:rPr lang="ru-RU" sz="2800" b="1" dirty="0"/>
              <a:t>-</a:t>
            </a:r>
            <a:r>
              <a:rPr lang="uk-UA" sz="2800" b="1" dirty="0" smtClean="0"/>
              <a:t>параметрами.</a:t>
            </a: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714629" cy="63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1741" y="2847588"/>
            <a:ext cx="2864395" cy="266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64361" y="620688"/>
            <a:ext cx="80779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Основні режими роботи біполярного транзистора.</a:t>
            </a:r>
            <a:endParaRPr lang="ru-RU" sz="28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1556792"/>
            <a:ext cx="4501668" cy="117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42042"/>
            <a:ext cx="2734310" cy="279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816727" y="2852936"/>
            <a:ext cx="5510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 вмикання транзистора із СЕ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2177" y="3941301"/>
            <a:ext cx="2714159" cy="193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64361" y="620688"/>
            <a:ext cx="8067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Вихідна динамічна характеристика транзистора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96544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771800" y="548680"/>
            <a:ext cx="3803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Складені транзистори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415184" cy="42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116650"/>
            <a:ext cx="6426597" cy="304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661248"/>
            <a:ext cx="1762098" cy="454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68614" y="548680"/>
            <a:ext cx="6006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Складений транзистор за схемою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Шиклаї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2960" y="1628800"/>
            <a:ext cx="3137192" cy="346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2185" y="-33010"/>
            <a:ext cx="8719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та принцип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біполярних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транзисторів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Просто о транзисторе и транзисторных схемах. Биполярный транзистор, принцип  работы для чайник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4510971" cy="271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2185" y="-33010"/>
            <a:ext cx="8719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та принцип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біполярних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транзисторів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Как работает транзистор: простым языком для чайников, схем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991" y="1412776"/>
            <a:ext cx="5988329" cy="310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2185" y="-33010"/>
            <a:ext cx="8719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та принцип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біполярних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транзисторів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268760"/>
            <a:ext cx="44644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059272"/>
            <a:ext cx="4499000" cy="210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2185" y="-33010"/>
            <a:ext cx="8719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та принцип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біполярних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транзисторів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Транзистор | Сайт юного радиолюбите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4536504" cy="30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037444"/>
            <a:ext cx="1302385" cy="32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468599"/>
            <a:ext cx="967740" cy="61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9530" y="5221704"/>
            <a:ext cx="1424940" cy="22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10603" y="404664"/>
            <a:ext cx="82658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/>
              <a:t>Основ</a:t>
            </a:r>
            <a:r>
              <a:rPr lang="uk-UA" sz="2800" b="1" dirty="0"/>
              <a:t>ні схеми вмикання біполярного транзистора. </a:t>
            </a:r>
            <a:endParaRPr lang="uk-UA" sz="2800" b="1" dirty="0" smtClean="0"/>
          </a:p>
          <a:p>
            <a:pPr algn="ctr"/>
            <a:r>
              <a:rPr lang="uk-UA" sz="2800" b="1" dirty="0" smtClean="0"/>
              <a:t>Статичні </a:t>
            </a:r>
            <a:r>
              <a:rPr lang="uk-UA" sz="2800" b="1" dirty="0"/>
              <a:t>характеристики.</a:t>
            </a:r>
            <a:endParaRPr lang="ru-RU" sz="2800" dirty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71107"/>
            <a:ext cx="8748464" cy="249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10603" y="404664"/>
            <a:ext cx="82658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/>
              <a:t>Основ</a:t>
            </a:r>
            <a:r>
              <a:rPr lang="uk-UA" sz="2800" b="1" dirty="0"/>
              <a:t>ні схеми вмикання біполярного транзистора. </a:t>
            </a:r>
            <a:endParaRPr lang="uk-UA" sz="2800" b="1" dirty="0" smtClean="0"/>
          </a:p>
          <a:p>
            <a:pPr algn="ctr"/>
            <a:r>
              <a:rPr lang="uk-UA" sz="2800" b="1" dirty="0" smtClean="0"/>
              <a:t>Статичні </a:t>
            </a:r>
            <a:r>
              <a:rPr lang="uk-UA" sz="2800" b="1" dirty="0"/>
              <a:t>характеристики.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556792"/>
            <a:ext cx="6354588" cy="178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1" y="3573346"/>
            <a:ext cx="6210572" cy="43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149080"/>
            <a:ext cx="489654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5642459"/>
            <a:ext cx="6264696" cy="73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10603" y="620108"/>
            <a:ext cx="83371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Сімейства статичних вольт-амперних характеристик</a:t>
            </a:r>
            <a:endParaRPr lang="ru-RU" sz="28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5219065" cy="52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80928"/>
            <a:ext cx="533781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645024"/>
            <a:ext cx="5940425" cy="83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9887" y="4662432"/>
            <a:ext cx="5940425" cy="8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95210" y="620108"/>
            <a:ext cx="47650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dirty="0"/>
              <a:t>Статичні </a:t>
            </a:r>
            <a:r>
              <a:rPr lang="uk-UA" sz="2800" b="1" dirty="0" err="1"/>
              <a:t>ВАХ</a:t>
            </a:r>
            <a:r>
              <a:rPr lang="uk-UA" sz="2800" b="1" dirty="0"/>
              <a:t> для схеми із СБ:</a:t>
            </a:r>
            <a:endParaRPr lang="ru-RU" sz="2800" dirty="0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3717925" cy="36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338137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780928"/>
            <a:ext cx="5891530" cy="220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373216"/>
            <a:ext cx="2200910" cy="65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138</Words>
  <Application>Microsoft Office PowerPoint</Application>
  <PresentationFormat>Экран (4:3)</PresentationFormat>
  <Paragraphs>24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Roshana&amp;Nuzhniy</dc:creator>
  <cp:lastModifiedBy>Roshana&amp;Nuzhniy</cp:lastModifiedBy>
  <cp:revision>5</cp:revision>
  <dcterms:created xsi:type="dcterms:W3CDTF">2022-03-02T19:28:18Z</dcterms:created>
  <dcterms:modified xsi:type="dcterms:W3CDTF">2022-03-02T19:59:28Z</dcterms:modified>
</cp:coreProperties>
</file>