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1CAC-E91F-40F0-886B-5A0A675222A7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5657-9225-4BC8-A99A-ADD04EDE4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1CAC-E91F-40F0-886B-5A0A675222A7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5657-9225-4BC8-A99A-ADD04EDE4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1CAC-E91F-40F0-886B-5A0A675222A7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5657-9225-4BC8-A99A-ADD04EDE4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1CAC-E91F-40F0-886B-5A0A675222A7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5657-9225-4BC8-A99A-ADD04EDE4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1CAC-E91F-40F0-886B-5A0A675222A7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5657-9225-4BC8-A99A-ADD04EDE4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1CAC-E91F-40F0-886B-5A0A675222A7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5657-9225-4BC8-A99A-ADD04EDE4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1CAC-E91F-40F0-886B-5A0A675222A7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5657-9225-4BC8-A99A-ADD04EDE4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1CAC-E91F-40F0-886B-5A0A675222A7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5657-9225-4BC8-A99A-ADD04EDE4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1CAC-E91F-40F0-886B-5A0A675222A7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5657-9225-4BC8-A99A-ADD04EDE4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1CAC-E91F-40F0-886B-5A0A675222A7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5657-9225-4BC8-A99A-ADD04EDE4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1CAC-E91F-40F0-886B-5A0A675222A7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5657-9225-4BC8-A99A-ADD04EDE4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E1CAC-E91F-40F0-886B-5A0A675222A7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55657-9225-4BC8-A99A-ADD04EDE44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uk-UA" b="1" dirty="0"/>
              <a:t>Діоди </a:t>
            </a:r>
            <a:r>
              <a:rPr lang="uk-UA" b="1" dirty="0" err="1"/>
              <a:t>Шоттки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Диод Шотт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9207" y="1844824"/>
            <a:ext cx="4045585" cy="2035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uk-UA" b="1" dirty="0"/>
              <a:t>Стабілітрон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6352" y="1910715"/>
            <a:ext cx="4011295" cy="303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uk-UA" b="1" dirty="0"/>
              <a:t>Стабілітрон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3124" y="1926729"/>
            <a:ext cx="142494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7355" y="4149080"/>
            <a:ext cx="3209290" cy="156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00041" y="3035950"/>
            <a:ext cx="49439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Схема стабілізатора напруги.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uk-UA" b="1" dirty="0"/>
              <a:t>Тунельний діод</a:t>
            </a:r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196961"/>
            <a:ext cx="3462397" cy="260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5013176"/>
            <a:ext cx="1405890" cy="71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129257"/>
            <a:ext cx="7772400" cy="1470025"/>
          </a:xfrm>
        </p:spPr>
        <p:txBody>
          <a:bodyPr/>
          <a:lstStyle/>
          <a:p>
            <a:r>
              <a:rPr lang="uk-UA" b="1" dirty="0"/>
              <a:t>Фотодіод</a:t>
            </a:r>
            <a:endParaRPr lang="ru-RU" dirty="0"/>
          </a:p>
        </p:txBody>
      </p:sp>
      <p:pic>
        <p:nvPicPr>
          <p:cNvPr id="5" name="Рисунок 4" descr="Фотодиоды: устройство, характеристики и принципы работы » Школа для  электрика: электротехника и электрони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268760"/>
            <a:ext cx="1584325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Фотодиоды принцип работы основные характеристики, фототранзисторы справочник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933056"/>
            <a:ext cx="558011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129257"/>
            <a:ext cx="7772400" cy="1470025"/>
          </a:xfrm>
        </p:spPr>
        <p:txBody>
          <a:bodyPr/>
          <a:lstStyle/>
          <a:p>
            <a:r>
              <a:rPr lang="uk-UA" b="1" dirty="0" err="1"/>
              <a:t>Світлодіод</a:t>
            </a:r>
            <a:endParaRPr lang="ru-RU" dirty="0"/>
          </a:p>
        </p:txBody>
      </p:sp>
      <p:pic>
        <p:nvPicPr>
          <p:cNvPr id="10" name="Рисунок 9" descr="Устройство и принцип работы светодиода » Школа для электрика:  электротехника и электрони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586814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Светодиод — Википедия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068960"/>
            <a:ext cx="4211960" cy="3565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129257"/>
            <a:ext cx="7772400" cy="1470025"/>
          </a:xfrm>
        </p:spPr>
        <p:txBody>
          <a:bodyPr/>
          <a:lstStyle/>
          <a:p>
            <a:r>
              <a:rPr lang="uk-UA" b="1" dirty="0"/>
              <a:t>Варикап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7982" y="1695132"/>
            <a:ext cx="7030402" cy="48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129257"/>
            <a:ext cx="7772400" cy="1470025"/>
          </a:xfrm>
        </p:spPr>
        <p:txBody>
          <a:bodyPr/>
          <a:lstStyle/>
          <a:p>
            <a:r>
              <a:rPr lang="uk-UA" b="1" dirty="0"/>
              <a:t>Варикап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7982" y="1695132"/>
            <a:ext cx="7030402" cy="48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14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Діоди Шоттки </vt:lpstr>
      <vt:lpstr>Стабілітрон</vt:lpstr>
      <vt:lpstr>Стабілітрон</vt:lpstr>
      <vt:lpstr>Тунельний діод</vt:lpstr>
      <vt:lpstr>Фотодіод</vt:lpstr>
      <vt:lpstr>Світлодіод</vt:lpstr>
      <vt:lpstr>Варикап</vt:lpstr>
      <vt:lpstr>Варикап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Діоди Шоттки </dc:title>
  <dc:creator>Roshana&amp;Nuzhniy</dc:creator>
  <cp:lastModifiedBy>Roshana&amp;Nuzhniy</cp:lastModifiedBy>
  <cp:revision>1</cp:revision>
  <dcterms:created xsi:type="dcterms:W3CDTF">2022-03-01T12:20:59Z</dcterms:created>
  <dcterms:modified xsi:type="dcterms:W3CDTF">2022-03-01T18:56:31Z</dcterms:modified>
</cp:coreProperties>
</file>