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2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1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4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6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7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8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4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Робота судді,  </a:t>
            </a:r>
            <a:r>
              <a:rPr lang="uk-UA" dirty="0" smtClean="0"/>
              <a:t>система судових органів України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38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527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766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424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078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199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630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975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986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86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450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378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044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805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Робота судді,  система судових органів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2020-06-01T07:04:32Z</dcterms:created>
  <dcterms:modified xsi:type="dcterms:W3CDTF">2021-05-05T19:59:14Z</dcterms:modified>
</cp:coreProperties>
</file>