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4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69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6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87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60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2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1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2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7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DDCCE-202E-42F5-A9E6-372035891DD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FFD4B-60C0-45E0-9983-94AC05A0C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4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Адвокатська діяльність та самоврядування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297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5079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747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8992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206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6245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7945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3792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6359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737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798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7915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</Words>
  <Application>Microsoft Office PowerPoint</Application>
  <PresentationFormat>Широкоэкранный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Адвокатська діяльність та самоврядування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</cp:revision>
  <dcterms:created xsi:type="dcterms:W3CDTF">2020-05-27T11:34:47Z</dcterms:created>
  <dcterms:modified xsi:type="dcterms:W3CDTF">2021-04-26T07:03:56Z</dcterms:modified>
</cp:coreProperties>
</file>