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1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Адвокатська діяльність та самоврядування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068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54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535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34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550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640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564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821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76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13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92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764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614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</Words>
  <Application>Microsoft Office PowerPoint</Application>
  <PresentationFormat>Широкоэкранный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Адвокатська діяльність та самоврядування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2020-05-27T11:34:47Z</dcterms:created>
  <dcterms:modified xsi:type="dcterms:W3CDTF">2021-04-26T07:09:34Z</dcterms:modified>
</cp:coreProperties>
</file>