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3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1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Юридична діяльність та юридична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8842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4007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528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8031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6584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547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6595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41320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5968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9890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8553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9220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3624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4040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Юридична діяльність та юридична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2020-05-28T19:35:22Z</dcterms:created>
  <dcterms:modified xsi:type="dcterms:W3CDTF">2021-05-05T20:05:05Z</dcterms:modified>
</cp:coreProperties>
</file>