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6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6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61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0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6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63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2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7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2B6C-5809-4197-AF48-4BD9572CB817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4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Зміст та етапи  роботи слідчого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0369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4828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8346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1822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6867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2310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162" y="1825625"/>
            <a:ext cx="4001676" cy="4351338"/>
          </a:xfrm>
        </p:spPr>
      </p:pic>
    </p:spTree>
    <p:extLst>
      <p:ext uri="{BB962C8B-B14F-4D97-AF65-F5344CB8AC3E}">
        <p14:creationId xmlns:p14="http://schemas.microsoft.com/office/powerpoint/2010/main" val="41021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7763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7867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1577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0587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8686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5456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1213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8038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</Words>
  <Application>Microsoft Office PowerPoint</Application>
  <PresentationFormat>Широкоэкранный</PresentationFormat>
  <Paragraphs>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Зміст та етапи  роботи слідчого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2020-06-02T07:57:15Z</dcterms:created>
  <dcterms:modified xsi:type="dcterms:W3CDTF">2021-04-29T20:41:27Z</dcterms:modified>
</cp:coreProperties>
</file>