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1" r:id="rId2"/>
    <p:sldId id="311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1" r:id="rId29"/>
    <p:sldId id="302" r:id="rId30"/>
    <p:sldId id="303" r:id="rId31"/>
    <p:sldId id="304" r:id="rId32"/>
    <p:sldId id="305" r:id="rId33"/>
    <p:sldId id="282" r:id="rId34"/>
    <p:sldId id="283" r:id="rId35"/>
    <p:sldId id="291" r:id="rId36"/>
    <p:sldId id="284" r:id="rId37"/>
    <p:sldId id="287" r:id="rId38"/>
    <p:sldId id="285" r:id="rId39"/>
    <p:sldId id="286" r:id="rId40"/>
    <p:sldId id="290" r:id="rId41"/>
    <p:sldId id="288" r:id="rId42"/>
    <p:sldId id="306" r:id="rId43"/>
    <p:sldId id="307" r:id="rId44"/>
    <p:sldId id="292" r:id="rId45"/>
    <p:sldId id="293" r:id="rId46"/>
    <p:sldId id="294" r:id="rId47"/>
    <p:sldId id="295" r:id="rId48"/>
    <p:sldId id="297" r:id="rId49"/>
    <p:sldId id="296" r:id="rId50"/>
    <p:sldId id="298" r:id="rId51"/>
    <p:sldId id="299" r:id="rId52"/>
    <p:sldId id="300" r:id="rId53"/>
    <p:sldId id="308" r:id="rId54"/>
    <p:sldId id="289" r:id="rId55"/>
    <p:sldId id="309" r:id="rId56"/>
    <p:sldId id="310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935D4-AC63-4D78-8D2E-46C95CA56D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E67668-60D2-47B8-8848-C029E7D0ADCC}">
      <dgm:prSet phldrT="[Текст]"/>
      <dgm:spPr/>
      <dgm:t>
        <a:bodyPr/>
        <a:lstStyle/>
        <a:p>
          <a:r>
            <a:rPr lang="uk-UA" dirty="0" smtClean="0"/>
            <a:t>Цивільно-правові норми</a:t>
          </a:r>
          <a:endParaRPr lang="ru-RU" dirty="0"/>
        </a:p>
      </dgm:t>
    </dgm:pt>
    <dgm:pt modelId="{4EA80CAC-1CB2-40CC-911C-1B103035DFCA}" type="parTrans" cxnId="{2B6D06B5-7E17-4AA9-9819-C49E8A8E1631}">
      <dgm:prSet/>
      <dgm:spPr/>
      <dgm:t>
        <a:bodyPr/>
        <a:lstStyle/>
        <a:p>
          <a:endParaRPr lang="ru-RU"/>
        </a:p>
      </dgm:t>
    </dgm:pt>
    <dgm:pt modelId="{9B2A1794-0D12-420C-9FF1-E97CA0B1138D}" type="sibTrans" cxnId="{2B6D06B5-7E17-4AA9-9819-C49E8A8E1631}">
      <dgm:prSet/>
      <dgm:spPr/>
      <dgm:t>
        <a:bodyPr/>
        <a:lstStyle/>
        <a:p>
          <a:endParaRPr lang="ru-RU"/>
        </a:p>
      </dgm:t>
    </dgm:pt>
    <dgm:pt modelId="{056889D1-CFF1-4DD7-97F6-3F3AD1849EEB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правові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приписи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немайнові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майнові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відносини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9E6E6-3575-49A6-82E6-E9AD5C4DFE62}" type="parTrans" cxnId="{78D7AE5A-0341-40BF-9DFB-7B45A10E1237}">
      <dgm:prSet/>
      <dgm:spPr/>
      <dgm:t>
        <a:bodyPr/>
        <a:lstStyle/>
        <a:p>
          <a:endParaRPr lang="ru-RU"/>
        </a:p>
      </dgm:t>
    </dgm:pt>
    <dgm:pt modelId="{EB6A92B9-6C9E-406E-B7AD-CB38D7DF1016}" type="sibTrans" cxnId="{78D7AE5A-0341-40BF-9DFB-7B45A10E1237}">
      <dgm:prSet/>
      <dgm:spPr/>
      <dgm:t>
        <a:bodyPr/>
        <a:lstStyle/>
        <a:p>
          <a:endParaRPr lang="ru-RU"/>
        </a:p>
      </dgm:t>
    </dgm:pt>
    <dgm:pt modelId="{437B0363-596B-4B05-8109-B607AB3E9E35}">
      <dgm:prSet phldrT="[Текст]"/>
      <dgm:spPr/>
      <dgm:t>
        <a:bodyPr/>
        <a:lstStyle/>
        <a:p>
          <a:r>
            <a:rPr lang="uk-UA" dirty="0" smtClean="0"/>
            <a:t>Цивільно-правові інститути</a:t>
          </a:r>
          <a:endParaRPr lang="ru-RU" dirty="0"/>
        </a:p>
      </dgm:t>
    </dgm:pt>
    <dgm:pt modelId="{E6DDBB2D-FAA5-48AA-9F05-CDBF120EB5E5}" type="parTrans" cxnId="{A6664A20-8C01-4A52-9D68-AB641D03456A}">
      <dgm:prSet/>
      <dgm:spPr/>
      <dgm:t>
        <a:bodyPr/>
        <a:lstStyle/>
        <a:p>
          <a:endParaRPr lang="ru-RU"/>
        </a:p>
      </dgm:t>
    </dgm:pt>
    <dgm:pt modelId="{829DE92F-E35E-4ACB-B106-6EDEDE8D2EF5}" type="sibTrans" cxnId="{A6664A20-8C01-4A52-9D68-AB641D03456A}">
      <dgm:prSet/>
      <dgm:spPr/>
      <dgm:t>
        <a:bodyPr/>
        <a:lstStyle/>
        <a:p>
          <a:endParaRPr lang="ru-RU"/>
        </a:p>
      </dgm:t>
    </dgm:pt>
    <dgm:pt modelId="{23F7D6A1-B5C7-4C5C-8F99-FEC8E68BB0DE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правових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норм,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певну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групу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взаємопов'язаних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суспільних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F48E5-54BF-4A35-8410-549D6D33A61A}" type="parTrans" cxnId="{8EBB9F38-4D94-49BA-AC45-54C8AC7F531E}">
      <dgm:prSet/>
      <dgm:spPr/>
      <dgm:t>
        <a:bodyPr/>
        <a:lstStyle/>
        <a:p>
          <a:endParaRPr lang="ru-RU"/>
        </a:p>
      </dgm:t>
    </dgm:pt>
    <dgm:pt modelId="{4413DCC3-4F0C-42E5-9581-8DE88DB56DB9}" type="sibTrans" cxnId="{8EBB9F38-4D94-49BA-AC45-54C8AC7F531E}">
      <dgm:prSet/>
      <dgm:spPr/>
      <dgm:t>
        <a:bodyPr/>
        <a:lstStyle/>
        <a:p>
          <a:endParaRPr lang="ru-RU"/>
        </a:p>
      </dgm:t>
    </dgm:pt>
    <dgm:pt modelId="{1831CAAB-7E47-46BF-9F8D-4E208A10EC48}" type="pres">
      <dgm:prSet presAssocID="{098935D4-AC63-4D78-8D2E-46C95CA56D81}" presName="linear" presStyleCnt="0">
        <dgm:presLayoutVars>
          <dgm:animLvl val="lvl"/>
          <dgm:resizeHandles val="exact"/>
        </dgm:presLayoutVars>
      </dgm:prSet>
      <dgm:spPr/>
    </dgm:pt>
    <dgm:pt modelId="{9E8AA356-4429-4B5C-B6BE-CDA4A316DC4E}" type="pres">
      <dgm:prSet presAssocID="{F3E67668-60D2-47B8-8848-C029E7D0ADCC}" presName="parentText" presStyleLbl="node1" presStyleIdx="0" presStyleCnt="2" custLinFactNeighborY="8410">
        <dgm:presLayoutVars>
          <dgm:chMax val="0"/>
          <dgm:bulletEnabled val="1"/>
        </dgm:presLayoutVars>
      </dgm:prSet>
      <dgm:spPr/>
    </dgm:pt>
    <dgm:pt modelId="{3C1C4A48-7477-400D-B46B-813E43B95274}" type="pres">
      <dgm:prSet presAssocID="{F3E67668-60D2-47B8-8848-C029E7D0AD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46059-76DA-4C0A-A64D-48560894C276}" type="pres">
      <dgm:prSet presAssocID="{437B0363-596B-4B05-8109-B607AB3E9E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F540610-F674-4F1F-821D-A60FC26F1AFB}" type="pres">
      <dgm:prSet presAssocID="{437B0363-596B-4B05-8109-B607AB3E9E3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D509E-0215-456D-9EF4-0A69F01E172F}" type="presOf" srcId="{098935D4-AC63-4D78-8D2E-46C95CA56D81}" destId="{1831CAAB-7E47-46BF-9F8D-4E208A10EC48}" srcOrd="0" destOrd="0" presId="urn:microsoft.com/office/officeart/2005/8/layout/vList2"/>
    <dgm:cxn modelId="{78D7AE5A-0341-40BF-9DFB-7B45A10E1237}" srcId="{F3E67668-60D2-47B8-8848-C029E7D0ADCC}" destId="{056889D1-CFF1-4DD7-97F6-3F3AD1849EEB}" srcOrd="0" destOrd="0" parTransId="{0669E6E6-3575-49A6-82E6-E9AD5C4DFE62}" sibTransId="{EB6A92B9-6C9E-406E-B7AD-CB38D7DF1016}"/>
    <dgm:cxn modelId="{C60BAB4E-B4FF-42B7-814E-1C896D67A095}" type="presOf" srcId="{437B0363-596B-4B05-8109-B607AB3E9E35}" destId="{E9646059-76DA-4C0A-A64D-48560894C276}" srcOrd="0" destOrd="0" presId="urn:microsoft.com/office/officeart/2005/8/layout/vList2"/>
    <dgm:cxn modelId="{9B2BD005-7688-4D76-9A04-4A68A86598B0}" type="presOf" srcId="{23F7D6A1-B5C7-4C5C-8F99-FEC8E68BB0DE}" destId="{0F540610-F674-4F1F-821D-A60FC26F1AFB}" srcOrd="0" destOrd="0" presId="urn:microsoft.com/office/officeart/2005/8/layout/vList2"/>
    <dgm:cxn modelId="{9A4BB4E2-1FA4-45B4-857E-ED18386F8DB9}" type="presOf" srcId="{F3E67668-60D2-47B8-8848-C029E7D0ADCC}" destId="{9E8AA356-4429-4B5C-B6BE-CDA4A316DC4E}" srcOrd="0" destOrd="0" presId="urn:microsoft.com/office/officeart/2005/8/layout/vList2"/>
    <dgm:cxn modelId="{8EBB9F38-4D94-49BA-AC45-54C8AC7F531E}" srcId="{437B0363-596B-4B05-8109-B607AB3E9E35}" destId="{23F7D6A1-B5C7-4C5C-8F99-FEC8E68BB0DE}" srcOrd="0" destOrd="0" parTransId="{7CEF48E5-54BF-4A35-8410-549D6D33A61A}" sibTransId="{4413DCC3-4F0C-42E5-9581-8DE88DB56DB9}"/>
    <dgm:cxn modelId="{A6664A20-8C01-4A52-9D68-AB641D03456A}" srcId="{098935D4-AC63-4D78-8D2E-46C95CA56D81}" destId="{437B0363-596B-4B05-8109-B607AB3E9E35}" srcOrd="1" destOrd="0" parTransId="{E6DDBB2D-FAA5-48AA-9F05-CDBF120EB5E5}" sibTransId="{829DE92F-E35E-4ACB-B106-6EDEDE8D2EF5}"/>
    <dgm:cxn modelId="{2B6D06B5-7E17-4AA9-9819-C49E8A8E1631}" srcId="{098935D4-AC63-4D78-8D2E-46C95CA56D81}" destId="{F3E67668-60D2-47B8-8848-C029E7D0ADCC}" srcOrd="0" destOrd="0" parTransId="{4EA80CAC-1CB2-40CC-911C-1B103035DFCA}" sibTransId="{9B2A1794-0D12-420C-9FF1-E97CA0B1138D}"/>
    <dgm:cxn modelId="{55882D8A-1CFF-4F77-85A8-6E9BBC9AC39D}" type="presOf" srcId="{056889D1-CFF1-4DD7-97F6-3F3AD1849EEB}" destId="{3C1C4A48-7477-400D-B46B-813E43B95274}" srcOrd="0" destOrd="0" presId="urn:microsoft.com/office/officeart/2005/8/layout/vList2"/>
    <dgm:cxn modelId="{E8603715-98A1-4391-A7E2-2663217D537D}" type="presParOf" srcId="{1831CAAB-7E47-46BF-9F8D-4E208A10EC48}" destId="{9E8AA356-4429-4B5C-B6BE-CDA4A316DC4E}" srcOrd="0" destOrd="0" presId="urn:microsoft.com/office/officeart/2005/8/layout/vList2"/>
    <dgm:cxn modelId="{4D39AF9E-4E9B-4B75-8C8D-2596DFECB41A}" type="presParOf" srcId="{1831CAAB-7E47-46BF-9F8D-4E208A10EC48}" destId="{3C1C4A48-7477-400D-B46B-813E43B95274}" srcOrd="1" destOrd="0" presId="urn:microsoft.com/office/officeart/2005/8/layout/vList2"/>
    <dgm:cxn modelId="{1882344B-A86B-480B-A479-45C713BE7076}" type="presParOf" srcId="{1831CAAB-7E47-46BF-9F8D-4E208A10EC48}" destId="{E9646059-76DA-4C0A-A64D-48560894C276}" srcOrd="2" destOrd="0" presId="urn:microsoft.com/office/officeart/2005/8/layout/vList2"/>
    <dgm:cxn modelId="{75E8A252-3928-4723-B00C-D90F6B985B90}" type="presParOf" srcId="{1831CAAB-7E47-46BF-9F8D-4E208A10EC48}" destId="{0F540610-F674-4F1F-821D-A60FC26F1A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4E870-384E-48A6-B305-CC6D8E4339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F3CEF6-64C8-46CA-AB27-DE075607FD71}">
      <dgm:prSet phldrT="[Текст]"/>
      <dgm:spPr/>
      <dgm:t>
        <a:bodyPr/>
        <a:lstStyle/>
        <a:p>
          <a:r>
            <a:rPr lang="uk-UA" dirty="0" smtClean="0"/>
            <a:t>Загальні</a:t>
          </a:r>
          <a:endParaRPr lang="ru-RU" dirty="0"/>
        </a:p>
      </dgm:t>
    </dgm:pt>
    <dgm:pt modelId="{F2223B96-5600-4649-BD6B-729863A84A52}" type="parTrans" cxnId="{B2521F7A-D26B-4995-9613-58BA37854C75}">
      <dgm:prSet/>
      <dgm:spPr/>
      <dgm:t>
        <a:bodyPr/>
        <a:lstStyle/>
        <a:p>
          <a:endParaRPr lang="ru-RU"/>
        </a:p>
      </dgm:t>
    </dgm:pt>
    <dgm:pt modelId="{93FCAD63-DF92-4FDA-882D-F117FE935FB6}" type="sibTrans" cxnId="{B2521F7A-D26B-4995-9613-58BA37854C75}">
      <dgm:prSet/>
      <dgm:spPr/>
      <dgm:t>
        <a:bodyPr/>
        <a:lstStyle/>
        <a:p>
          <a:endParaRPr lang="ru-RU"/>
        </a:p>
      </dgm:t>
    </dgm:pt>
    <dgm:pt modelId="{D2C1E56B-3718-42EF-9DE3-F80826649297}">
      <dgm:prSet phldrT="[Текст]"/>
      <dgm:spPr/>
      <dgm:t>
        <a:bodyPr/>
        <a:lstStyle/>
        <a:p>
          <a:r>
            <a:rPr lang="ru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стосується всіх суспільних відносин, які регулюються цивільним правом. </a:t>
          </a:r>
          <a:endParaRPr lang="ru-RU" dirty="0"/>
        </a:p>
      </dgm:t>
    </dgm:pt>
    <dgm:pt modelId="{E9C9E3C5-7E45-4E55-BEFE-3FA15BFF412F}" type="parTrans" cxnId="{585C4AAA-155A-4AB8-92C6-88BF5C913DFB}">
      <dgm:prSet/>
      <dgm:spPr/>
      <dgm:t>
        <a:bodyPr/>
        <a:lstStyle/>
        <a:p>
          <a:endParaRPr lang="ru-RU"/>
        </a:p>
      </dgm:t>
    </dgm:pt>
    <dgm:pt modelId="{2F010976-17CD-41F8-B07C-E618E7AD14BB}" type="sibTrans" cxnId="{585C4AAA-155A-4AB8-92C6-88BF5C913DFB}">
      <dgm:prSet/>
      <dgm:spPr/>
      <dgm:t>
        <a:bodyPr/>
        <a:lstStyle/>
        <a:p>
          <a:endParaRPr lang="ru-RU"/>
        </a:p>
      </dgm:t>
    </dgm:pt>
    <dgm:pt modelId="{182CBDD4-EB37-48E6-BCE4-1DF5B8679BAD}">
      <dgm:prSet phldrT="[Текст]"/>
      <dgm:spPr/>
      <dgm:t>
        <a:bodyPr/>
        <a:lstStyle/>
        <a:p>
          <a:r>
            <a:rPr lang="uk-UA" dirty="0" smtClean="0"/>
            <a:t>Спеціальні, або особливі</a:t>
          </a:r>
          <a:endParaRPr lang="ru-RU" dirty="0"/>
        </a:p>
      </dgm:t>
    </dgm:pt>
    <dgm:pt modelId="{DF24A3A1-12DC-448A-985B-1D85EBBFCA8F}" type="parTrans" cxnId="{739DC976-0942-4045-AB70-DC79532228A9}">
      <dgm:prSet/>
      <dgm:spPr/>
      <dgm:t>
        <a:bodyPr/>
        <a:lstStyle/>
        <a:p>
          <a:endParaRPr lang="ru-RU"/>
        </a:p>
      </dgm:t>
    </dgm:pt>
    <dgm:pt modelId="{65DAD443-A9B3-4AC5-971A-933CBCF60B3E}" type="sibTrans" cxnId="{739DC976-0942-4045-AB70-DC79532228A9}">
      <dgm:prSet/>
      <dgm:spPr/>
      <dgm:t>
        <a:bodyPr/>
        <a:lstStyle/>
        <a:p>
          <a:endParaRPr lang="ru-RU"/>
        </a:p>
      </dgm:t>
    </dgm:pt>
    <dgm:pt modelId="{2E55AA64-9979-4BDC-AB5C-27C7366312AD}">
      <dgm:prSet phldrT="[Текст]"/>
      <dgm:spPr/>
      <dgm:t>
        <a:bodyPr/>
        <a:lstStyle/>
        <a:p>
          <a:r>
            <a:rPr lang="ru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регулює спеціальні (особливі) суспільні відносини</a:t>
          </a:r>
          <a:endParaRPr lang="ru-RU" dirty="0"/>
        </a:p>
      </dgm:t>
    </dgm:pt>
    <dgm:pt modelId="{0CBD3441-DB73-4F40-BE80-6A8D79814740}" type="parTrans" cxnId="{54CFF785-5DA3-4D8A-A31C-AAA7F81028E1}">
      <dgm:prSet/>
      <dgm:spPr/>
      <dgm:t>
        <a:bodyPr/>
        <a:lstStyle/>
        <a:p>
          <a:endParaRPr lang="ru-RU"/>
        </a:p>
      </dgm:t>
    </dgm:pt>
    <dgm:pt modelId="{1244CB8E-3E58-4380-8692-1021B38A266E}" type="sibTrans" cxnId="{54CFF785-5DA3-4D8A-A31C-AAA7F81028E1}">
      <dgm:prSet/>
      <dgm:spPr/>
      <dgm:t>
        <a:bodyPr/>
        <a:lstStyle/>
        <a:p>
          <a:endParaRPr lang="ru-RU"/>
        </a:p>
      </dgm:t>
    </dgm:pt>
    <dgm:pt modelId="{D98E70A9-B343-4C3D-B578-C143314F6DF4}" type="pres">
      <dgm:prSet presAssocID="{2BA4E870-384E-48A6-B305-CC6D8E433979}" presName="linear" presStyleCnt="0">
        <dgm:presLayoutVars>
          <dgm:animLvl val="lvl"/>
          <dgm:resizeHandles val="exact"/>
        </dgm:presLayoutVars>
      </dgm:prSet>
      <dgm:spPr/>
    </dgm:pt>
    <dgm:pt modelId="{988C079C-6183-439F-B9FF-EFFEB47188FF}" type="pres">
      <dgm:prSet presAssocID="{C2F3CEF6-64C8-46CA-AB27-DE075607FD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129093-CB3D-480B-880F-EB87C2E5ADBA}" type="pres">
      <dgm:prSet presAssocID="{C2F3CEF6-64C8-46CA-AB27-DE075607FD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4E1D6-C530-47B8-B462-D27FD2F7B91D}" type="pres">
      <dgm:prSet presAssocID="{182CBDD4-EB37-48E6-BCE4-1DF5B8679BA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12DEDDF-6569-477F-912F-C371B6863D13}" type="pres">
      <dgm:prSet presAssocID="{182CBDD4-EB37-48E6-BCE4-1DF5B8679B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DC976-0942-4045-AB70-DC79532228A9}" srcId="{2BA4E870-384E-48A6-B305-CC6D8E433979}" destId="{182CBDD4-EB37-48E6-BCE4-1DF5B8679BAD}" srcOrd="1" destOrd="0" parTransId="{DF24A3A1-12DC-448A-985B-1D85EBBFCA8F}" sibTransId="{65DAD443-A9B3-4AC5-971A-933CBCF60B3E}"/>
    <dgm:cxn modelId="{585C4AAA-155A-4AB8-92C6-88BF5C913DFB}" srcId="{C2F3CEF6-64C8-46CA-AB27-DE075607FD71}" destId="{D2C1E56B-3718-42EF-9DE3-F80826649297}" srcOrd="0" destOrd="0" parTransId="{E9C9E3C5-7E45-4E55-BEFE-3FA15BFF412F}" sibTransId="{2F010976-17CD-41F8-B07C-E618E7AD14BB}"/>
    <dgm:cxn modelId="{181CD504-84E0-4970-9CA5-10A82E4462C6}" type="presOf" srcId="{182CBDD4-EB37-48E6-BCE4-1DF5B8679BAD}" destId="{FD14E1D6-C530-47B8-B462-D27FD2F7B91D}" srcOrd="0" destOrd="0" presId="urn:microsoft.com/office/officeart/2005/8/layout/vList2"/>
    <dgm:cxn modelId="{4653E381-9B80-4B41-9AF5-D52547DDDB71}" type="presOf" srcId="{C2F3CEF6-64C8-46CA-AB27-DE075607FD71}" destId="{988C079C-6183-439F-B9FF-EFFEB47188FF}" srcOrd="0" destOrd="0" presId="urn:microsoft.com/office/officeart/2005/8/layout/vList2"/>
    <dgm:cxn modelId="{B2521F7A-D26B-4995-9613-58BA37854C75}" srcId="{2BA4E870-384E-48A6-B305-CC6D8E433979}" destId="{C2F3CEF6-64C8-46CA-AB27-DE075607FD71}" srcOrd="0" destOrd="0" parTransId="{F2223B96-5600-4649-BD6B-729863A84A52}" sibTransId="{93FCAD63-DF92-4FDA-882D-F117FE935FB6}"/>
    <dgm:cxn modelId="{54CFF785-5DA3-4D8A-A31C-AAA7F81028E1}" srcId="{182CBDD4-EB37-48E6-BCE4-1DF5B8679BAD}" destId="{2E55AA64-9979-4BDC-AB5C-27C7366312AD}" srcOrd="0" destOrd="0" parTransId="{0CBD3441-DB73-4F40-BE80-6A8D79814740}" sibTransId="{1244CB8E-3E58-4380-8692-1021B38A266E}"/>
    <dgm:cxn modelId="{106FBD98-7A98-44C9-8824-624433BE8E3E}" type="presOf" srcId="{2BA4E870-384E-48A6-B305-CC6D8E433979}" destId="{D98E70A9-B343-4C3D-B578-C143314F6DF4}" srcOrd="0" destOrd="0" presId="urn:microsoft.com/office/officeart/2005/8/layout/vList2"/>
    <dgm:cxn modelId="{90E6DB14-D876-449F-90F6-EBBFCF18E900}" type="presOf" srcId="{D2C1E56B-3718-42EF-9DE3-F80826649297}" destId="{1C129093-CB3D-480B-880F-EB87C2E5ADBA}" srcOrd="0" destOrd="0" presId="urn:microsoft.com/office/officeart/2005/8/layout/vList2"/>
    <dgm:cxn modelId="{747A5918-7E38-4F5D-AA82-83175A98C18E}" type="presOf" srcId="{2E55AA64-9979-4BDC-AB5C-27C7366312AD}" destId="{C12DEDDF-6569-477F-912F-C371B6863D13}" srcOrd="0" destOrd="0" presId="urn:microsoft.com/office/officeart/2005/8/layout/vList2"/>
    <dgm:cxn modelId="{7E3A1CAD-631C-43B5-9294-50F790EC5E47}" type="presParOf" srcId="{D98E70A9-B343-4C3D-B578-C143314F6DF4}" destId="{988C079C-6183-439F-B9FF-EFFEB47188FF}" srcOrd="0" destOrd="0" presId="urn:microsoft.com/office/officeart/2005/8/layout/vList2"/>
    <dgm:cxn modelId="{859D80A0-379B-4861-BAC5-6D51DED13377}" type="presParOf" srcId="{D98E70A9-B343-4C3D-B578-C143314F6DF4}" destId="{1C129093-CB3D-480B-880F-EB87C2E5ADBA}" srcOrd="1" destOrd="0" presId="urn:microsoft.com/office/officeart/2005/8/layout/vList2"/>
    <dgm:cxn modelId="{3878C6C5-2B1F-47BA-A24D-BC64110D7A8D}" type="presParOf" srcId="{D98E70A9-B343-4C3D-B578-C143314F6DF4}" destId="{FD14E1D6-C530-47B8-B462-D27FD2F7B91D}" srcOrd="2" destOrd="0" presId="urn:microsoft.com/office/officeart/2005/8/layout/vList2"/>
    <dgm:cxn modelId="{F3CC05FD-F3D0-455D-A7CC-08B2015AC563}" type="presParOf" srcId="{D98E70A9-B343-4C3D-B578-C143314F6DF4}" destId="{C12DEDDF-6569-477F-912F-C371B6863D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0B7BF-CEA3-43F5-B2BE-70736C2B8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9D85B-2693-4D82-BC7B-569C6BFB8DD4}">
      <dgm:prSet phldrT="[Текст]"/>
      <dgm:spPr/>
      <dgm:t>
        <a:bodyPr/>
        <a:lstStyle/>
        <a:p>
          <a:r>
            <a:rPr lang="uk-UA" dirty="0" smtClean="0"/>
            <a:t>кодифікація</a:t>
          </a:r>
          <a:endParaRPr lang="ru-RU" dirty="0"/>
        </a:p>
      </dgm:t>
    </dgm:pt>
    <dgm:pt modelId="{2C112F63-6BC3-40AB-B4D6-A1202704CDBE}" type="parTrans" cxnId="{CD4FD0FD-63D8-43B4-B128-26912769199A}">
      <dgm:prSet/>
      <dgm:spPr/>
      <dgm:t>
        <a:bodyPr/>
        <a:lstStyle/>
        <a:p>
          <a:endParaRPr lang="ru-RU"/>
        </a:p>
      </dgm:t>
    </dgm:pt>
    <dgm:pt modelId="{866D35A6-5B7A-4B66-BA1B-42E300920D99}" type="sibTrans" cxnId="{CD4FD0FD-63D8-43B4-B128-26912769199A}">
      <dgm:prSet/>
      <dgm:spPr/>
      <dgm:t>
        <a:bodyPr/>
        <a:lstStyle/>
        <a:p>
          <a:endParaRPr lang="ru-RU"/>
        </a:p>
      </dgm:t>
    </dgm:pt>
    <dgm:pt modelId="{8FEF742C-0AC6-4B71-A7F1-549449BEE7A2}">
      <dgm:prSet phldrT="[Текст]"/>
      <dgm:spPr/>
      <dgm:t>
        <a:bodyPr/>
        <a:lstStyle/>
        <a:p>
          <a:r>
            <a:rPr lang="ru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форма систематизації, при якій впорядкування нормативного матеріалу забезпечується у процесі правотворчості, шляхом видання зведеного, логічно стрункого, внутрішньо узгодженого нормативного акта, який з максимальною повнотою охоплює дану галузь суспільних відносин</a:t>
          </a:r>
          <a:endParaRPr lang="ru-RU" dirty="0"/>
        </a:p>
      </dgm:t>
    </dgm:pt>
    <dgm:pt modelId="{A628D522-5AE1-4267-BEBD-17C49F3596E8}" type="parTrans" cxnId="{0205EE64-87A2-4AB7-B03F-041097144CD7}">
      <dgm:prSet/>
      <dgm:spPr/>
      <dgm:t>
        <a:bodyPr/>
        <a:lstStyle/>
        <a:p>
          <a:endParaRPr lang="ru-RU"/>
        </a:p>
      </dgm:t>
    </dgm:pt>
    <dgm:pt modelId="{17AC4275-EAEB-416A-AAB2-6FD3BEA1F788}" type="sibTrans" cxnId="{0205EE64-87A2-4AB7-B03F-041097144CD7}">
      <dgm:prSet/>
      <dgm:spPr/>
      <dgm:t>
        <a:bodyPr/>
        <a:lstStyle/>
        <a:p>
          <a:endParaRPr lang="ru-RU"/>
        </a:p>
      </dgm:t>
    </dgm:pt>
    <dgm:pt modelId="{D068BD7C-EC98-4F5F-944D-8CA29820C69B}">
      <dgm:prSet phldrT="[Текст]"/>
      <dgm:spPr/>
      <dgm:t>
        <a:bodyPr/>
        <a:lstStyle/>
        <a:p>
          <a:r>
            <a:rPr lang="uk-UA" dirty="0" smtClean="0"/>
            <a:t>інкорпорація</a:t>
          </a:r>
          <a:endParaRPr lang="ru-RU" dirty="0"/>
        </a:p>
      </dgm:t>
    </dgm:pt>
    <dgm:pt modelId="{E98C478D-1DC5-47E7-9C7F-970554905556}" type="parTrans" cxnId="{50385335-4E7F-44DD-B955-BEC853C8F062}">
      <dgm:prSet/>
      <dgm:spPr/>
      <dgm:t>
        <a:bodyPr/>
        <a:lstStyle/>
        <a:p>
          <a:endParaRPr lang="ru-RU"/>
        </a:p>
      </dgm:t>
    </dgm:pt>
    <dgm:pt modelId="{62C0CC7B-0435-4572-9DD1-9B7A3BD7B771}" type="sibTrans" cxnId="{50385335-4E7F-44DD-B955-BEC853C8F062}">
      <dgm:prSet/>
      <dgm:spPr/>
      <dgm:t>
        <a:bodyPr/>
        <a:lstStyle/>
        <a:p>
          <a:endParaRPr lang="ru-RU"/>
        </a:p>
      </dgm:t>
    </dgm:pt>
    <dgm:pt modelId="{F2745311-0705-464C-8DB5-4DC79C94D177}">
      <dgm:prSet phldrT="[Текст]"/>
      <dgm:spPr/>
      <dgm:t>
        <a:bodyPr/>
        <a:lstStyle/>
        <a:p>
          <a:r>
            <a:rPr lang="ru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форма систематизації, при якій впорядкування цивільного нормативного матеріалу забезпечується шляхом об'єднання за певною класифікаційною ознакою у збірниках або інших виданнях без зміни змісту актів</a:t>
          </a:r>
          <a:endParaRPr lang="ru-RU" dirty="0"/>
        </a:p>
      </dgm:t>
    </dgm:pt>
    <dgm:pt modelId="{A0AF6694-EE8F-4089-BCAC-FB44EBE52AF9}" type="parTrans" cxnId="{28C32C5B-DDFC-43AD-BA07-9B0D12BDB809}">
      <dgm:prSet/>
      <dgm:spPr/>
      <dgm:t>
        <a:bodyPr/>
        <a:lstStyle/>
        <a:p>
          <a:endParaRPr lang="ru-RU"/>
        </a:p>
      </dgm:t>
    </dgm:pt>
    <dgm:pt modelId="{C50A1E95-36F5-4F46-8A1C-E34B4E308E9E}" type="sibTrans" cxnId="{28C32C5B-DDFC-43AD-BA07-9B0D12BDB809}">
      <dgm:prSet/>
      <dgm:spPr/>
      <dgm:t>
        <a:bodyPr/>
        <a:lstStyle/>
        <a:p>
          <a:endParaRPr lang="ru-RU"/>
        </a:p>
      </dgm:t>
    </dgm:pt>
    <dgm:pt modelId="{460F97A0-FD5C-49A9-B3AE-029C4D4EDAF5}" type="pres">
      <dgm:prSet presAssocID="{B9B0B7BF-CEA3-43F5-B2BE-70736C2B86E5}" presName="linear" presStyleCnt="0">
        <dgm:presLayoutVars>
          <dgm:animLvl val="lvl"/>
          <dgm:resizeHandles val="exact"/>
        </dgm:presLayoutVars>
      </dgm:prSet>
      <dgm:spPr/>
    </dgm:pt>
    <dgm:pt modelId="{E2C5C04D-E016-45C4-AB08-BA97CA29E54B}" type="pres">
      <dgm:prSet presAssocID="{BBA9D85B-2693-4D82-BC7B-569C6BFB8DD4}" presName="parentText" presStyleLbl="node1" presStyleIdx="0" presStyleCnt="2" custLinFactNeighborY="-12625">
        <dgm:presLayoutVars>
          <dgm:chMax val="0"/>
          <dgm:bulletEnabled val="1"/>
        </dgm:presLayoutVars>
      </dgm:prSet>
      <dgm:spPr/>
    </dgm:pt>
    <dgm:pt modelId="{1DCA83A2-739A-421C-8A4B-755215FA241A}" type="pres">
      <dgm:prSet presAssocID="{BBA9D85B-2693-4D82-BC7B-569C6BFB8D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A0723-6BBD-4BCF-8669-1657B9C62D91}" type="pres">
      <dgm:prSet presAssocID="{D068BD7C-EC98-4F5F-944D-8CA29820C6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66BF86-FBDC-4E17-A47B-4AA11BE0E6DC}" type="pres">
      <dgm:prSet presAssocID="{D068BD7C-EC98-4F5F-944D-8CA29820C69B}" presName="childText" presStyleLbl="revTx" presStyleIdx="1" presStyleCnt="2" custLinFactNeighborX="132" custLinFactNeighborY="84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BC2C6-73ED-431E-8683-4BF63E40BC26}" type="presOf" srcId="{BBA9D85B-2693-4D82-BC7B-569C6BFB8DD4}" destId="{E2C5C04D-E016-45C4-AB08-BA97CA29E54B}" srcOrd="0" destOrd="0" presId="urn:microsoft.com/office/officeart/2005/8/layout/vList2"/>
    <dgm:cxn modelId="{0205EE64-87A2-4AB7-B03F-041097144CD7}" srcId="{BBA9D85B-2693-4D82-BC7B-569C6BFB8DD4}" destId="{8FEF742C-0AC6-4B71-A7F1-549449BEE7A2}" srcOrd="0" destOrd="0" parTransId="{A628D522-5AE1-4267-BEBD-17C49F3596E8}" sibTransId="{17AC4275-EAEB-416A-AAB2-6FD3BEA1F788}"/>
    <dgm:cxn modelId="{28C32C5B-DDFC-43AD-BA07-9B0D12BDB809}" srcId="{D068BD7C-EC98-4F5F-944D-8CA29820C69B}" destId="{F2745311-0705-464C-8DB5-4DC79C94D177}" srcOrd="0" destOrd="0" parTransId="{A0AF6694-EE8F-4089-BCAC-FB44EBE52AF9}" sibTransId="{C50A1E95-36F5-4F46-8A1C-E34B4E308E9E}"/>
    <dgm:cxn modelId="{43454EAF-53F0-4D47-B1D0-9CA922F2A076}" type="presOf" srcId="{B9B0B7BF-CEA3-43F5-B2BE-70736C2B86E5}" destId="{460F97A0-FD5C-49A9-B3AE-029C4D4EDAF5}" srcOrd="0" destOrd="0" presId="urn:microsoft.com/office/officeart/2005/8/layout/vList2"/>
    <dgm:cxn modelId="{F8C7A1BC-7DCB-4C9E-BC03-36CE716F9C88}" type="presOf" srcId="{D068BD7C-EC98-4F5F-944D-8CA29820C69B}" destId="{2D9A0723-6BBD-4BCF-8669-1657B9C62D91}" srcOrd="0" destOrd="0" presId="urn:microsoft.com/office/officeart/2005/8/layout/vList2"/>
    <dgm:cxn modelId="{CD4FD0FD-63D8-43B4-B128-26912769199A}" srcId="{B9B0B7BF-CEA3-43F5-B2BE-70736C2B86E5}" destId="{BBA9D85B-2693-4D82-BC7B-569C6BFB8DD4}" srcOrd="0" destOrd="0" parTransId="{2C112F63-6BC3-40AB-B4D6-A1202704CDBE}" sibTransId="{866D35A6-5B7A-4B66-BA1B-42E300920D99}"/>
    <dgm:cxn modelId="{8D663E7D-6308-4E5A-AA00-CBE17B7EA501}" type="presOf" srcId="{8FEF742C-0AC6-4B71-A7F1-549449BEE7A2}" destId="{1DCA83A2-739A-421C-8A4B-755215FA241A}" srcOrd="0" destOrd="0" presId="urn:microsoft.com/office/officeart/2005/8/layout/vList2"/>
    <dgm:cxn modelId="{58EBEAC9-7F43-4F93-84EB-B49C9628DD00}" type="presOf" srcId="{F2745311-0705-464C-8DB5-4DC79C94D177}" destId="{8566BF86-FBDC-4E17-A47B-4AA11BE0E6DC}" srcOrd="0" destOrd="0" presId="urn:microsoft.com/office/officeart/2005/8/layout/vList2"/>
    <dgm:cxn modelId="{50385335-4E7F-44DD-B955-BEC853C8F062}" srcId="{B9B0B7BF-CEA3-43F5-B2BE-70736C2B86E5}" destId="{D068BD7C-EC98-4F5F-944D-8CA29820C69B}" srcOrd="1" destOrd="0" parTransId="{E98C478D-1DC5-47E7-9C7F-970554905556}" sibTransId="{62C0CC7B-0435-4572-9DD1-9B7A3BD7B771}"/>
    <dgm:cxn modelId="{687DD491-7841-4D3B-B6A9-826A402FA3BC}" type="presParOf" srcId="{460F97A0-FD5C-49A9-B3AE-029C4D4EDAF5}" destId="{E2C5C04D-E016-45C4-AB08-BA97CA29E54B}" srcOrd="0" destOrd="0" presId="urn:microsoft.com/office/officeart/2005/8/layout/vList2"/>
    <dgm:cxn modelId="{CF8F2139-2FC9-4ED7-97EF-414AC82B5611}" type="presParOf" srcId="{460F97A0-FD5C-49A9-B3AE-029C4D4EDAF5}" destId="{1DCA83A2-739A-421C-8A4B-755215FA241A}" srcOrd="1" destOrd="0" presId="urn:microsoft.com/office/officeart/2005/8/layout/vList2"/>
    <dgm:cxn modelId="{00D56DA6-AED9-4BD9-9E91-92E17DCA9D50}" type="presParOf" srcId="{460F97A0-FD5C-49A9-B3AE-029C4D4EDAF5}" destId="{2D9A0723-6BBD-4BCF-8669-1657B9C62D91}" srcOrd="2" destOrd="0" presId="urn:microsoft.com/office/officeart/2005/8/layout/vList2"/>
    <dgm:cxn modelId="{6F8C2C98-5660-4756-A090-A6B0FEC3A9A3}" type="presParOf" srcId="{460F97A0-FD5C-49A9-B3AE-029C4D4EDAF5}" destId="{8566BF86-FBDC-4E17-A47B-4AA11BE0E6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AA356-4429-4B5C-B6BE-CDA4A316DC4E}">
      <dsp:nvSpPr>
        <dsp:cNvPr id="0" name=""/>
        <dsp:cNvSpPr/>
      </dsp:nvSpPr>
      <dsp:spPr>
        <a:xfrm>
          <a:off x="0" y="100837"/>
          <a:ext cx="9872663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Цивільно-правові норми</a:t>
          </a:r>
          <a:endParaRPr lang="ru-RU" sz="4900" kern="1200" dirty="0"/>
        </a:p>
      </dsp:txBody>
      <dsp:txXfrm>
        <a:off x="57372" y="158209"/>
        <a:ext cx="9757919" cy="1060520"/>
      </dsp:txXfrm>
    </dsp:sp>
    <dsp:sp modelId="{3C1C4A48-7477-400D-B46B-813E43B95274}">
      <dsp:nvSpPr>
        <dsp:cNvPr id="0" name=""/>
        <dsp:cNvSpPr/>
      </dsp:nvSpPr>
      <dsp:spPr>
        <a:xfrm>
          <a:off x="0" y="1207859"/>
          <a:ext cx="9872663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5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правові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приписи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немайнові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майнові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відносини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07859"/>
        <a:ext cx="9872663" cy="811440"/>
      </dsp:txXfrm>
    </dsp:sp>
    <dsp:sp modelId="{E9646059-76DA-4C0A-A64D-48560894C276}">
      <dsp:nvSpPr>
        <dsp:cNvPr id="0" name=""/>
        <dsp:cNvSpPr/>
      </dsp:nvSpPr>
      <dsp:spPr>
        <a:xfrm>
          <a:off x="0" y="2019300"/>
          <a:ext cx="9872663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Цивільно-правові інститути</a:t>
          </a:r>
          <a:endParaRPr lang="ru-RU" sz="4900" kern="1200" dirty="0"/>
        </a:p>
      </dsp:txBody>
      <dsp:txXfrm>
        <a:off x="57372" y="2076672"/>
        <a:ext cx="9757919" cy="1060520"/>
      </dsp:txXfrm>
    </dsp:sp>
    <dsp:sp modelId="{0F540610-F674-4F1F-821D-A60FC26F1AFB}">
      <dsp:nvSpPr>
        <dsp:cNvPr id="0" name=""/>
        <dsp:cNvSpPr/>
      </dsp:nvSpPr>
      <dsp:spPr>
        <a:xfrm>
          <a:off x="0" y="3194565"/>
          <a:ext cx="9872663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5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правових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норм,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певну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групу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взаємопов'язаних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суспільних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4565"/>
        <a:ext cx="9872663" cy="811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C079C-6183-439F-B9FF-EFFEB47188FF}">
      <dsp:nvSpPr>
        <dsp:cNvPr id="0" name=""/>
        <dsp:cNvSpPr/>
      </dsp:nvSpPr>
      <dsp:spPr>
        <a:xfrm>
          <a:off x="0" y="208432"/>
          <a:ext cx="987266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Загальні</a:t>
          </a:r>
          <a:endParaRPr lang="ru-RU" sz="4100" kern="1200" dirty="0"/>
        </a:p>
      </dsp:txBody>
      <dsp:txXfrm>
        <a:off x="48005" y="256437"/>
        <a:ext cx="9776653" cy="887374"/>
      </dsp:txXfrm>
    </dsp:sp>
    <dsp:sp modelId="{1C129093-CB3D-480B-880F-EB87C2E5ADBA}">
      <dsp:nvSpPr>
        <dsp:cNvPr id="0" name=""/>
        <dsp:cNvSpPr/>
      </dsp:nvSpPr>
      <dsp:spPr>
        <a:xfrm>
          <a:off x="0" y="1191817"/>
          <a:ext cx="9872663" cy="97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57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UA" sz="32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стосується всіх суспільних відносин, які регулюються цивільним правом. </a:t>
          </a:r>
          <a:endParaRPr lang="ru-RU" sz="3200" kern="1200" dirty="0"/>
        </a:p>
      </dsp:txBody>
      <dsp:txXfrm>
        <a:off x="0" y="1191817"/>
        <a:ext cx="9872663" cy="976005"/>
      </dsp:txXfrm>
    </dsp:sp>
    <dsp:sp modelId="{FD14E1D6-C530-47B8-B462-D27FD2F7B91D}">
      <dsp:nvSpPr>
        <dsp:cNvPr id="0" name=""/>
        <dsp:cNvSpPr/>
      </dsp:nvSpPr>
      <dsp:spPr>
        <a:xfrm>
          <a:off x="0" y="2167822"/>
          <a:ext cx="9872663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Спеціальні, або особливі</a:t>
          </a:r>
          <a:endParaRPr lang="ru-RU" sz="4100" kern="1200" dirty="0"/>
        </a:p>
      </dsp:txBody>
      <dsp:txXfrm>
        <a:off x="48005" y="2215827"/>
        <a:ext cx="9776653" cy="887374"/>
      </dsp:txXfrm>
    </dsp:sp>
    <dsp:sp modelId="{C12DEDDF-6569-477F-912F-C371B6863D13}">
      <dsp:nvSpPr>
        <dsp:cNvPr id="0" name=""/>
        <dsp:cNvSpPr/>
      </dsp:nvSpPr>
      <dsp:spPr>
        <a:xfrm>
          <a:off x="0" y="3151207"/>
          <a:ext cx="987266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57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UA" sz="32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регулює спеціальні (особливі) суспільні відносини</a:t>
          </a:r>
          <a:endParaRPr lang="ru-RU" sz="3200" kern="1200" dirty="0"/>
        </a:p>
      </dsp:txBody>
      <dsp:txXfrm>
        <a:off x="0" y="3151207"/>
        <a:ext cx="9872663" cy="678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5C04D-E016-45C4-AB08-BA97CA29E54B}">
      <dsp:nvSpPr>
        <dsp:cNvPr id="0" name=""/>
        <dsp:cNvSpPr/>
      </dsp:nvSpPr>
      <dsp:spPr>
        <a:xfrm>
          <a:off x="0" y="1"/>
          <a:ext cx="1031962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кодифікація</a:t>
          </a:r>
          <a:endParaRPr lang="ru-RU" sz="3100" kern="1200" dirty="0"/>
        </a:p>
      </dsp:txBody>
      <dsp:txXfrm>
        <a:off x="36296" y="36297"/>
        <a:ext cx="10247035" cy="670943"/>
      </dsp:txXfrm>
    </dsp:sp>
    <dsp:sp modelId="{1DCA83A2-739A-421C-8A4B-755215FA241A}">
      <dsp:nvSpPr>
        <dsp:cNvPr id="0" name=""/>
        <dsp:cNvSpPr/>
      </dsp:nvSpPr>
      <dsp:spPr>
        <a:xfrm>
          <a:off x="0" y="917718"/>
          <a:ext cx="10319627" cy="137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UA" sz="2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форма систематизації, при якій впорядкування нормативного матеріалу забезпечується у процесі правотворчості, шляхом видання зведеного, логічно стрункого, внутрішньо узгодженого нормативного акта, який з максимальною повнотою охоплює дану галузь суспільних відносин</a:t>
          </a:r>
          <a:endParaRPr lang="ru-RU" sz="2400" kern="1200" dirty="0"/>
        </a:p>
      </dsp:txBody>
      <dsp:txXfrm>
        <a:off x="0" y="917718"/>
        <a:ext cx="10319627" cy="1379654"/>
      </dsp:txXfrm>
    </dsp:sp>
    <dsp:sp modelId="{2D9A0723-6BBD-4BCF-8669-1657B9C62D91}">
      <dsp:nvSpPr>
        <dsp:cNvPr id="0" name=""/>
        <dsp:cNvSpPr/>
      </dsp:nvSpPr>
      <dsp:spPr>
        <a:xfrm>
          <a:off x="0" y="2297373"/>
          <a:ext cx="1031962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інкорпорація</a:t>
          </a:r>
          <a:endParaRPr lang="ru-RU" sz="3100" kern="1200" dirty="0"/>
        </a:p>
      </dsp:txBody>
      <dsp:txXfrm>
        <a:off x="36296" y="2333669"/>
        <a:ext cx="10247035" cy="670943"/>
      </dsp:txXfrm>
    </dsp:sp>
    <dsp:sp modelId="{8566BF86-FBDC-4E17-A47B-4AA11BE0E6DC}">
      <dsp:nvSpPr>
        <dsp:cNvPr id="0" name=""/>
        <dsp:cNvSpPr/>
      </dsp:nvSpPr>
      <dsp:spPr>
        <a:xfrm>
          <a:off x="0" y="3215091"/>
          <a:ext cx="10319627" cy="137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UA" sz="2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форма систематизації, при якій впорядкування цивільного нормативного матеріалу забезпечується шляхом об'єднання за певною класифікаційною ознакою у збірниках або інших виданнях без зміни змісту актів</a:t>
          </a:r>
          <a:endParaRPr lang="ru-RU" sz="2400" kern="1200" dirty="0"/>
        </a:p>
      </dsp:txBody>
      <dsp:txXfrm>
        <a:off x="0" y="3215091"/>
        <a:ext cx="10319627" cy="137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6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7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2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3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7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vchenko.am@knuba.edu.ua" TargetMode="External"/><Relationship Id="rId2" Type="http://schemas.openxmlformats.org/officeDocument/2006/relationships/hyperlink" Target="mailto:asav2509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4" y="609600"/>
            <a:ext cx="9790221" cy="4631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Правознавство в професійній діяльності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Антоніна Михайлівна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афедри ТЗНС та ОП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asav2509@gmail.com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savchenko.am@knuba.edu.ua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7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300683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44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569" y="723331"/>
            <a:ext cx="108363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з'ясовує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473" y="4044324"/>
            <a:ext cx="4251419" cy="2235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69" y="4044324"/>
            <a:ext cx="6441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угоди,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07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1" y="450377"/>
            <a:ext cx="117097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Зобов'язальне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договори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позадоговірні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право.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Правоздатність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260" y="4315353"/>
            <a:ext cx="3794077" cy="21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3" y="395786"/>
            <a:ext cx="113685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систематизатор.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66" y="3442774"/>
            <a:ext cx="3921883" cy="29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98" y="0"/>
            <a:ext cx="9875520" cy="13563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</a:t>
            </a:r>
            <a:r>
              <a:rPr 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392859"/>
              </p:ext>
            </p:extLst>
          </p:nvPr>
        </p:nvGraphicFramePr>
        <p:xfrm>
          <a:off x="542498" y="1356360"/>
          <a:ext cx="10319627" cy="459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91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491319"/>
            <a:ext cx="11232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кодифікаційних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16.01.2003,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16.01.2003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інкорпораціями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82" y="2881973"/>
            <a:ext cx="5255953" cy="28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90" y="95302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909" y="1050878"/>
            <a:ext cx="4016034" cy="26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805218"/>
            <a:ext cx="6182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95" y="805218"/>
            <a:ext cx="3816540" cy="2530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5" y="3553253"/>
            <a:ext cx="3816539" cy="21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09" y="409433"/>
            <a:ext cx="113003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особи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честь,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авторство),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особи на честь,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33" y="2764088"/>
            <a:ext cx="5102913" cy="35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1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614148"/>
            <a:ext cx="11068334" cy="602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диспозитивністю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відповідальностісторін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чином, </a:t>
            </a:r>
            <a:r>
              <a:rPr lang="ru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цивільне право як галузь права 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являє собою сукупність норм права, що регулюють майнові і особисті немайнові відносини, які складаються в суспільстві між фізичними та юридичними особами й іншими соціальними утвореннями на засадах юридичної рівності сторін.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9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Презентація. &quot;Ми маленькі діти на землі великі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46207" y="1673947"/>
            <a:ext cx="9966960" cy="292608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робіт які входять до навчального плану: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Лекції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18 год (матеріали будуть викладені також в папці файли в команді в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освітньому сайті)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Практичні заняття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 год (завдання в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силабусі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методичці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контрольна робота 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реферат (15-24 ст. – завдання в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методичці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силабусі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може бути замінена участю в конференції КНУБА (посилання на конференції в папці файли в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Teams)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6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6" y="341194"/>
            <a:ext cx="75472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Цивільний 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 України є однією з форм кодифікації цивільного законодавства і являє собою єдиний законодавчий акт, в якому систематизовано цивільно-правові норми. Він складається із загальної та особливої частин.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частина 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включає основні положення; статті, що стосуються суб’єктів та об’єктів цивільних прав; правочинів; представництва й довіреності; строків і термінів позовної давності.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246" y="1091821"/>
            <a:ext cx="2860372" cy="40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64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5" y="559558"/>
            <a:ext cx="58821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помешкання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09" y="559558"/>
            <a:ext cx="3673239" cy="57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5" y="474345"/>
            <a:ext cx="114504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6 книг,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 глав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1.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19 глав: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права); особи (два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держава, Автономна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зобов’язан¬нями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блага);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строки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022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797" y="1166843"/>
            <a:ext cx="110410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2.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3. Право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12 глав: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помешкання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чужою земельною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чужою земельною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9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3" y="518616"/>
            <a:ext cx="61141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4. Право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глав,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компіляції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сорт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36" y="1337481"/>
            <a:ext cx="5331573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6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3" y="379316"/>
            <a:ext cx="67829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5.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56 глав: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договори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продаж, поставка,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поставка,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рента,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6.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глав: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законом;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92" y="1337481"/>
            <a:ext cx="4406506" cy="27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83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218" y="777922"/>
            <a:ext cx="6182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відомчі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654" y="1112185"/>
            <a:ext cx="4400511" cy="41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5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968" y="532263"/>
            <a:ext cx="69370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2"/>
            </a:pPr>
            <a:r>
              <a:rPr lang="ru-RU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волевиявленні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майнововідокремлених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примусу.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994" y="2537795"/>
            <a:ext cx="4431559" cy="32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22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5" y="518615"/>
            <a:ext cx="116278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товарно-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вони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-правовою формою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нормального правового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156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4" y="627797"/>
            <a:ext cx="10372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´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управомоченою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зобов ’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управомоченому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протистоїть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протистоїть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(особи),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19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0" y="1091821"/>
            <a:ext cx="110683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система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89" y="437445"/>
            <a:ext cx="111911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зобов ´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правом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єкгивне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зобов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пасивних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правовідносинах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суб´єктивного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повинна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винахідницькі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527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0" y="750627"/>
            <a:ext cx="11013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зобов’язальними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й 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праву та одному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кожного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916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228" y="787737"/>
            <a:ext cx="9985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 </a:t>
            </a:r>
            <a:r>
              <a:rPr 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2" y="1762812"/>
            <a:ext cx="5882185" cy="45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5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228599"/>
            <a:ext cx="11682483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8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71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0" y="504968"/>
            <a:ext cx="11825258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7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2" y="354842"/>
            <a:ext cx="10894753" cy="5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5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" y="317310"/>
            <a:ext cx="11696131" cy="63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7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4" y="204716"/>
            <a:ext cx="11832903" cy="64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191067"/>
            <a:ext cx="9526138" cy="64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5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83" y="647193"/>
            <a:ext cx="7513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 —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громадами, державами 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волевиявленні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27165" y="344557"/>
            <a:ext cx="2570921" cy="1258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Цивільне право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</a:rPr>
              <a:t>р</a:t>
            </a:r>
            <a:r>
              <a:rPr lang="uk-UA" sz="2000" dirty="0" smtClean="0">
                <a:solidFill>
                  <a:schemeClr val="tx1"/>
                </a:solidFill>
              </a:rPr>
              <a:t>егулює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23583" y="2078355"/>
            <a:ext cx="1537252" cy="9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Майнові відносини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6939" y="2078354"/>
            <a:ext cx="1537252" cy="9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Особистості немайнові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відносини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27165" y="3679634"/>
            <a:ext cx="1537252" cy="147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Особисті немайнові</a:t>
            </a:r>
            <a:endParaRPr lang="uk-UA" dirty="0"/>
          </a:p>
          <a:p>
            <a:pPr algn="ctr"/>
            <a:r>
              <a:rPr lang="uk-UA" dirty="0" smtClean="0"/>
              <a:t>відносини</a:t>
            </a:r>
            <a:r>
              <a:rPr lang="uk-UA" dirty="0" smtClean="0"/>
              <a:t>, не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майновими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89703" y="3679634"/>
            <a:ext cx="1537252" cy="147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Особисті немайнові відносини,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</a:t>
            </a:r>
            <a:r>
              <a:rPr lang="en-US" dirty="0"/>
              <a:t> </a:t>
            </a:r>
            <a:r>
              <a:rPr lang="uk-UA" dirty="0" smtClean="0"/>
              <a:t>з майновими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011478" y="1603513"/>
            <a:ext cx="0" cy="474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14382" y="1603513"/>
            <a:ext cx="0" cy="474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509512" y="2979501"/>
            <a:ext cx="6627" cy="70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9912625" y="2979501"/>
            <a:ext cx="377688" cy="70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1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4" y="675248"/>
            <a:ext cx="11948805" cy="55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02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9" y="477672"/>
            <a:ext cx="11633958" cy="60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8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2" y="487025"/>
            <a:ext cx="11259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правовідношенні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управоможеними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"кредиторами").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шкоду.</a:t>
            </a:r>
          </a:p>
        </p:txBody>
      </p:sp>
    </p:spTree>
    <p:extLst>
      <p:ext uri="{BB962C8B-B14F-4D97-AF65-F5344CB8AC3E}">
        <p14:creationId xmlns:p14="http://schemas.microsoft.com/office/powerpoint/2010/main" val="1380939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3" y="327547"/>
            <a:ext cx="1143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права,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009" y="2650092"/>
            <a:ext cx="4940490" cy="37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28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58" y="313899"/>
            <a:ext cx="8752763" cy="62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8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7" y="0"/>
            <a:ext cx="11641540" cy="6496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531" y="4034476"/>
            <a:ext cx="8393763" cy="22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71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93" y="504967"/>
            <a:ext cx="10519896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5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88" y="477671"/>
            <a:ext cx="10227741" cy="58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8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88" y="395784"/>
            <a:ext cx="7933899" cy="59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8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75" y="474260"/>
            <a:ext cx="7928496" cy="59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8" y="3465606"/>
            <a:ext cx="1898540" cy="2706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068" y="450376"/>
            <a:ext cx="11585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dirty="0"/>
              <a:t> 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 право - це сукупність цивільно-правових норм, які регулюють на засадах юридичної рівності відносини власності в її різноманітних формах, товарно-грошові відносини і деякі особисті немайнові відносини.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68" y="1802296"/>
            <a:ext cx="1169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наведеному визначенні відображено загальні ознаки права як суспільного явища та особливі ознаки цивільного права, зумовлені змістом його предмета і методу.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0191" y="3183835"/>
            <a:ext cx="1974574" cy="3269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Цивільне право, як і будь-яка інша самостійна галузь права, є сукупністю юридичних норм</a:t>
            </a:r>
            <a:endParaRPr lang="uk-UA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168348" y="3183835"/>
            <a:ext cx="2001078" cy="3269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Разом з тим йому властиві особливі ознаки, тісно пов'язані із специфічними рисами предмета і методу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73009" y="3183836"/>
            <a:ext cx="3449916" cy="326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Регламентація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засадах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, яка є характерною </a:t>
            </a:r>
            <a:r>
              <a:rPr lang="ru-RU" dirty="0" err="1"/>
              <a:t>рисою</a:t>
            </a:r>
            <a:r>
              <a:rPr lang="ru-RU" dirty="0"/>
              <a:t> методу </a:t>
            </a:r>
            <a:r>
              <a:rPr lang="ru-RU" dirty="0" err="1"/>
              <a:t>цивільно</a:t>
            </a:r>
            <a:r>
              <a:rPr lang="ru-RU" dirty="0"/>
              <a:t>-правового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1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54" y="150126"/>
            <a:ext cx="9135754" cy="64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28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684" y="573207"/>
            <a:ext cx="67556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суб´єктивні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вид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право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право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953" y="2047164"/>
            <a:ext cx="4487206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1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1" y="600501"/>
            <a:ext cx="11585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державного примусу.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367" y="3316406"/>
            <a:ext cx="4901634" cy="32618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206" y="3125337"/>
            <a:ext cx="63462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   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265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924" y="223126"/>
            <a:ext cx="112139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актами, але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є: договори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280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422031"/>
            <a:ext cx="11774659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87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204716"/>
            <a:ext cx="113003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договору).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угоди,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п.),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всупереч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мнимих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п.).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98" y="3990368"/>
            <a:ext cx="3899294" cy="24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407" y="1965960"/>
            <a:ext cx="5513696" cy="41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47" y="278296"/>
            <a:ext cx="11431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товарно-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80" y="3852774"/>
            <a:ext cx="4876800" cy="2400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7063" y="281114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держава. Автономна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17" y="331304"/>
            <a:ext cx="11435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яка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59" y="3765320"/>
            <a:ext cx="4176701" cy="2296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2597" y="37653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- структура,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9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609600"/>
            <a:ext cx="11505063" cy="1356360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цивільно-правової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інститутом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договору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649340"/>
              </p:ext>
            </p:extLst>
          </p:nvPr>
        </p:nvGraphicFramePr>
        <p:xfrm>
          <a:off x="992875" y="2371299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46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4" y="477672"/>
            <a:ext cx="10128767" cy="5618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законодавець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науково-об'єктивними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система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слугує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 практики.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429" y="3430547"/>
            <a:ext cx="4376738" cy="28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8283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416</TotalTime>
  <Words>2772</Words>
  <Application>Microsoft Office PowerPoint</Application>
  <PresentationFormat>Широкоэкранный</PresentationFormat>
  <Paragraphs>147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Arial</vt:lpstr>
      <vt:lpstr>Calibri</vt:lpstr>
      <vt:lpstr>Corbel</vt:lpstr>
      <vt:lpstr>Times New Roman</vt:lpstr>
      <vt:lpstr>Базис</vt:lpstr>
      <vt:lpstr> Правознавство в професійній діяльності   Савченко Антоніна Михайлівна ст. викл. кафедри ТЗНС та ОП  asav2509@gmail.com savchenko.am@knuba.edu.ua  </vt:lpstr>
      <vt:lpstr>  Види робіт які входять до навчального плану:  1. Лекції – 18 год (матеріали будуть викладені також в папці файли в команді в Teams та на освітньому сайті) 2. Практичні заняття – 12 год (завдання в силабусі та методичці) 3. контрольна робота  - реферат (15-24 ст. – завдання в методичці та силабусі), може бути замінена участю в конференції КНУБА (посилання на конференції в папці файли в Teams)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Елементами цивільно-правової структури є юридичні норми та інститути. Під юридичним інститутом слід розуміти групу цивільно-правових норм, що регулюють відповідні однорідні суспільні відносини. Наприклад, цивільно-правові норми, які регулюють відносини, що виникають з договору купівлі-продажу, становлять інститут купівлі-продажу.</vt:lpstr>
      <vt:lpstr>Презентация PowerPoint</vt:lpstr>
      <vt:lpstr>Цивільно-правові норми та інститути поділяються на загальні й спеціальні, або особливі. </vt:lpstr>
      <vt:lpstr>Презентация PowerPoint</vt:lpstr>
      <vt:lpstr>Презентация PowerPoint</vt:lpstr>
      <vt:lpstr>Презентация PowerPoint</vt:lpstr>
      <vt:lpstr>Формами систематизації є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Сергій Задорожній</dc:creator>
  <cp:lastModifiedBy>valer</cp:lastModifiedBy>
  <cp:revision>32</cp:revision>
  <dcterms:created xsi:type="dcterms:W3CDTF">2021-03-29T09:18:08Z</dcterms:created>
  <dcterms:modified xsi:type="dcterms:W3CDTF">2022-10-02T15:46:32Z</dcterms:modified>
</cp:coreProperties>
</file>