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3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9" d="100"/>
          <a:sy n="39" d="100"/>
        </p:scale>
        <p:origin x="4938" y="26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02FD2-6B2E-4CA6-A622-CEFF5579B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04EDF4E-8845-4A48-A941-8E6E410A4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5449BF-A417-4831-960C-7F782D70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984D4C-1719-4F27-A2BF-CBD3F8964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9DBDBF-5A35-4D1B-987B-AFD5DD95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1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E53C2-4F5F-45A8-9266-FE4D4CC3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E5AE350-DDB2-40C7-8A10-B79643103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8119F0-8E00-4850-B133-7720315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5AF3C3-0ACA-4C87-A0AE-059607BA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3DF7E0-FD3A-4DC7-A753-B38F0E54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8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7462041-245A-41D2-98CB-9F3762DE4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19085E-37EC-4B81-84D4-1DF7964A7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DA1A3C-A87E-4A91-B792-C2756E95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DCBDC-65EC-4016-A7FD-9EC2E728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246731-7C4E-46C5-8C38-D2807579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0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E82DF-2EC9-4EB1-8D54-6D126EAE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6BBAC4-ACE1-4BEC-A0BD-36ACAEC82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52A2F4-B32A-42D4-BB9F-4C05F19D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79D6C2-E06F-4D70-BE8C-CB3025F2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920F42-969E-4C31-B9D6-D0B5C750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5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76A1D-746A-49E4-8562-87B33EC7E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C2DD27-5F79-4F2B-9494-1DC31B2D9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498425-A838-442C-8CD5-F4780F0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306CE0-C628-4426-9B4C-4241EA3F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83F40D-EE74-45A7-A386-AD547784F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39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65F22-4101-490D-B423-7DA801F0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1E6B22-7F85-4189-BED0-E3EB36214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5A8C76-6DA1-47D0-8260-098DC02B1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C27E760-DBDB-475F-A3EF-D7065014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478050-09E4-4321-8A25-AD391085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5E3F52-9D4C-45A4-8948-EDBB13B5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1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05F3E-5BEA-4AC6-904B-9261C4E73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2C62F2-AF34-4D54-BF94-3994BEA67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B1506B3-1967-47E9-B8B5-2EA2CB14F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908B6DC-8FC2-41C9-B261-14DCB7149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24852D-E132-4F77-A584-B2B931ABE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1373CA2-0442-4688-8321-CD292999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CE51769-1177-4ED0-B083-BDDE959A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4F9CFEA-E897-4DAB-BD6C-0A091F02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3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AD70E-7A36-4494-9F5A-8FC2D0A9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2FAB56-699D-42F8-82CB-EDF68AA5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730A770-91EC-4FB4-840D-55E91C57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A45DEA4-29F2-4DF7-A1F1-CC00D40C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F01273C-8447-45EB-B8D6-F0411B0D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4C2BE3A-E4EB-40B9-8A20-243A4CA0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45F898-BE3E-4B5F-ACA4-05D6FDF1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57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69E67-5CCA-41E7-B327-B1C01CC4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E6BB457-61A4-42E2-897F-4EA65D0C6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D7E43B1-4CFE-4B7B-9936-B1A0F77B4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94B631-7B7F-4C4B-BB28-16AF23B7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FEEF77-0823-464F-B8A8-4F835F9E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E6D462-2DB6-433C-8297-11FEE192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35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64E83-6614-4620-90CF-1E0119F6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1CBAF61-41D6-4AA2-8B65-A059DE066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EEA214A-A876-4FA7-AF00-0C92A1014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4EF7EF-328C-4A69-A1EF-C9408E620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960296-B97E-4064-83DA-0BDB4B2F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9F88C40-6353-4CF6-AB99-C2F57C75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5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98F62FB-7942-4C6C-9828-82C44AFB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5B61B1-FB6E-4F74-B72E-0E4A5DE60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3EAE29-2B1F-46F2-A92D-28EDB2198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64F9D-924A-42A5-AB2C-7C116711051B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2045E0-448A-4A15-AF11-DE1DF6432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11A47B-993E-40A0-8145-17FF85009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4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79FDA-0829-4145-BCB7-A077A9A48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93B7C1-83A2-468A-9558-0570963BA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6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A5528F-5ACC-42AA-A197-DEB8EBB6D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888B3-DAC4-40B7-9092-D0B04F8C7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778BAD-5A2D-4D29-99E7-39E61A431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022EB8-ABB8-4AE2-8663-5469D3289880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62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888B3-DAC4-40B7-9092-D0B04F8C7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778BAD-5A2D-4D29-99E7-39E61A431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768D78-3790-4DB5-991F-22085EE00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7DC270-A63C-4359-A1CB-E55CF601230E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40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778BAD-5A2D-4D29-99E7-39E61A431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768D78-3790-4DB5-991F-22085EE00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09D14-6CCD-470D-8370-12F5BAFCF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D41205-FD44-463B-BFCE-646CCA66D4D8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82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768D78-3790-4DB5-991F-22085EE00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09D14-6CCD-470D-8370-12F5BAFCF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938796-2BA7-4A87-94AD-EF593CB6B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85CC55-8DA8-483D-AC2C-4A21563F0887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24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09D14-6CCD-470D-8370-12F5BAFCF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938796-2BA7-4A87-94AD-EF593CB6B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FDEA2D-0C0B-40E8-BCD5-E75C3955A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7A109-BF9F-40E3-B19A-B363533025AB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7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938796-2BA7-4A87-94AD-EF593CB6B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FDEA2D-0C0B-40E8-BCD5-E75C3955A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52C97-65BC-487C-8CD4-821DF101D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5B8A2F-A2E5-4CE7-8BC1-A8033A2374A9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12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FDEA2D-0C0B-40E8-BCD5-E75C3955A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52C97-65BC-487C-8CD4-821DF101D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1BBF5-13B4-4594-8983-37E62CC5D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12F3BD-81C7-44AD-ABCB-823D542B997B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38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52C97-65BC-487C-8CD4-821DF101D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1BBF5-13B4-4594-8983-37E62CC5D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903328-C5E0-42E1-8C3C-BF58730A6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C58330-EC2C-4280-929E-F5D8474BA500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57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1BBF5-13B4-4594-8983-37E62CC5D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903328-C5E0-42E1-8C3C-BF58730A6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27CA41-28E9-4EC5-B408-E15BB8F06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FF11B-D052-4D25-ABD8-FBF8A95203AB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18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83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903328-C5E0-42E1-8C3C-BF58730A6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27CA41-28E9-4EC5-B408-E15BB8F06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BBBE39-3D95-4C4E-B930-27A82C3C0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92D900-CBE4-4245-9910-A73A68D6A00D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69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79FDA-0829-4145-BCB7-A077A9A48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93B7C1-83A2-468A-9558-0570963BA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1F4F74-6BA6-4A82-B395-B7731F419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65EA49-C68D-4F95-A2C6-96F3DFBC2014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43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27CA41-28E9-4EC5-B408-E15BB8F06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BBBE39-3D95-4C4E-B930-27A82C3C0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05C04C-E191-4FDD-A34C-CD591463E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8996FC-031D-4444-BCCE-49D956C59D37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3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BBBE39-3D95-4C4E-B930-27A82C3C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05C04C-E191-4FDD-A34C-CD591463E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DC324-E49C-4FE4-AEED-FEE8E3748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CE45C0-9809-4341-AEEF-EE288BF1BCF8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21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8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05C04C-E191-4FDD-A34C-CD591463E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DC324-E49C-4FE4-AEED-FEE8E374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21004-01BA-40E4-BB0D-66E92658F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E98C16-2EC0-4FEA-B5A0-780201B3CF42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DC324-E49C-4FE4-AEED-FEE8E374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21004-01BA-40E4-BB0D-66E92658F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BDE0D4-8847-4DC9-BC23-273CC6D69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EE82E-6C31-4487-AE41-C3B833FBBB53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23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5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21004-01BA-40E4-BB0D-66E92658F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BDE0D4-8847-4DC9-BC23-273CC6D69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7E8D67-8B31-44EF-81D9-5A0DA102E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36F932-A1AF-4D9B-B5D2-B5FD4C75739F}"/>
              </a:ext>
            </a:extLst>
          </p:cNvPr>
          <p:cNvSpPr txBox="1"/>
          <p:nvPr/>
        </p:nvSpPr>
        <p:spPr>
          <a:xfrm>
            <a:off x="11588857" y="6400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1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1D15AF-00D5-4CA1-9FB1-392AFF420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77EAD-8810-4848-86D8-6899233ED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20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93B7C1-83A2-468A-9558-0570963BA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1F4F74-6BA6-4A82-B395-B7731F41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ECEC97-7644-4460-A489-0B8A50798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39A153-C033-4A54-9075-4FFC711BAAEE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92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1F4F74-6BA6-4A82-B395-B7731F419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ECEC97-7644-4460-A489-0B8A50798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636F08-E2D1-480C-A742-696ACAF24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A0F7A9-2974-491F-878F-81DB619C6A9D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51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ECEC97-7644-4460-A489-0B8A50798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636F08-E2D1-480C-A742-696ACAF24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CC2F9-2270-4114-A93F-CC95D9FBD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F10ECA-09C9-4833-B581-A6E428A5FF21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9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CC2F9-2270-4114-A93F-CC95D9FBD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m2-res_360p">
            <a:hlinkClick r:id="" action="ppaction://media"/>
            <a:extLst>
              <a:ext uri="{FF2B5EF4-FFF2-40B4-BE49-F238E27FC236}">
                <a16:creationId xmlns:a16="http://schemas.microsoft.com/office/drawing/2014/main" id="{DBE86D41-A361-46CB-A854-DFF1CE48E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709737"/>
            <a:ext cx="6096000" cy="3438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5D4E09-F0F7-45C5-940A-19A811CFB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5374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1E53E1-17F7-42BC-B7E8-0512F3078AF4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51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CC2F9-2270-4114-A93F-CC95D9FBD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5374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5D4E09-F0F7-45C5-940A-19A811CFB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B74A9-E044-4F9D-B257-5C81C6AAF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5374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46931B-6AB1-4D73-A875-55C06FE6F5D0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9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B74A9-E044-4F9D-B257-5C81C6AAF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A5528F-5ACC-42AA-A197-DEB8EBB6D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36D689-201A-4B54-9770-224A15C8EE59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1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B74A9-E044-4F9D-B257-5C81C6AAF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A5528F-5ACC-42AA-A197-DEB8EBB6D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888B3-DAC4-40B7-9092-D0B04F8C7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1BEFB-756A-4300-B0C7-AC17E3DC599D}"/>
              </a:ext>
            </a:extLst>
          </p:cNvPr>
          <p:cNvSpPr txBox="1"/>
          <p:nvPr/>
        </p:nvSpPr>
        <p:spPr>
          <a:xfrm>
            <a:off x="11721905" y="6400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78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23</Words>
  <Application>Microsoft Office PowerPoint</Application>
  <PresentationFormat>Широкий екран</PresentationFormat>
  <Paragraphs>23</Paragraphs>
  <Slides>25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Roboto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 Marano</dc:creator>
  <cp:lastModifiedBy>Сергій Долгополов</cp:lastModifiedBy>
  <cp:revision>31</cp:revision>
  <dcterms:created xsi:type="dcterms:W3CDTF">2024-02-13T01:46:22Z</dcterms:created>
  <dcterms:modified xsi:type="dcterms:W3CDTF">2025-02-28T12:48:38Z</dcterms:modified>
</cp:coreProperties>
</file>