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7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7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7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6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4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9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7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661C-A005-4CFA-846C-08A2850F1975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D3CDA-9158-41AE-A306-B814F57C118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6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Інженерний захист від підтоплення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0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133475"/>
            <a:ext cx="676275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78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062038"/>
            <a:ext cx="67627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814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Екран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Інженерний захист від підтоплення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Інженерний захист від підтоплення</dc:title>
  <dc:creator>EVM</dc:creator>
  <cp:lastModifiedBy>Олена Волошкіна</cp:lastModifiedBy>
  <cp:revision>3</cp:revision>
  <dcterms:created xsi:type="dcterms:W3CDTF">2016-05-10T11:33:38Z</dcterms:created>
  <dcterms:modified xsi:type="dcterms:W3CDTF">2019-01-31T10:24:19Z</dcterms:modified>
</cp:coreProperties>
</file>