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Адвокатська діяльність та самоврядування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583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502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940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642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222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400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01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99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991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85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249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652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Адвокатська діяльність та самоврядування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2020-05-27T11:34:47Z</dcterms:created>
  <dcterms:modified xsi:type="dcterms:W3CDTF">2021-04-26T06:58:26Z</dcterms:modified>
</cp:coreProperties>
</file>