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6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3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9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7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6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1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4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A509-C42C-45E3-96DC-FFA97C1C398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583-B18D-494C-BBF4-199E1BFA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Юридична діяльність та юридична практика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999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25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511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9745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1075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3741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89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405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409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24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752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32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617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970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Юридична діяльність та юридична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2020-05-28T19:35:22Z</dcterms:created>
  <dcterms:modified xsi:type="dcterms:W3CDTF">2021-05-05T20:03:43Z</dcterms:modified>
</cp:coreProperties>
</file>