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61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1661C-A005-4CFA-846C-08A2850F1975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3CDA-9158-41AE-A306-B814F57C118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278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1661C-A005-4CFA-846C-08A2850F1975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3CDA-9158-41AE-A306-B814F57C118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021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1661C-A005-4CFA-846C-08A2850F1975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3CDA-9158-41AE-A306-B814F57C118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681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1661C-A005-4CFA-846C-08A2850F1975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3CDA-9158-41AE-A306-B814F57C118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72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1661C-A005-4CFA-846C-08A2850F1975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3CDA-9158-41AE-A306-B814F57C118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877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1661C-A005-4CFA-846C-08A2850F1975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3CDA-9158-41AE-A306-B814F57C118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263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1661C-A005-4CFA-846C-08A2850F1975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3CDA-9158-41AE-A306-B814F57C118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84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1661C-A005-4CFA-846C-08A2850F1975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3CDA-9158-41AE-A306-B814F57C118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982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1661C-A005-4CFA-846C-08A2850F1975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3CDA-9158-41AE-A306-B814F57C118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596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1661C-A005-4CFA-846C-08A2850F1975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3CDA-9158-41AE-A306-B814F57C118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77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1661C-A005-4CFA-846C-08A2850F1975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D3CDA-9158-41AE-A306-B814F57C118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529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1661C-A005-4CFA-846C-08A2850F1975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D3CDA-9158-41AE-A306-B814F57C118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06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Інженерний захист від підтоплення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108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1133475"/>
            <a:ext cx="6762750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7784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1062038"/>
            <a:ext cx="6762750" cy="473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8147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</Words>
  <Application>Microsoft Office PowerPoint</Application>
  <PresentationFormat>Екран (4:3)</PresentationFormat>
  <Paragraphs>1</Paragraphs>
  <Slides>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6" baseType="lpstr">
      <vt:lpstr>Arial</vt:lpstr>
      <vt:lpstr>Calibri</vt:lpstr>
      <vt:lpstr>Тема Office</vt:lpstr>
      <vt:lpstr>Інженерний захист від підтоплення</vt:lpstr>
      <vt:lpstr>Презентація PowerPoint</vt:lpstr>
      <vt:lpstr>Презентація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Інженерний захист від підтоплення</dc:title>
  <dc:creator>EVM</dc:creator>
  <cp:lastModifiedBy>Олена Волошкіна</cp:lastModifiedBy>
  <cp:revision>3</cp:revision>
  <dcterms:created xsi:type="dcterms:W3CDTF">2016-05-10T11:33:38Z</dcterms:created>
  <dcterms:modified xsi:type="dcterms:W3CDTF">2019-01-31T10:24:19Z</dcterms:modified>
</cp:coreProperties>
</file>