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61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5278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60218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681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172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877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1263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848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98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59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3775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152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1661C-A005-4CFA-846C-08A2850F1975}" type="datetimeFigureOut">
              <a:rPr lang="ru-RU" smtClean="0"/>
              <a:t>31.01.2019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D3CDA-9158-41AE-A306-B814F57C1189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064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Інженерний захист від підтоплення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7108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5" y="1133475"/>
            <a:ext cx="6762750" cy="459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77784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625" y="1062038"/>
            <a:ext cx="6762750" cy="4733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628147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</Words>
  <Application>Microsoft Office PowerPoint</Application>
  <PresentationFormat>Екран (4:3)</PresentationFormat>
  <Paragraphs>1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6" baseType="lpstr">
      <vt:lpstr>Arial</vt:lpstr>
      <vt:lpstr>Calibri</vt:lpstr>
      <vt:lpstr>Тема Office</vt:lpstr>
      <vt:lpstr>Інженерний захист від підтоплення</vt:lpstr>
      <vt:lpstr>Презентація PowerPoint</vt:lpstr>
      <vt:lpstr>Презентація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Інженерний захист від підтоплення</dc:title>
  <dc:creator>EVM</dc:creator>
  <cp:lastModifiedBy>Олена Волошкіна</cp:lastModifiedBy>
  <cp:revision>3</cp:revision>
  <dcterms:created xsi:type="dcterms:W3CDTF">2016-05-10T11:33:38Z</dcterms:created>
  <dcterms:modified xsi:type="dcterms:W3CDTF">2019-01-31T10:24:19Z</dcterms:modified>
</cp:coreProperties>
</file>