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>
        <p:scale>
          <a:sx n="92" d="100"/>
          <a:sy n="92" d="100"/>
        </p:scale>
        <p:origin x="-106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628D-F865-4F24-A12E-521A8A3DFC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6F4EC-E323-4734-90B7-4C5047C7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801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628D-F865-4F24-A12E-521A8A3DFC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6F4EC-E323-4734-90B7-4C5047C7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868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628D-F865-4F24-A12E-521A8A3DFC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6F4EC-E323-4734-90B7-4C5047C7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793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628D-F865-4F24-A12E-521A8A3DFC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6F4EC-E323-4734-90B7-4C5047C7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206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628D-F865-4F24-A12E-521A8A3DFC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6F4EC-E323-4734-90B7-4C5047C7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855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628D-F865-4F24-A12E-521A8A3DFC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6F4EC-E323-4734-90B7-4C5047C7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296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628D-F865-4F24-A12E-521A8A3DFC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6F4EC-E323-4734-90B7-4C5047C7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8600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628D-F865-4F24-A12E-521A8A3DFC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6F4EC-E323-4734-90B7-4C5047C7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285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628D-F865-4F24-A12E-521A8A3DFC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6F4EC-E323-4734-90B7-4C5047C7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654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628D-F865-4F24-A12E-521A8A3DFC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6F4EC-E323-4734-90B7-4C5047C7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377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3628D-F865-4F24-A12E-521A8A3DFC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6F4EC-E323-4734-90B7-4C5047C7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163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3628D-F865-4F24-A12E-521A8A3DFC3F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6F4EC-E323-4734-90B7-4C5047C7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289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Український іконопис 17 ст.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357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Ікона Отців Церкви </a:t>
            </a:r>
            <a:r>
              <a:rPr lang="uk-UA" dirty="0" err="1" smtClean="0"/>
              <a:t>Св</a:t>
            </a:r>
            <a:r>
              <a:rPr lang="uk-UA" dirty="0" smtClean="0"/>
              <a:t>. Іоанна Хрестителя та Василя Великого друга половина 17 ст.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0162" y="1825625"/>
            <a:ext cx="1911675" cy="4351338"/>
          </a:xfrm>
        </p:spPr>
      </p:pic>
    </p:spTree>
    <p:extLst>
      <p:ext uri="{BB962C8B-B14F-4D97-AF65-F5344CB8AC3E}">
        <p14:creationId xmlns:p14="http://schemas.microsoft.com/office/powerpoint/2010/main" val="186333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Ікона Богородиці Білосток кін. 17 ст.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875" y="2343944"/>
            <a:ext cx="2000250" cy="3314700"/>
          </a:xfrm>
        </p:spPr>
      </p:pic>
    </p:spTree>
    <p:extLst>
      <p:ext uri="{BB962C8B-B14F-4D97-AF65-F5344CB8AC3E}">
        <p14:creationId xmlns:p14="http://schemas.microsoft.com/office/powerpoint/2010/main" val="71642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Ікона Богородиці частина іконостасу </a:t>
            </a:r>
            <a:r>
              <a:rPr lang="uk-UA" dirty="0" err="1" smtClean="0"/>
              <a:t>Мянява</a:t>
            </a:r>
            <a:r>
              <a:rPr lang="uk-UA" dirty="0" smtClean="0"/>
              <a:t>   друга половина 17 ст.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2368" y="1825625"/>
            <a:ext cx="2927263" cy="4351338"/>
          </a:xfrm>
        </p:spPr>
      </p:pic>
    </p:spTree>
    <p:extLst>
      <p:ext uri="{BB962C8B-B14F-4D97-AF65-F5344CB8AC3E}">
        <p14:creationId xmlns:p14="http://schemas.microsoft.com/office/powerpoint/2010/main" val="9070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Частина іконостасу Діви  Марії Львів Іов </a:t>
            </a:r>
            <a:r>
              <a:rPr lang="uk-UA" dirty="0" err="1" smtClean="0"/>
              <a:t>Кодзелевич</a:t>
            </a:r>
            <a:r>
              <a:rPr lang="uk-UA" dirty="0" smtClean="0"/>
              <a:t> 1667-1740 рр.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702" y="2401094"/>
            <a:ext cx="2482596" cy="3200400"/>
          </a:xfrm>
        </p:spPr>
      </p:pic>
    </p:spTree>
    <p:extLst>
      <p:ext uri="{BB962C8B-B14F-4D97-AF65-F5344CB8AC3E}">
        <p14:creationId xmlns:p14="http://schemas.microsoft.com/office/powerpoint/2010/main" val="388669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Підпис Ієромонаха Іова </a:t>
            </a:r>
            <a:r>
              <a:rPr lang="uk-UA" dirty="0" err="1" smtClean="0"/>
              <a:t>Кодзелевича</a:t>
            </a:r>
            <a:r>
              <a:rPr lang="uk-UA" dirty="0" smtClean="0"/>
              <a:t> </a:t>
            </a:r>
            <a:r>
              <a:rPr lang="uk-UA" dirty="0" err="1" smtClean="0"/>
              <a:t>Манява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8775" y="2315369"/>
            <a:ext cx="8934450" cy="3371850"/>
          </a:xfrm>
        </p:spPr>
      </p:pic>
    </p:spTree>
    <p:extLst>
      <p:ext uri="{BB962C8B-B14F-4D97-AF65-F5344CB8AC3E}">
        <p14:creationId xmlns:p14="http://schemas.microsoft.com/office/powerpoint/2010/main" val="353248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Іконостас  </a:t>
            </a:r>
            <a:r>
              <a:rPr lang="uk-UA" dirty="0" err="1" smtClean="0"/>
              <a:t>Манява</a:t>
            </a:r>
            <a:r>
              <a:rPr lang="uk-UA" dirty="0" smtClean="0"/>
              <a:t>  друга половина 17ст.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055" y="1825625"/>
            <a:ext cx="5203890" cy="4351338"/>
          </a:xfrm>
        </p:spPr>
      </p:pic>
    </p:spTree>
    <p:extLst>
      <p:ext uri="{BB962C8B-B14F-4D97-AF65-F5344CB8AC3E}">
        <p14:creationId xmlns:p14="http://schemas.microsoft.com/office/powerpoint/2010/main" val="69796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Ващятинський</a:t>
            </a:r>
            <a:r>
              <a:rPr lang="uk-UA" dirty="0" smtClean="0"/>
              <a:t> вівтар 1696 р.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9115" y="1825625"/>
            <a:ext cx="2573770" cy="4351338"/>
          </a:xfrm>
        </p:spPr>
      </p:pic>
    </p:spTree>
    <p:extLst>
      <p:ext uri="{BB962C8B-B14F-4D97-AF65-F5344CB8AC3E}">
        <p14:creationId xmlns:p14="http://schemas.microsoft.com/office/powerpoint/2010/main" val="112962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Презентация13</Template>
  <TotalTime>8</TotalTime>
  <Words>64</Words>
  <Application>Microsoft Office PowerPoint</Application>
  <PresentationFormat>Произвольный</PresentationFormat>
  <Paragraphs>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Український іконопис 17 ст. </vt:lpstr>
      <vt:lpstr>Ікона Отців Церкви Св. Іоанна Хрестителя та Василя Великого друга половина 17 ст.</vt:lpstr>
      <vt:lpstr>Ікона Богородиці Білосток кін. 17 ст.</vt:lpstr>
      <vt:lpstr>Ікона Богородиці частина іконостасу Мянява   друга половина 17 ст.</vt:lpstr>
      <vt:lpstr>Частина іконостасу Діви  Марії Львів Іов Кодзелевич 1667-1740 рр.</vt:lpstr>
      <vt:lpstr>Підпис Ієромонаха Іова Кодзелевича Манява</vt:lpstr>
      <vt:lpstr>Іконостас  Манява  друга половина 17ст.</vt:lpstr>
      <vt:lpstr>Ващятинський вівтар 1696 р.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Український іконопис 17 ст. </dc:title>
  <dc:creator>user</dc:creator>
  <cp:lastModifiedBy>User</cp:lastModifiedBy>
  <cp:revision>2</cp:revision>
  <dcterms:created xsi:type="dcterms:W3CDTF">2020-04-16T05:51:30Z</dcterms:created>
  <dcterms:modified xsi:type="dcterms:W3CDTF">2024-03-10T17:27:53Z</dcterms:modified>
</cp:coreProperties>
</file>