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1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4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69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6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7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60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2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1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2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7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DDCCE-202E-42F5-A9E6-372035891DD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4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Адвокатська діяльність та самоврядування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7032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316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259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464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033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8917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863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59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0024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999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193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4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</Words>
  <Application>Microsoft Office PowerPoint</Application>
  <PresentationFormat>Широкоэкранный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Адвокатська діяльність та самоврядування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</cp:revision>
  <dcterms:created xsi:type="dcterms:W3CDTF">2020-05-27T11:34:47Z</dcterms:created>
  <dcterms:modified xsi:type="dcterms:W3CDTF">2021-04-22T20:39:43Z</dcterms:modified>
</cp:coreProperties>
</file>